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>
        <p:scale>
          <a:sx n="142" d="100"/>
          <a:sy n="142" d="100"/>
        </p:scale>
        <p:origin x="0" y="0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442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5650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97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2494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302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9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425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3432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5786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449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 rot="0">
            <a:off x="4286250" y="0"/>
            <a:ext cx="72300" cy="5143500"/>
          </a:xfrm>
          <a:prstGeom prst="rect"/>
          <a:solidFill>
            <a:srgbClr val="000000"/>
          </a:solidFill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 rot="0">
            <a:off x="4358475" y="0"/>
            <a:ext cx="3853199" cy="5143500"/>
          </a:xfrm>
          <a:prstGeom prst="rect"/>
          <a:solidFill>
            <a:schemeClr val="accent4"/>
          </a:solidFill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ctrTitle"/>
          </p:nvPr>
        </p:nvSpPr>
        <p:spPr>
          <a:xfrm rot="0">
            <a:off x="344250" y="1403850"/>
            <a:ext cx="8455500" cy="2146800"/>
          </a:xfrm>
          <a:prstGeom prst="rect"/>
          <a:solidFill>
            <a:srgbClr val="FFFFFF"/>
          </a:solidFill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ubTitle" idx="1"/>
          </p:nvPr>
        </p:nvSpPr>
        <p:spPr>
          <a:xfrm rot="0">
            <a:off x="344250" y="3550650"/>
            <a:ext cx="4910100" cy="577800"/>
          </a:xfrm>
          <a:prstGeom prst="rect"/>
          <a:solidFill>
            <a:srgbClr val="000000"/>
          </a:solidFill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8497999" y="4688759"/>
            <a:ext cx="548700" cy="3935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Playfair Display" pitchFamily="0" charset="0"/>
                <a:ea typeface="Playfair Display" pitchFamily="0" charset="0"/>
                <a:cs typeface="Playfair Display" pitchFamily="0" charset="0"/>
                <a:sym typeface="Playfair Display" pitchFamily="0" charset="0"/>
              </a:rPr>
              <a:t>&lt;#&gt;</a:t>
            </a:fld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Playfair Display" pitchFamily="0" charset="0"/>
              <a:ea typeface="Playfair Display" pitchFamily="0" charset="0"/>
              <a:cs typeface="Playfair Display" pitchFamily="0" charset="0"/>
              <a:sym typeface="Playfair Displa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51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1771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4914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1700" y="445025"/>
            <a:ext cx="8520600" cy="5727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11700" y="1234074"/>
            <a:ext cx="8520600" cy="3334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497999" y="4688759"/>
            <a:ext cx="548700" cy="393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91425" rIns="91425" bIns="9142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Playfair Display" pitchFamily="0" charset="0"/>
                <a:ea typeface="Playfair Display" pitchFamily="0" charset="0"/>
                <a:cs typeface="Playfair Display" pitchFamily="0" charset="0"/>
                <a:sym typeface="Playfair Display" pitchFamily="0" charset="0"/>
              </a:rPr>
              <a:t>&lt;#&gt;</a:t>
            </a:fld>
            <a:endParaRPr lang="zh-CN" altLang="en-US" sz="1000">
              <a:solidFill>
                <a:srgbClr val="000000"/>
              </a:solidFill>
              <a:latin typeface="Playfair Display" pitchFamily="0" charset="0"/>
              <a:ea typeface="Playfair Display" pitchFamily="0" charset="0"/>
              <a:cs typeface="Playfair Display" pitchFamily="0" charset="0"/>
              <a:sym typeface="Playfair Displa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0876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013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559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347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08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01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4644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787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448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 pitchFamily="0" charset="0"/>
              <a:buChar char="●"/>
            </a:pP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/>
          </p:nvPr>
        </p:nvSpPr>
        <p:spPr>
          <a:xfrm rot="0">
            <a:off x="8497999" y="4688759"/>
            <a:ext cx="548700" cy="3935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Playfair Display" pitchFamily="0" charset="0"/>
                <a:ea typeface="Playfair Display" pitchFamily="0" charset="0"/>
                <a:cs typeface="Playfair Display" pitchFamily="0" charset="0"/>
                <a:sym typeface="Playfair Display" pitchFamily="0" charset="0"/>
              </a:rPr>
              <a:t>&lt;#&gt;</a:t>
            </a:fld>
            <a:endParaRPr lang="zh-CN" altLang="en-US" sz="1000">
              <a:solidFill>
                <a:srgbClr val="000000"/>
              </a:solidFill>
              <a:latin typeface="Playfair Display" pitchFamily="0" charset="0"/>
              <a:ea typeface="Playfair Display" pitchFamily="0" charset="0"/>
              <a:cs typeface="Playfair Display" pitchFamily="0" charset="0"/>
              <a:sym typeface="Playfair Displa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8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734769" y="-224900"/>
            <a:ext cx="8455500" cy="2146800"/>
          </a:xfrm>
          <a:prstGeom prst="rect"/>
          <a:solidFill>
            <a:srgbClr val="FFFFFF"/>
          </a:solidFill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100" b="1" i="0" u="none" strike="noStrike" kern="0" cap="none" spc="0" baseline="0">
                <a:solidFill>
                  <a:srgbClr val="000000"/>
                </a:solidFill>
                <a:latin typeface="Playfair Display" pitchFamily="0" charset="0"/>
                <a:ea typeface="Playfair Display" pitchFamily="0" charset="0"/>
                <a:cs typeface="Playfair Display" pitchFamily="0" charset="0"/>
                <a:sym typeface="Playfair Display" pitchFamily="0" charset="0"/>
              </a:rPr>
              <a:t>EMPLOYEE </a:t>
            </a:r>
            <a:r>
              <a:rPr lang="en-US" altLang="zh-CN" sz="6100" b="1" i="0" u="none" strike="noStrike" kern="0" cap="none" spc="0" baseline="0">
                <a:solidFill>
                  <a:srgbClr val="000000"/>
                </a:solidFill>
                <a:latin typeface="Playfair Display" pitchFamily="0" charset="0"/>
                <a:ea typeface="Playfair Display" pitchFamily="0" charset="0"/>
                <a:cs typeface="Playfair Display" pitchFamily="0" charset="0"/>
                <a:sym typeface="Playfair Display" pitchFamily="0" charset="0"/>
              </a:rPr>
              <a:t>DATA ANALYSIS BY USING EXCEL</a:t>
            </a:r>
            <a:endParaRPr lang="en-US" altLang="zh-CN" sz="6100" b="1" i="0" u="none" strike="noStrike" kern="0" cap="none" spc="0" baseline="0">
              <a:solidFill>
                <a:srgbClr val="000000"/>
              </a:solidFill>
              <a:latin typeface="Playfair Display" pitchFamily="0" charset="0"/>
              <a:ea typeface="Playfair Display" pitchFamily="0" charset="0"/>
              <a:cs typeface="Playfair Display" pitchFamily="0" charset="0"/>
              <a:sym typeface="Playfair Display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100" b="1" i="0" u="none" strike="noStrike" kern="0" cap="none" spc="0" baseline="0">
              <a:solidFill>
                <a:srgbClr val="000000"/>
              </a:solidFill>
              <a:latin typeface="Playfair Display" pitchFamily="0" charset="0"/>
              <a:ea typeface="Playfair Display" pitchFamily="0" charset="0"/>
              <a:cs typeface="Playfair Display" pitchFamily="0" charset="0"/>
              <a:sym typeface="Playfair Display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 rot="0">
            <a:off x="429973" y="1977070"/>
            <a:ext cx="4910100" cy="1403581"/>
          </a:xfrm>
          <a:prstGeom prst="rect"/>
          <a:solidFill>
            <a:srgbClr val="FFFFFF"/>
          </a:solidFill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  <a:sym typeface="Montserrat" pitchFamily="0" charset="0"/>
              </a:rPr>
              <a:t>NAME :</a:t>
            </a: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</a:rPr>
              <a:t>SARATHKUMAR.</a:t>
            </a: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  <a:sym typeface="Montserrat" pitchFamily="0" charset="0"/>
              </a:rPr>
              <a:t>A</a:t>
            </a:r>
            <a:endParaRPr lang="en-US" altLang="zh-CN" sz="1000" b="1" i="0" u="none" strike="noStrike" kern="0" cap="none" spc="0" baseline="0">
              <a:solidFill>
                <a:srgbClr val="000000"/>
              </a:solidFill>
              <a:latin typeface="Montserrat" pitchFamily="0" charset="0"/>
              <a:ea typeface="Montserrat" pitchFamily="0" charset="0"/>
              <a:cs typeface="Montserrat" pitchFamily="0" charset="0"/>
              <a:sym typeface="Montserrat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  <a:sym typeface="Montserrat" pitchFamily="0" charset="0"/>
              </a:rPr>
              <a:t>RIGESTER NO: </a:t>
            </a: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</a:rPr>
              <a:t>asunm1683312218240</a:t>
            </a:r>
            <a:endParaRPr lang="en-US" altLang="zh-CN" sz="1000" b="1" i="0" u="none" strike="noStrike" kern="0" cap="none" spc="0" baseline="0">
              <a:solidFill>
                <a:srgbClr val="000000"/>
              </a:solidFill>
              <a:latin typeface="Montserrat" pitchFamily="0" charset="0"/>
              <a:ea typeface="Montserrat" pitchFamily="0" charset="0"/>
              <a:cs typeface="Montserrat" pitchFamily="0" charset="0"/>
              <a:sym typeface="Montserrat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  <a:sym typeface="Montserrat" pitchFamily="0" charset="0"/>
              </a:rPr>
              <a:t>DEPARTMENT : COMMERCE</a:t>
            </a:r>
            <a:endParaRPr lang="en-US" altLang="zh-CN" sz="1000" b="1" i="0" u="none" strike="noStrike" kern="0" cap="none" spc="0" baseline="0">
              <a:solidFill>
                <a:srgbClr val="000000"/>
              </a:solidFill>
              <a:latin typeface="Montserrat" pitchFamily="0" charset="0"/>
              <a:ea typeface="Montserrat" pitchFamily="0" charset="0"/>
              <a:cs typeface="Montserrat" pitchFamily="0" charset="0"/>
              <a:sym typeface="Montserrat" pitchFamily="0" charset="0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i="0" u="none" strike="noStrike" kern="0" cap="none" spc="0" baseline="0">
                <a:solidFill>
                  <a:srgbClr val="000000"/>
                </a:solidFill>
                <a:latin typeface="Montserrat" pitchFamily="0" charset="0"/>
                <a:ea typeface="Montserrat" pitchFamily="0" charset="0"/>
                <a:cs typeface="Montserrat" pitchFamily="0" charset="0"/>
                <a:sym typeface="Montserrat" pitchFamily="0" charset="0"/>
              </a:rPr>
              <a:t>COLLEGE : GOVERNMENT ARTS AND SCIENCE COLLEGE, R. K. NAGER, CHENNAI -600021</a:t>
            </a:r>
            <a:endParaRPr lang="zh-CN" altLang="en-US" sz="1000" b="1" i="0" u="none" strike="noStrike" kern="0" cap="none" spc="0" baseline="0">
              <a:solidFill>
                <a:srgbClr val="000000"/>
              </a:solidFill>
              <a:latin typeface="Montserrat" pitchFamily="0" charset="0"/>
              <a:ea typeface="Montserrat" pitchFamily="0" charset="0"/>
              <a:cs typeface="Montserrat" pitchFamily="0" charset="0"/>
              <a:sym typeface="Montserrat" pitchFamily="0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 rot="0">
            <a:off x="4577" y="2043212"/>
            <a:ext cx="9144000" cy="463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2748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CONCLUSION 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SUMMARY 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*  RECAP OF THE IMPORTANCE  OF DATA ANALIYSIS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FINAL THOUGHTS  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*   ENCOURAGE CONTINUING TO EXPLORE EXCEL’S POWERFUL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FEATURES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302592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10352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PROJECT TITLE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EMPLOYEE DATA ANALIYES USING BY EXCEL</a:t>
            </a:r>
            <a:endParaRPr lang="zh-CN" altLang="en-US" sz="1400" b="1" i="0" u="none" strike="noStrike" kern="0" cap="none" spc="0" baseline="0">
              <a:solidFill>
                <a:srgbClr val="F8E71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5870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INTRODUCTION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OVERVIEW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*  IMPORTANCE OF DATA ANALIYES IN DECISION MAKING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EXCEL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’S ROLE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   *WIDELY  USED TOOL FOR DATA MANIPULATION AND ANALIYES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3796073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KEY FEATURES OF EXCEL FOR DATA ANALIYES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23402" y="1253867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FUNCTIONS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*  SUM, AVERAGE, COUNT,IF,VLOOKUP, ETC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DATA VISUALIZATION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*  CHARTS,GRAPHS AND POVIT TABLES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DATA TOOLS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* SORTING, FILTERING AND DATA VALITAION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98952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DATA CLEANING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311700" y="1381250"/>
            <a:ext cx="88323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IMPORTANCE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*  ENSURING DATA QUALITY BEFORE ANALIYES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TECHNIQUES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* REMOVING DUPLICATES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* HANDLING MISSING VALUES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* TEXT FUNCTIONS  ( TRIM, UPPER, LOWER )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233111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ANALYZING DATA WITH FORMULAS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BASIC ANALIYES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* DESCRIPTIVE STATISTICS  (MEAN, MODE, MEDIAN )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* CONDITIONAL CALCULATION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ADVANCED FUNCTIONS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* NESTED FORUMLAS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* ARRAY  FUNTIONS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38828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VISUALIZING DATA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TYPES OF VISUALS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   * BAR CHART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    * PIE CHART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    * LINE GRAPHS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CREATING PIVOT TABLES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*  SUMMARIZE LARGE DATA SETS EFFECTIVELY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449392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APPLICATION EXAMPLE 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311700" y="1321768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EXAMPLE SCENARIO 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* ANALYZING SALES DATA FOR TRENDS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DEMONSTRATION  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                * SHOW HOW TO APPLY  EXCEL TOOLS ON SAMPLE DATA SET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998780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BEST PRACTICES </a:t>
            </a: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FOR DATA ANALYSIS 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311700" y="1234074"/>
            <a:ext cx="8520600" cy="3334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TIPS 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* ORGANIZE DATA IN TABLES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* KEEP RAW DATA INTACT AND CREATE SEPARATE ANALIYSIS SHEET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    * DOCUMENTS YOUR PROCESS FOR REPRODUCIBILITY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6954203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D9D9D9"/>
      </a:dk2>
      <a:lt2>
        <a:srgbClr val="000000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Pop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Pop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2024-08-29T04:48:19Z</dcterms:modified>
</cp:coreProperties>
</file>