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3a1f0bb4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3a1f0bb4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may be able to tell from the image on this slide - Market Basket Analysis is tactic used to determine </a:t>
            </a:r>
            <a:r>
              <a:rPr lang="en"/>
              <a:t>which</a:t>
            </a:r>
            <a:r>
              <a:rPr lang="en"/>
              <a:t> products are most often purchased together.  Market-basket analysis is an important </a:t>
            </a:r>
            <a:r>
              <a:rPr lang="en"/>
              <a:t>strategy</a:t>
            </a:r>
            <a:r>
              <a:rPr lang="en"/>
              <a:t> for businesses/marketers to take into consideration.  Depending on which products result in frequent purchases togethers strategies can be implemented to increase these sales.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3a1f0bb4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3a1f0bb4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 algorithm is one of the most common algorithms utilized for Market-Basket research.  The algorithm utilizes association rule learning, a machine learning </a:t>
            </a:r>
            <a:r>
              <a:rPr lang="en"/>
              <a:t>tactic</a:t>
            </a:r>
            <a:r>
              <a:rPr lang="en"/>
              <a:t>, that checks for the dependencies between variables being true.  This is </a:t>
            </a:r>
            <a:r>
              <a:rPr lang="en"/>
              <a:t>beneficial</a:t>
            </a:r>
            <a:r>
              <a:rPr lang="en"/>
              <a:t> in Market-Basket analysis because it goes over the data through multiple passes and places all variables that appear together most often into larger data sets.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3a1f0bb4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3a1f0bb4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FP-Growth analysis takes into consideration much of what Apriori does, however the algorithm only takes two passes over the data.  This strategy is becoming more favored in Market-basket analysis as it saves on time.  Once the variables that are purchased together is produced this information is utilized to create a FP-Tree, as seen in the image on this slide.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3a1f0bb4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3a1f0bb4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*Read Slide*...”Our analysis included the initial selection of data suitable for Market-Basket analysis, then data cleaning and transformation to ensure this data could be ran in python and produce accurate results.  Furthemore, a sample of 1% was chosen from each dataset and ran through both the Apriori and FP-Growth algorithms.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3a1f0bb4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3a1f0bb4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FP-Growth </a:t>
            </a:r>
            <a:r>
              <a:rPr lang="en"/>
              <a:t>algorithm</a:t>
            </a:r>
            <a:r>
              <a:rPr lang="en"/>
              <a:t> displayed greater results regarding support count, confidence measure, and execution time.  These indepth results can be seen in the analysis report attached on the reference page of this presentation.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3a1f0bb4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3a1f0bb4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4B3rqj1dvUwAkigLutlYYp41rikJo38v_hYQ4ASxV8g/edit?usp=sharing" TargetMode="External"/><Relationship Id="rId4" Type="http://schemas.openxmlformats.org/officeDocument/2006/relationships/hyperlink" Target="https://indjst.org/download-article.php?Article_Unique_Id=INDJST6661&amp;Full_Text_Pdf_Download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 the Shopping Basket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presentation on the Analysis Report “Intro the Shopping Basket”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Merrett Brewer &amp; Sarath Ravi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Market-Basket Analysis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75" y="1154400"/>
            <a:ext cx="3966450" cy="31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Algorithms used for Market-Basket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#1 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850" y="1809452"/>
            <a:ext cx="519861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FP-Growth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983450"/>
            <a:ext cx="5421801" cy="40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Analysis</a:t>
            </a:r>
            <a:r>
              <a:rPr lang="en"/>
              <a:t> 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utilized the following data set: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Purchase data from December 2018 - December 2021 from a medium sized jewelry 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used these data sets to run Apriori and FP-Growth algorithms in Python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our results (attached in a link provided in the references slide) we determined that the FP-Growth </a:t>
            </a:r>
            <a:r>
              <a:rPr lang="en"/>
              <a:t>algorithm</a:t>
            </a:r>
            <a:r>
              <a:rPr lang="en"/>
              <a:t> is the best approach for Market-Basket </a:t>
            </a:r>
            <a:r>
              <a:rPr lang="en"/>
              <a:t>analysis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came to this conclusion due to the support count, confidence measure, and execution time displayed by the FP-Growth algorithm in each instance in comparison to that of the Apriori algorithm. 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013" y="3259550"/>
            <a:ext cx="37623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91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“Into the Shopping Basket”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https://docs.google.com/document/d/14B3rqj1dvUwAkigLutlYYp41rikJo38v_hYQ4ASxV8g/edit?usp=sharing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</a:rPr>
              <a:t>https://www.analyticsvidhya.com/blog/2021/10/a-comprehensive-guide-on-market-basket-analysis/ </a:t>
            </a:r>
            <a:endParaRPr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https://indjst.org/download-article.php?Article_Unique_Id=INDJST6661&amp;Full_Text_Pdf_Download=True</a:t>
            </a:r>
            <a:endParaRPr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</a:rPr>
              <a:t>https://www.ijcsmc.com/docs/papers/June2015/V4I6201552.pdf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</a:rPr>
              <a:t>https://citeseerx.ist.psu.edu/document?repid=rep1&amp;type=pdf&amp;doi=608667cc9f2a5517a7bf2995beb5bbc4e1709eef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</a:rPr>
              <a:t>https://s2.smu.edu/~mhd/pubs/00/ar.doc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