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14425" y="3040529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SARATH.S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312211670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416F9BB2D2C173484BB46D4CF6B1CF33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22937" y="3121999"/>
            <a:ext cx="5347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t/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