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39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27853,'0'0'128,"20"-29"-64,-17 29-144,7 0-288,7 12-241,-4 8-2192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9.2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334 0 2161,'0'0'12200,"-32"9"-8980,24-8-3090,0 1 0,0 0 0,0 0 0,0 1 0,0 0 0,-13 6 0,-13 6-170,-66 18-1857,33-13-3876,35-12 354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55.50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1 878 26796,'0'0'1182,"49"-8"-568,35-6-476,-1-4 0,-2-3 0,103-41 0,635-307 255,-420 184-282,-24 6-33,-365 174-78,14-10 29,-29 14-13,-13 2-25,0 0 0,-1 2 0,2 0 0,-1 1 0,0 1 0,-28 12 1,-105 57-195,82-38-2,-171 87 97,-421 243-14444,385-201 13696,259-155 1312,-188 119 5667,150-90-3975,-76 67-1,128-103-2050,-1 0 0,0 0 0,1 0 0,0 1-1,0-1 1,0 1 0,0 0 0,1 0 0,-1 0-1,1 0 1,0 0 0,0 0 0,-1 6 0,4 1 689,17-9-36,8-3-461,0-2-1,0 0 0,-1-1 1,1-2-1,42-15 0,127-63 71,-157 66-249,576-292 529,-9-23-278,-435 238-286,-132 74-58,-13 9 10,0-2 0,-1 0 1,-1-1-1,-1-2 0,0 0 1,31-32-1,-53 49-25,0 0 0,0 0 0,1-1 1,-1 1-1,0 0 0,0 0 0,0-1 1,0 1-1,1 0 0,-1 0 0,0-1 0,0 1 1,0 0-1,0-1 0,0 1 0,0 0 0,0-1 1,0 1-1,0 0 0,0-1 0,0 1 0,0 0 1,0-1-1,0 1 0,0 0 0,0-1 0,0 1 1,0 0-1,0-1 0,-1 1 0,1 0 0,0 0 1,0-1-1,0 1 0,-1 0 0,1-1 0,0 1 1,0 0-1,0 0 0,-1 0 0,1-1 0,0 1 1,-1 0-1,1 0 0,0 0 0,0 0 0,-1-1 1,1 1-1,0 0 0,-1 0 0,1 0 0,0 0 1,-1 0-1,1 0 0,0 0 0,-1 0 0,1 0 1,0 0-1,-1 0 0,1 0 0,0 0 0,-1 0 1,1 0-1,-1 1 0,-28 0-40,25-1 42,-7 2-101,-1 1 0,1 0 0,0 1 0,0 0 0,0 0 0,0 1 0,1 1 0,0 0 0,0 0 1,-14 13-1,2-4-544,-9 5-893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59.3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122 439 27132,'0'0'1876,"-7"0"-1591,-26 0 142,34-35 37,3 27-458,0 0-1,0 1 0,1-1 0,0 1 0,0 0 1,1 0-1,0 1 0,0-1 0,0 1 0,1 1 0,12-9 1,3-5 1,295-257 177,-300 259 7,-22 16 22,-13 6-107,-5 5-93,1 1 1,0 1 0,0 0 0,1 2-1,-21 18 1,-96 90-3,137-121-11,-107 108 11,95-93-15,0 0-1,1 0 1,0 1-1,2 1 0,-12 25 1,20-38 3,0 0 0,0 0 1,1 0-1,-1 1 0,1-1 0,0 0 1,1 1-1,-1-1 0,1 1 1,0-1-1,1 1 0,0 5 0,0-8 0,0 0-1,0 0 0,0 0 1,1-1-1,-1 1 0,1 0 0,0 0 1,-1-1-1,1 1 0,0-1 1,1 0-1,-1 1 0,0-1 0,1 0 1,-1 0-1,1 0 0,0-1 1,-1 1-1,1-1 0,5 3 1,10 2 0,0-1 0,0 0 0,0-1 0,0-1 0,21 1 0,95-1 2,-81-4-2,346 1 12,-398 0-11,0 0-1,0 0 1,0 1 0,0-1-1,0 0 1,0 1 0,0-1 0,0 0-1,0 1 1,0-1 0,0 1-1,0 0 1,0-1 0,-1 1 0,1 0-1,0-1 1,0 1 0,-1 0-1,1 0 1,0 0 0,-1 0 0,1-1-1,-1 1 1,1 0 0,-1 0-1,0 0 1,1 0 0,-1 0 0,0 0-1,0 0 1,0 0 0,0 0-1,1 0 1,-2 2 0,2 2 0,-1 0 0,0-1 1,-1 1-1,1-1 0,-1 1 0,0 0 1,-2 5-1,0-4 3,0 1 0,0-1 1,-1 0-1,0 0 0,0 0 1,0-1-1,-1 1 0,-6 5 0,-50 39 7,44-36-4,-149 110 24,123-95-361,-89 46 0,97-62-421,27-13-2092,7-7-7607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00.7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0 717 25996,'0'0'3538,"7"15"-3488,-6-13-47,8 18 9,1 0 1,1-1-1,0 0 0,15 17 0,-12-19-5,99 131 16,-110-142-10,-5-30 280,-23-41-113,17 46-128,0 0-1,2-1 1,0 0-1,-5-28 1,9 18-1,2-36-1,0 29-20,0 36-30,0-1 1,0 1-1,0-1 0,0 1 1,0 0-1,0-1 1,1 1-1,-1 0 1,0-1-1,1 1 0,-1 0 1,1-1-1,-1 1 1,1 0-1,-1 0 0,1 0 1,0-1-1,0 1 1,0 0-1,0 0 1,0 0-1,0 0 0,0 1 1,0-1-1,0 0 1,2-1-1,0 1-1,-1 1 0,1-1 1,0 1-1,-1 0 0,1-1 0,0 1 0,-1 1 0,1-1 0,-1 0 0,1 1 0,0-1 1,-1 1-1,3 1 0,5 1-2,0 1-1,-1 0 1,0 1 0,0 0-1,0 1 1,10 8 0,-9-5 2,0 1 1,0 1-1,0 0 1,-2 0-1,1 0 1,-1 1-1,-1 1 1,0-1-1,-1 1 1,8 26-1,-10-30 52,-5-21-22,-4-22-5,1 3-12,0-1-1,2 1 0,2-1 0,6-56 0,-6 83-11,1 0-1,0 1 0,1-1 1,-1 1-1,1 0 0,0-1 1,0 1-1,0 0 0,1 0 1,-1 0-1,6-6 1,-7 9 0,1-1 0,-1 1 0,1 0 0,-1 0 1,1 0-1,-1 0 0,1 0 0,0 0 1,-1 0-1,1 0 0,0 1 0,-1-1 1,1 1-1,0-1 0,0 1 0,0 0 0,0 0 1,0 0-1,-1 0 0,1 0 0,0 0 1,0 0-1,0 0 0,0 1 0,-1-1 1,1 1-1,0 0 0,0-1 0,-1 1 0,1 0 1,0 0-1,-1 0 0,3 2 0,6 6-3,0 1 0,0 1 0,-1 0 0,-1 0 0,0 1 0,0 0-1,10 23 1,2 2 2,-14-27 2,25 37-2,-29-44 1,0 0-1,0-1 1,1 1 0,-1-1 0,1 0 0,-1 1-1,1-1 1,0 0 0,0-1 0,0 1-1,0 0 1,6 1 0,-8-3 0,0 0 0,0 0 0,0 0 0,-1-1 1,1 1-1,0 0 0,0-1 0,-1 1 0,1-1 0,0 1 0,0-1 0,-1 1 0,1-1 0,-1 1 1,1-1-1,0 1 0,-1-1 0,1 0 0,-1 0 0,0 1 0,1-1 0,-1 0 0,1 0 0,-1 1 1,0-1-1,0 0 0,0 0 0,1-1 0,7-30 9,-6 25-5,6-29 54,-1-1 0,-1 0 0,0-68 0,-4 112-52,0 1 1,0-1-1,0 0 0,1 0 1,0 0-1,1 0 0,-1 0 0,1-1 1,1 1-1,-1-1 0,1 0 1,0-1-1,8 8 0,-8-9-6,1 1 0,0-1 1,0 0-1,0-1 0,1 0 0,-1 1 0,1-2 0,0 1 1,-1-1-1,1 0 0,0-1 0,1 1 0,-1-1 0,0-1 0,0 1 1,0-1-1,14-2 0,-18 1 1,-1 0 0,1 0 0,0 0 0,-1 0 0,1-1-1,-1 1 1,1-1 0,-1 1 0,0-1 0,0 0 0,0 0 0,0 0 0,0 0 0,0 0 0,3-5 0,20-42 6,-19 36-2,6-10 28,-1-2 0,-1 1 1,-2-1-1,0-1 0,-2 1 1,0-1-1,2-48 0,-8 73 82,7 21-91,0 2-29,6 16-13,-2 0 0,-1 1-1,-2 1 1,5 74 0,-13-114 34,0-19 27,-2-57-34,0 31 1,7-82 0,-5 126-10,0 1-1,0-1 1,0 0 0,0 0 0,0 1-1,0-1 1,0 0 0,0 0 0,0 1-1,0-1 1,1 0 0,-1 0-1,0 1 1,0-1 0,1 0 0,-1 1-1,1-1 1,-1 0 0,1 1-1,-1-1 1,1 1 0,-1-1 0,1 1-1,-1-1 1,1 1 0,-1-1 0,1 1-1,0-1 1,-1 1 0,1 0-1,0-1 1,0 1 0,-1 0 0,1 0-1,0-1 1,-1 1 0,1 0 0,0 0-1,0 0 1,0 0 0,-1 0-1,1 0 1,0 0 0,0 0 0,-1 1-1,1-1 1,0 0 0,0 0-1,-1 1 1,1-1 0,0 0 0,-1 1-1,1-1 1,0 1 0,-1-1 0,1 0-1,0 2 1,7 4-6,0 0 0,0 1 0,10 12 0,-7-8 3,-8-7 3,1-1 0,0 0 0,0 0 0,0-1 0,0 1 0,0-1 0,1 0 0,-1 0 0,1 0 0,0 0 0,7 1 0,-9-3 0,-1 0 0,1 0 0,0 0 0,0 0 0,-1 0 0,1-1 0,0 1 0,-1-1 0,1 0 0,0 0 0,-1 0 0,1 0 0,-1 0 0,1 0 0,-1-1 0,0 1 0,0-1 0,1 0 0,-1 0 0,0 0 0,3-4 0,9-12 9,0-1 0,-2 0 0,0-1-1,-1 0 1,-1-1 0,-1 0-1,-1-1 1,0 0 0,-2 0 0,-1 0-1,0-1 1,-2 0 0,-1 0-1,0-24 1,-4 26 90,2 21-96,0 0 0,0 0 0,0 0 0,0 0 0,0 0 0,0 0 0,0-1 0,0 1 0,0 0 0,-1 0 0,1 0 0,0 0 0,0 0 0,0 0-1,0 0 1,0 0 0,0 0 0,0-1 0,0 1 0,0 0 0,0 0 0,0 0 0,-1 0 0,1 0 0,0 0 0,0 0 0,0 0 0,0 0 0,0 0 0,0 0 0,0 0 0,0 0 0,-1 0 0,1 0 0,0 0 0,0 0 0,0 0 0,0 0 0,0 0 0,0 0 0,0 0 0,-1 0 0,1 0 0,0 0 0,0 0 0,0 0 0,0 0 0,0 0 0,0 0 0,0 0 0,0 0 0,0 1 0,-1-1 0,1 0 0,0 0 0,0 0 0,0 0 0,0 0 0,0 0 0,0 0 0,0 0 0,-11 32 92,8-17-95,0 0 0,1 0 0,1 0 0,1 18 0,0-27-1,1 0 0,0 0 0,0 1 0,0-1 0,1 0 0,0 0 0,0-1 0,0 1 0,1 0 0,-1-1 0,2 1 0,5 8 0,8 5 1,-10-13 0,-1 0 0,0 1 0,0 0 0,-1 0 0,0 0 0,0 0 0,-1 1 0,0-1 0,0 1 0,-1 1 0,0-1 0,0 0 0,2 15 0,-4-10-2,0-1 2,0 0 1,-3 23-1,2-32-3,-1 0-1,1 0 1,-1 0-1,0 0 1,0-1-1,0 1 1,0 0 0,-1 0-1,1-1 1,-1 1-1,1-1 1,-1 1 0,0-1-1,0 0 1,0 1-1,-4 2 1,-10 4-118,1 0 0,-1-2 0,-1 0 0,-32 10 0,6-3-224,-94 30-1312,54-24-352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01.18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90 29245,'0'0'353,"159"-79"-241,-125 71-96,-3 5 0,-3 3-16,3 0-48,0 0-48,-3 3-433,-6 16-1296,-6 7-22073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01.65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28205,'0'0'1168,"9"17"-1005,48 89 196,100 199 45,-107-199-343,59 138-10,-103-227-144,0 1-1,0 0 0,-2 0 0,0 0 0,-2 0 1,2 36-1,-4-52 30,0 0 1,0-1 0,0 1-1,0 0 1,-1 0-1,1-1 1,-1 1-1,1 0 1,-1-1-1,1 1 1,-1-1-1,0 1 1,0-1-1,0 1 1,0-1-1,0 1 1,0-1-1,0 0 1,0 0-1,-1 1 1,1-1-1,0 0 1,-1 0 0,1 0-1,-1-1 1,1 1-1,-1 0 1,-2 0-1,-33 12-2718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02.12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1 159 28333,'0'0'648,"27"33"-400,1 1-185,17 23 55,92 86 0,-97-106-77,125 113 86,-130-122-107,1-1-1,73 41 1,-90-59-20,0-1 0,0-1 0,1 0 0,-1-2 1,36 6-1,-47-10 1,0 1 1,0-2 0,1 1-1,-1-1 1,1-1 0,-1 1-1,0-1 1,1-1 0,-1 0 0,0 0-1,0 0 1,0-1 0,0 0-1,-1-1 1,1 0 0,10-7-1,-5-1 42,-1-1-1,0-1 0,-1 0 0,0 0 1,-1-1-1,-1 0 0,14-33 1,-7 12 40,-2-2 1,13-58 0,-17 38-37,-3-1 0,-2 0 0,-4-77 1,-1 102-50,1 21 4,-1 7-2,0 1 0,1-1-1,-2 1 1,1-1 0,-1 1 0,1-1 0,-2 1-1,1 0 1,-1-1 0,1 1 0,-5-7 0,6 11-34,-1 1 1,0-1-1,0 1 1,0-1-1,0 1 1,0-1-1,0 1 1,0 0-1,0-1 1,-1 1-1,1 0 1,0 0-1,0 0 1,0 0-1,0 0 1,0 0-1,0 0 1,0 0-1,-1 0 1,1 0-1,0 1 1,0-1-1,0 1 1,0-1-1,0 0 1,0 1-1,0 0 1,0-1-1,0 1 1,1-1-1,-1 1 1,0 0-1,-1 1 0,-26 57-1087,-3 8-4430,0-19-11131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0.7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509 0 12550,'0'0'17538,"-30"2"-17359,15-1-160,1-1-6,1 0 1,-1 2-1,1-1 0,-1 2 1,1-1-1,0 2 0,-1 0 1,2 0-1,-1 2 0,1-1 1,-1 2-1,1-1 0,1 2 1,-20 15-1,1 5 6,1 1 1,1 2-1,2 1 0,-32 51 1,46-64-15,1 1 1,2 0-1,0 0 1,1 1-1,1 0 1,0 0-1,2 1 1,1 0-1,0-1 1,1 24-1,2-39-4,0 0-1,1 0 0,0 0 1,1 0-1,-1 0 0,1-1 1,0 1-1,1 0 0,-1-1 1,1 1-1,0 0 0,1-1 1,-1 0-1,1 0 0,0 0 1,0 0-1,1 0 0,0 0 1,-1-1-1,2 0 0,-1 0 1,0 0-1,1 0 0,-1-1 1,1 1-1,0-1 0,0-1 1,1 1-1,-1-1 0,1 1 1,8 1-1,9 3 1,0-1 1,1-1-1,-1-1 0,1-1 1,25 0-1,121-8 7,-139 1-7,-1 0 1,1-2-1,-1-2 1,56-21-1,109-63 8,-159 75-9,-22 8-570,-16 7-44,-7 1-134,-11 1-1306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3.2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430 1508 28269,'0'0'1665,"-30"-16"-1487,-100-47-65,126 61-106,0 0 0,0 0 0,0 1 0,-1-1 0,1 1 0,-1 0 0,1 1 1,0-1-1,-1 1 0,0 0 0,1 0 0,-8 1 0,9 0-3,0 0 0,0 1-1,0-1 1,0 1 0,0-1-1,1 1 1,-1 0 0,1 0-1,-1 0 1,-3 5 0,-4 3 1,-5 2 0,1 1-1,1 0 1,0 1 0,1 0-1,1 1 1,0 1-1,1 0 1,0 0 0,2 1-1,0 0 1,0 1-1,2-1 1,0 1 0,1 1-1,1-1 1,1 1-1,-2 30 1,5-46-6,0 0 0,1 0 0,-1 0-1,0 0 1,1 0 0,0 0 0,0 0 0,0 0 0,0-1 0,0 1 0,0 0 0,1-1-1,-1 1 1,1 0 0,0-1 0,0 0 0,0 1 0,2 1 0,1-1-2,-1 1 0,0-2 0,1 1 1,0 0-1,0-1 0,0 0 0,0 0 1,0-1-1,9 3 0,5-2 1,0 0-1,0-1 1,0-1-1,37-4 1,-44 2 5,-1-1 0,1 0 0,-1-1 0,0 0 1,0-1-1,-1 0 0,1-1 0,-1 0 0,0 0 0,-1-1 1,1 0-1,-1-1 0,-1 0 0,1-1 0,-2 0 1,1 0-1,7-12 0,-5 7 26,-1-1 0,-1 0-1,-1 0 1,0 0 0,-1-1 0,0 0-1,-1 0 1,-1 0 0,-1-1 0,0 0 0,1-25-1,-4 28 19,0 10-21,1 0 0,-1 0 0,-1 0-1,1 0 1,0 0 0,-2-6 0,1 9-21,1 0 0,-1 0 1,1 0-1,-1 0 0,0 0 1,1 1-1,-1-1 0,0 0 1,1 0-1,-1 1 0,0-1 1,0 0-1,0 1 0,0-1 0,0 1 1,0-1-1,1 1 0,-1-1 1,0 1-1,0 0 0,0 0 1,-1-1-1,1 1 0,0 0 1,0 0-1,0 0 0,0 0 1,-1 0-1,0 1-5,0-1 1,0 1-1,0-1 1,0 1-1,0 0 1,0-1-1,1 1 1,-1 0-1,0 0 1,1 0-1,-1 1 1,1-1-1,-1 0 1,1 1-1,-1-1 0,1 1 1,0-1-1,0 1 1,0-1-1,0 1 1,0 0-1,0 0 1,0-1-1,1 1 1,-1 0-1,1 0 1,-1 0-1,1 0 1,-1 0-1,1 2 1,-2 11-2,0 0 0,1 27 1,1-37 0,0 1-2,0 0-1,0 1 1,1-1 0,0 0-1,0 0 1,0 0-1,1 1 1,5 10-1,-5-14-1,0 1-1,0-1 1,0 0-1,1 0 0,0 0 1,0 0-1,0 0 1,0-1-1,0 1 0,0-1 1,0 0-1,1 0 1,-1 0-1,8 2 1,-1 0-6,1-1 0,0 0 1,0 0-1,-1-1 1,2-1-1,-1 0 1,0 0-1,22-3 0,-26 2 10,0-1-1,0-1 0,0 1 0,0-1 0,0 0 0,-1 0 1,1-1-1,-1 0 0,1 0 0,-1-1 0,0 0 0,0 0 1,-1 0-1,9-9 0,-2-1 11,-1-1-1,-1 0 1,0-1 0,-1 0-1,0-1 1,-2 0 0,0 0-1,-1-1 1,0 1 0,5-34 0,-11 51-10,0 0 0,0 0 0,0-1 0,0 1 0,0 0 0,0 0 0,0-1 0,0 1 1,0 0-1,0 0 0,0 0 0,0-1 0,0 1 0,0 0 0,1 0 0,-1 0 0,0-1 1,0 1-1,0 0 0,0 0 0,1 0 0,-1-1 0,0 1 0,0 0 0,0 0 0,1 0 0,-1 0 1,0 0-1,0 0 0,0 0 0,1-1 0,-1 1 0,0 0 0,0 0 0,1 0 0,-1 0 1,0 0-1,0 0 0,1 0 0,-1 0 0,0 0 0,0 0 0,1 0 0,-1 1 0,0-1 1,0 0-1,0 0 0,1 0 0,-1 0 0,0 0 0,0 0 0,0 0 0,1 1 0,-1-1 0,0 0 1,0 0-1,10 9-14,4 8 10,0 1 0,-2 0 1,14 26-1,-21-33-10,0-1-1,0 1 0,-1 0 0,-1 0 1,1 0-1,-2 0 0,0 0 1,2 16-1,-4-16 4,-1-11 13,1 0-1,0 0 1,-1 0-1,1 0 1,0 0 0,-1 1-1,1-1 1,0 0-1,-1 0 1,1 0-1,0 0 1,0 0-1,-1 0 1,1 0 0,0 0-1,-1 0 1,1 0-1,0 0 1,-1 0-1,1 0 1,0-1-1,-1 1 1,1 0 0,0 0-1,-1 0 1,1 0-1,0 0 1,0-1-1,-1 1 1,1 0-1,0 0 1,0-1 0,-1 1-1,1 0 1,0-1-1,-5-4 7,1 0 1,0-1-1,0 1 0,1-1 0,0 0 1,0 0-1,0-1 0,1 1 1,0 0-1,0-1 0,0 0 0,1 1 1,-1-14-1,1 1 7,0 1 0,1 0 1,1 0-1,4-23 0,-3 32-14,1-1 1,-1 1-1,1 0 0,1 0 0,0 1 1,0-1-1,1 1 0,0 0 0,0 0 0,1 0 1,0 1-1,14-14 0,-15 17-3,0-1-1,1 1 1,-1 0-1,1 1 1,0-1 0,0 1-1,1 0 1,-1 1 0,1 0-1,-1 0 1,1 0 0,-1 1-1,1-1 1,0 2-1,0-1 1,0 1 0,0 0-1,13 2 1,-15-1 1,-1 1 0,1 0 1,0 0-1,0 0 0,-1 0 0,0 1 1,1-1-1,-1 1 0,0 0 0,0 1 0,0-1 1,-1 1-1,5 4 0,5 9-14,21 33-1,-24-34 10,12 22 3,-16-28-7,-1 0-1,1 0 0,0 0 1,1-1-1,0 0 0,1 0 1,0 0-1,14 10 0,-21-18 11,0 0-1,1 0 1,-1 0-1,1-1 0,-1 1 1,1 0-1,-1-1 1,1 0-1,-1 1 1,1-1-1,-1 0 1,1 0-1,0 0 0,-1 0 1,1 0-1,-1 0 1,1 0-1,0 0 1,-1-1-1,3 0 0,-1-1 2,0 1 0,0-1-1,-1 1 1,1-1-1,0 0 1,-1 0-1,0-1 1,0 1-1,4-5 1,1-4 1,0 1 0,-1-2 1,10-22-1,-11 18 10,0 0 1,-1-1-1,-1 0 1,-1 0-1,0 0 1,-1 0-1,-1 0 0,-3-32 1,2 46-10,0 1 0,1-1 1,-1 1-1,0-1 0,0 1 0,0-1 0,-1 1 1,1 0-1,-1-1 0,1 1 0,-1 0 1,0 0-1,0 0 0,1 0 0,-2 1 0,1-1 1,0 0-1,0 1 0,0 0 0,-1-1 1,1 1-1,0 0 0,-1 0 0,0 0 0,1 0 1,-1 1-1,1-1 0,-1 1 0,-4-1 1,-1 1 0,1-1 1,-1 1-1,1 0 1,-1 0-1,1 1 1,0 0-1,-1 1 1,1-1 0,0 1-1,-8 4 1,9-3-4,0 0 1,0 1 0,0-1 0,1 2-1,0-1 1,-1 0 0,2 1-1,-1 0 1,0 0 0,1 1 0,0-1-1,0 1 1,1 0 0,-1 0 0,-3 11-1,3-5-5,0 0-1,1 0 1,0 1-1,1-1 1,0 1 0,1-1-1,1 23 1,0-30 0,1-1 1,0 1 0,0 0-1,1-1 1,-1 1 0,1-1-1,0 0 1,0 1 0,0-1-1,1 0 1,-1 0 0,1 0-1,0-1 1,0 1-1,0-1 1,1 1 0,-1-1-1,1 0 1,0-1 0,7 6-1,-3-4-12,0 0-1,0 0 0,1-1 1,-1 0-1,1 0 0,0-1 1,0 0-1,-1 0 1,1-1-1,10 0 0,-16-2 17,0 0 0,1 1 0,-1-1-1,0-1 1,0 1 0,0 0 0,0-1 0,0 0 0,-1 1-1,1-1 1,0 0 0,-1-1 0,1 1 0,-1 0 0,0-1-1,0 1 1,0-1 0,0 0 0,0 0 0,0 1-1,-1-1 1,2-4 0,5-11 2,0 0-1,7-26 0,-14 43-1,4-20 6,-2 0 0,0 0-1,-1-1 1,-1 1 0,-2-32-1,0 9 12,0 10 11,-2 0-1,-1 1 1,-15-54 0,-38-99 36,49 163-58,-17-54 45,-4 0 1,-4 2-1,-2 1 0,-4 2 0,-95-132 0,98 158 211,36 45-261,0 1 0,0 0 0,0 0 0,0 0 0,0 0 0,0 0 0,0-1 0,0 1 0,0 0 0,0 0 0,0 0 0,0 0 0,0 0 0,0 0 0,0-1 0,-1 1 0,1 0 0,0 0 0,0 0 0,0 0 0,0 0 0,0 0 0,0 0 0,0 0 0,0 0 0,-1-1 0,1 1 0,0 0 0,0 0 0,0 0 0,0 0 0,0 0 0,0 0 0,-1 0 0,1 0 0,0 0 0,0 0 0,0 0 0,0 0 0,0 0 0,-1 0 0,1 0 0,0 0 0,0 0 0,0 0 0,0 0 0,0 0 0,0 0 0,-1 1 0,1-1 0,0 0 0,0 0 0,0 0 0,0 0 0,0 0 0,0 0 0,0 0 0,0 0 0,-1 0 0,1 1 0,0-1 0,0 0 0,0 0 0,0 0 0,0 0 0,0 0 0,0 1 0,-1 10-10,1-8 14,1 10-5,1 1 0,0 0 0,0-1 0,1 1 0,1-1 0,6 15 0,42 85 0,-21-48 0,174 458 17,-128-315-34,-57-152 1,27 67-46,-40-107 20,1-1 0,1 0 1,0-1-1,0 1 0,17 17 0,-22-29 10,0 1 0,0 0-1,0-1 1,0 0 0,1 0 0,-1 0-1,1-1 1,0 1 0,0-1-1,0 0 1,0 0 0,9 1-1,-10-2 23,-1-1 0,0 0 0,1 0 0,-1 0 0,0 0 0,0 0 0,1-1 0,-1 1 0,0-1 0,0 0 0,0 0 0,0 0 0,0-1 0,0 1 0,0-1 0,0 1 0,0-1 0,0 0 0,-1 0 0,1 0 0,3-5 0,6-8 10,-2 0 0,0-1-1,0 0 1,-2-1 0,0 0-1,-1 0 1,-1-1 0,0 0-1,4-25 1,2-27 33,4-77 0,-15 136-26,8-341 181,-9 317-168,0-22 23,-4-1 0,-2 1 0,-2 0 0,-3 1 0,-2 0 1,-3 0-1,-2 2 0,-3 0 0,-2 1 0,-29-50 0,49 99-34,0-2 9,0 1 0,0 0 0,0-1 1,-1 1-1,1 0 0,-1 1 0,-1-1 0,1 1 1,0 0-1,-1 0 0,-9-6 0,14 10-17,0 0 0,0 0 0,-1 0 0,1 0 0,0 0 0,-1 0 0,1 0 0,0 1-1,0-1 1,-1 0 0,1 0 0,0 0 0,-1 0 0,1 0 0,0 0 0,0 0 0,-1 1 0,1-1 0,0 0 0,0 0-1,0 0 1,-1 1 0,1-1 0,0 0 0,0 0 0,0 0 0,0 1 0,-1-1 0,1 0 0,0 1 0,0-1 0,0 0-1,0 0 1,0 1 0,0-1 0,0 0 0,0 0 0,0 1 0,0-1 0,0 0 0,0 1 0,-2 19-3,2-16 5,-2 53-4,3 0 0,2 0 0,3 0 0,24 104 0,113 337-12,-90-347 12,-42-127-23,0 0-1,2-1 0,29 40 1,-39-58 13,1-1 1,-1 0-1,1 0 1,1 0-1,-1 0 1,0-1-1,1 0 1,0 0-1,0 0 1,0-1-1,0 1 1,9 2-1,-11-4 7,0-1 0,0 1 0,1-1-1,-1 0 1,0 0 0,0 0 0,0 0 0,1 0-1,-1-1 1,0 1 0,0-1 0,0 0 0,0 0-1,0 0 1,0 0 0,0-1 0,0 1 0,0-1-1,-1 0 1,1 0 0,-1 0 0,1 0 0,2-3-1,7-9 6,-1 0 0,-1 0 0,-1-1 0,0-1 0,0 1-1,-2-1 1,11-32 0,-10 21 2,0 0 0,-2-1 0,-1-1 0,1-32 0,-5 24 47,-14 59 23,7 2-76,1 0 1,1 1 0,2-1 0,0 1 0,2 31-1,0-49 1,0-2-3,1 0 1,-1 0-1,1 0 1,0 0 0,0-1-1,0 1 1,1 0-1,0 0 1,0-1 0,0 1-1,0-1 1,1 1 0,0-1-1,0 0 1,0 0-1,0 0 1,0 0 0,1-1-1,0 1 1,0-1 0,0 0-1,0 0 1,0-1-1,1 1 1,7 3 0,-1-2-18,0-1 1,-1 1-1,1-2 1,0 1 0,1-2-1,-1 1 1,0-2-1,0 1 1,1-1-1,17-3 1,-24 1 21,-1 1 0,1-1 1,-1 1-1,0-1 0,0 0 0,0-1 0,0 1 0,0-1 1,0 0-1,-1 0 0,1 0 0,-1 0 0,0-1 0,0 1 1,0-1-1,0 0 0,-1 0 0,1 0 0,-1 0 1,0 0-1,2-6 0,1-3 2,-1 0 0,0 0 0,-1 0 0,0 0 0,-1-1 1,1-14-1,-2 10 11,0 5 3,-1 0 0,0 1 1,-2-17-1,2 27-7,0-1 0,-1 1 0,1 0 0,-1 0 0,0-1 0,1 1 0,-1 0 0,0 0 0,0 0 0,-1 0 0,1 0 0,0 0 0,-1 0 0,1 0 0,-1 0-1,1 1 1,-1-1 0,0 1 0,0-1 0,0 1 0,0-1 0,0 1 0,-3-1 0,-5-3 0,1 0-1,0-1 1,-1 0 0,2 0-1,-1-1 1,-12-13 0,-8-5 0,22 19-9,-1 0 0,0 1 0,-1-1 0,0 2 0,1-1 0,-1 2 0,-12-5 0,17 7 0,1 0 0,-1 0 0,0 1 0,1-1 0,-1 1 0,1 0 0,-1 0 0,0 0 0,1 1 0,-1-1 0,1 1 0,-1 0 0,1 0 0,-1 0 0,1 0 0,0 1 0,-1-1 0,1 1 0,0 0 0,0 0 0,0 0 0,0 0 0,-3 4 0,1 0-2,-1 2 1,1-1-1,0 1 1,1 0-1,-1 0 1,2 0-1,-1 0 1,1 1-1,0-1 1,1 1-1,0 0 1,0 0-1,0 12 1,0 11-7,2 0-1,5 46 1,-5-72 8,1 0-1,0-1 1,0 1 0,1 0-1,0-1 1,0 1 0,0-1-1,0 0 1,1 0 0,0 0-1,0 0 1,1 0 0,-1 0-1,6 4 1,-3-3-1,1 0 1,0-1-1,0 0 0,0 0 1,1-1-1,0 0 0,0 0 1,13 4-1,5-1 0,0-1-1,1-2 1,0 0 0,0-2 0,33-1-1,-3-2 3,0-2 0,0-3-1,86-20 1,-137 24 0,133-31 5,216-84 0,-352 116-6,25-13 1,-27 13-1,0 0-1,0 0 1,0 0 0,-1 0 0,1-1-1,0 1 1,0 0 0,-1 0-1,1 0 1,0-1 0,-1 1-1,1 0 1,-1-1 0,0 1 0,1 0-1,-1-1 1,0 1 0,0 0-1,0-3 1,0 4-7,-1-1 0,1 1-1,0-1 1,-1 1 0,1-1 0,-1 1-1,1-1 1,-1 1 0,1-1 0,-1 1-1,0-1 1,1 1 0,-1 0 0,1-1-1,-1 1 1,0 0 0,1 0 0,-1-1-1,0 1 1,1 0 0,-1 0 0,0 0-1,1 0 1,-1 0 0,0 0 0,1 0-1,-2 0 1,-26 0-271,22 0 172,-67 0-3896,35 0-8435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3.9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306 152 29165,'0'0'926,"-9"-24"-528,-29-72-92,37 94-286,0-1-1,0 1 0,0 0 0,0 0 0,-1 0 0,1-1 1,-1 1-1,1 1 0,-1-1 0,0 0 0,1 0 0,-5-2 1,5 4-12,0-1 1,0 1 0,0 0 0,0-1 0,0 1-1,0 0 1,0 0 0,0 0 0,0 0 0,0 0-1,0 0 1,0 0 0,0 0 0,0 1 0,-2-1 0,-5 2 38,1-2-37,0 2 0,1-1 0,-1 1 0,0 0 0,0 0 0,1 1 0,0 0 0,-1 0 0,1 0 0,0 1 0,0 0 0,1 0 0,-1 1 0,1 0 0,-8 8 0,1 1-7,-1 1-1,2 0 1,0 0 0,-15 30-1,20-33 1,2-1-1,-1 1 0,1 0 0,1 1 1,0-1-1,-1 17 0,4-24-2,-1 1 0,1-1 0,0 1 0,0-1 0,0 0 0,1 1 0,0-1 0,0 0 0,1 1 0,-1-1 0,1 0 0,0 0 0,0 0 0,1 0 0,0-1 0,-1 1 0,7 6 0,-2-4-1,1-1-1,0 0 0,0 0 0,1 0 1,0-1-1,0-1 0,0 1 0,0-2 1,1 1-1,11 2 0,17 2-12,54 6 0,14 3 29,-105-17-15,0 0 1,0 0-1,-1 0 0,1 0 0,0 1 0,0-1 0,0 0 0,0 0 0,0 1 0,-1-1 0,1 1 0,0-1 0,0 1 0,0-1 1,-1 1-1,1-1 0,0 1 0,-1 0 0,1-1 0,-1 1 0,1 0 0,0-1 0,-1 1 0,0 0 0,1 0 0,-1 0 1,1 0-1,-1-1 0,0 1 0,1 1 0,-2 0 0,1 0 1,-1-1-1,1 1 0,-1 0 1,1-1-1,-1 1 0,0-1 1,0 1-1,0-1 1,0 1-1,0-1 0,0 0 1,0 1-1,-2 0 0,-8 7 3,1 0 0,-22 13-1,32-22-2,-27 17-43,-50 30-348,67-42 316,1-1 0,-1 0 0,1 0 1,-1-1-1,0 0 0,-13 2 1,14-5-796,7 0-776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4.3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75 0 29822,'0'0'1264,"-11"25"-1098,-1 0-121,2 1 1,0 0 0,2 1 0,1 0-1,1 0 1,-4 54 0,10 376 290,0-421-333,2 0 1,2 0-1,1 0 0,2-1 0,2 1 1,0-1-1,3-1 0,1 0 0,1-1 1,2 0-1,1-1 0,42 58 1,-55-85-11,17 24-139,2-1-1,31 31 1,-41-52-445,-7-13-379,-5-21-956,-1 22 1667,-3-31-3281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11.1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 4 23675,'0'0'3940,"-10"-3"-4748,4 3-2804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4.84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0 508 28957,'0'0'1345,"153"-17"-1345,-116 12 0,-2-7-80,-4-2-544,-3-3-865,3-5-18184</inkml:trace>
  <inkml:trace contextRef="#ctx0" brushRef="#br0" timeOffset="1">511 239 29117,'0'0'1713,"-6"185"-1569,6-132-112,0-2-32,0-12 16,0-8-16,0-9 0,0-2 0,0-6 0,0-3-96,-3-3-384,-13-8-416,-6 0-1874</inkml:trace>
  <inkml:trace contextRef="#ctx0" brushRef="#br0" timeOffset="2">464 1 29245,'0'0'112,"22"50"-2177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5.3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157 1 29758,'0'0'1424,"-25"23"-1290,-8 9-93,-36 42 0,66-70-38,-1 1-1,1 0 0,0 0 0,1 0 1,-1 0-1,1 0 0,0 0 0,0 1 1,1-1-1,0 1 0,0 0 0,0-1 0,0 1 1,1 0-1,0 0 0,0-1 0,2 12 1,0 7-1,-2-12-1,0 0 1,1 0-1,1-1 1,0 1-1,1 0 1,0-1-1,0 1 0,1-1 1,8 15-1,-8-18-1,1-1 0,0 0 0,0 0 0,1 0 0,0-1 0,0 0 0,0 0 0,1-1 0,-1 1 0,1-1 0,1-1 0,-1 1-1,1-1 1,8 3 0,0-3-1,0 0-1,1-1 1,-1-1-1,1 0 1,0-1 0,0-1-1,0 0 1,29-6-1,-37 4 0,-1-1 0,0 1 0,0-2 0,0 1 0,0-1 0,-1 0 0,1-1 0,7-5 0,-12 7-48,1 1-1,-1-1 0,1 0 0,-1 0 1,0 0-1,0 0 0,-1 0 0,1-1 1,0 1-1,-1-1 0,0 0 0,0 0 1,0 0-1,-1 0 0,1 0 1,-1 0-1,0 0 0,1-5 0,-2 8-23,0 0-1,0 0 0,0 0 1,0 0-1,-1 0 1,1 1-1,0-1 0,0 0 1,-1 0-1,1 0 1,-1 0-1,1 0 0,-1 0 1,1 1-1,-1-1 1,1 0-1,-1 0 0,1 1 1,-1-1-1,0 1 0,0-1 1,1 0-1,-1 1 1,0-1-1,0 1 0,0-1 1,0 1-1,-1-1 1,-29-10-3939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5.7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57 1 28317,'0'0'2657,"-9"25"-2438,-2 2-161,4-12-36,1 0 1,1 0-1,1 1 0,0 0 1,0 0-1,2-1 0,0 2 0,0 21 1,2-23-18,0 38 27,11 90-1,-9-127-40,1 0-1,1 0 1,1 0-1,0-1 1,1 1-1,1-1 1,0-1-1,1 1 1,18 24-1,-26-39-79,0 1 1,1-1-1,-1 1 0,1-1 0,-1 1 1,0-1-1,1 0 0,-1 1 0,1-1 1,-1 1-1,1-1 0,-1 0 1,1 1-1,-1-1 0,1 0 0,-1 0 1,1 0-1,-1 1 0,1-1 0,0 0 1,-1 0-1,1 0 0,-1 0 1,1 0-1,-1 0 0,1 0 0,0 0 1,-1 0-1,1 0 0,0-1 0,2-1-3053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6.3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493 0 29325,'0'0'1062,"-22"26"-726,5-8-272,-134 160 321,33-41-227,-55 71-100,162-190-77,11-18 18,0 0 1,0 0-1,0 0 0,0 0 0,0 0 0,0 0 1,0 0-1,0 0 0,1 0 0,-1 0 1,0 0-1,0 0 0,0 0 0,0 0 0,0 0 1,0 0-1,0 0 0,0 0 0,0 0 1,0 0-1,0 0 0,0 0 0,0 0 1,0 0-1,0 0 0,1 1 0,-1-1 0,0 0 1,0 0-1,0 0 0,0 0 0,0 0 1,0 0-1,0 0 0,0 0 0,0 0 1,0 0-1,0 0 0,0 0 0,0 0 0,0 0 1,0 0-1,0 0 0,0 1 0,0-1 1,0 0-1,24-22-43,-15 13 63,-8 9-19,46-40 5,-43 37-4,-1 1 0,1 0 1,1 0-1,-1 0 0,0 0 0,0 0 0,1 1 0,-1 0 0,1 0 0,-1 0 0,8 0 0,10 3 8,1 0-1,-1 2 1,1 0-1,-1 1 0,-1 2 1,38 15-1,-25-9-3,-3-3-98,1-2-1,0-1 0,0-1 0,0-2 1,1-1-1,46-1 0,-79-2 51,0 0 9,0 0 0,0 0 1,0 0-1,1 0 0,-1 0 1,0 0-1,0 0 0,0 0 1,0 0-1,0 0 0,0 0 1,1 0-1,-1 0 0,0 0 1,0 0-1,0 0 0,0 0 1,0 0-1,0 0 0,0 0 1,1 0-1,-1-1 0,0 1 1,0 0-1,0 0 0,0 0 1,0 0-1,0 0 0,0 0 1,0 0-1,0 0 0,1 0 1,-1 0-1,0-1 0,0 1 1,0 0-1,0 0 0,0 0 1,0 0-1,0 0 0,0 0 1,0 0-1,0-1 0,0 1 1,0 0-1,0 0 0,0 0 1,0 0-1,0 0 0,0 0 1,0-1-1,0 1 0,0 0 1,0 0-1,0 0 0,0-8-3191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6.81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86 646 27741,'0'0'909,"-18"-1"-623,5 1-225,-37-1 87,46 0-98,6 1 13,31 0 116,62-3 253,116-18-1,99-33-267,-208 35-105,2111-477 229,-2193 491-286,10-2 12,0-1-1,39-18 1,-65 23 23,-12 3-13,-35 1-80,0 3 0,-77 15 0,-87 35-661,92-22 50,-62 15-747</inkml:trace>
  <inkml:trace contextRef="#ctx0" brushRef="#br0" timeOffset="1">787 912 28797,'655'-220'363,"9"35"171,-601 167-519,24-6-23,1 2 0,109-10 1,-267 34-6927,-19 15-11992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7.1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0 705 6403,'36'-3'18702,"51"-5"-15296,196-40-2957,1109-332 794,-1126 294-1213,-195 58-5,110-58 0,-174 82-24,4-2 1,0 0 1,0 0-1,-1-1 1,0 0 0,-1-1-1,10-10 1,-19 18-16,-1 0 1,1-1 0,0 1-1,-1 0 1,1-1-1,0 1 1,-1 0 0,1 0-1,-1-1 1,1 1-1,-1 0 1,1 0-1,0 0 1,-1 0 0,1-1-1,-1 1 1,1 0-1,-1 0 1,1 0-1,-1 0 1,1 0 0,-1 0-1,1 0 1,-1 0-1,1 1 1,0-1 0,-2 0-1,1 0-23,-36 0-823,-17 0-699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7.8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35 180 27244,'0'0'177,"-6"-25"209,-14-77 252,11 49 664,10 57-1290,-1 1-1,1-1 1,-1 0 0,1 0 0,0 0-1,1 0 1,-1 0 0,1 0-1,0-1 1,0 1 0,3 5 0,9 15 28,14 34 48,-2 2-1,-3 0 0,-3 1 0,-2 2 0,17 110 0,-24 195 20,-14-325-96,-1 0-1,-20 79 1,8-47-11,15-74 0,1 0-1,-1 1 1,1-1 0,0 0-1,-1 0 1,1 1-1,0-1 1,0 0 0,0 1-1,0-1 1,0 0 0,0 1-1,0-1 1,1 0 0,-1 1-1,0-1 1,1 0-1,-1 1 1,1-1 0,-1 0-1,1 0 1,0 0 0,-1 0-1,1 0 1,0 0-1,0 1 1,2 0 0,0-1 1,0 0 0,0 0 0,0 0-1,0-1 1,1 0 0,-1 1 0,0-1 0,0 0 0,5-1 0,8 1 16,11-2 34,-1 0-1,1-1 1,36-10-1,81-30 97,-92 27-98,142-43 71,297-49 0,-476 107-120,-15 1-8,0 0 1,1 0 0,-1 0-1,0 0 1,1 0 0,-1 0-1,0 0 1,1 0 0,-1 0-1,0 0 1,1-1 0,-1 1-1,0 0 1,1 0 0,-1 0-1,0 0 1,1 0 0,-1-1-1,0 1 1,0 0 0,1 0-1,-1-1 1,0 1 0,0 0-1,0 0 1,1-1 0,-1 1-1,0 0 1,0-1 0,0 1-1,0 0 1,0-1 0,0 1-1,1 0 1,-1-1 0,0 1-1,0 0 1,0-1 0,0 1-1,0 0 1,0-1 0,0 1-1,0 0 1,0-1 0,-1 1-1,1-1 1,-6-11-513,-42-13-1161,28 16 660,-28-13-2629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08.2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11 28061,'0'0'1462,"40"2"-1113,10-1-237,192 13 326,89 6 602,-329-24-983,0 1 0,0-1 0,-1 0 0,0 0 0,1 1 0,-1-1 0,-1 0 0,1 0 0,-1 0 0,1-5 0,-2 41 5,0-1 0,-3 0 0,0 1 0,-14 46 0,2-25-107,-72 228 183,62-209-569,-65 122 0,78-179-2098,13-19-112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10.5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39 170 2273,'0'0'24849,"0"-15"-24137,0-125 1577,-5 128-1793,5 12-486,0 0 0,0-1 0,-1 1 0,1 0 0,0 0 0,0 0 1,0 0-1,0 0 0,0 0 0,0-1 0,-1 1 0,1 0 1,0 0-1,0 0 0,0 0 0,0 0 0,-1 0 0,1 0 1,0 0-1,0 0 0,0 0 0,0 0 0,-1 0 0,1 0 0,0 0 1,0 0-1,0 0 0,0 0 0,-1 0 0,1 0 0,0 0 1,0 0-1,0 0 0,0 0 0,-1 0 0,1 0 0,0 0 1,0 0-1,0 0 0,0 1 0,-1-1 0,1 0 0,0 0 0,0 0 1,0 0-1,0 0 0,0 0 0,0 1 0,0-1 0,0 0 1,-1 0-1,1 0 0,0 0 0,0 1 0,0-1 0,0 0 1,0 0-1,0 0 0,0 0 0,0 1 0,0-1 0,0 0 0,0 0 1,0 0-1,0 1 0,-5 29 7,1 0 1,1 0-1,3 53 0,0-55-6,-1 16-10,0-3 5,2 0 0,9 59 0,-8-87-7,1 0 0,1 0 0,0-1 0,0 1-1,2-1 1,-1 0 0,1 0 0,1-1 0,0 0 0,1 0 0,16 17-1,-16-20 1,0-1 0,1 0-1,0 0 1,0-1 0,0 0-1,1 0 1,0-1 0,0 0-1,1-1 1,-1-1 0,1 1 0,13 1-1,3-1 2,0-1 1,0-2-1,52-3 0,-64 1 1,-1-1 0,1-1 0,0-1 0,0 0 0,-1-1 0,0 0 0,0-1 1,-1-1-1,1 0 0,-1-1 0,23-18 0,-27 18 2,0 0-1,-1 0 1,1 0 0,-1-1 0,-1 0 0,0-1 0,0 0 0,-1 0 0,0 0 0,-1-1 0,0 0-1,-1 0 1,0 0 0,-1 0 0,4-23 0,-5 20 2,-2 0 0,1 0 0,-1-1 0,-5-26 1,4 34-2,-2-1 1,1 0-1,-1 0 1,0 1 0,0 0-1,-1-1 1,0 1 0,0 1-1,-11-13 1,3 5 7,0 1-1,-1 1 0,-1 0 1,0 1-1,0 0 1,-1 1-1,-1 0 1,0 2-1,0 0 1,-25-9-1,16 10 2,0 0 1,-1 2-1,0 1 0,0 0 0,0 2 1,-43 3-1,57 0-11,-1 0 1,1 2 0,0-1-1,-1 2 1,1-1 0,1 2-1,-1 0 1,1 0 0,-1 1-1,1 0 1,1 1 0,0 0-1,-18 16 1,22-17-33,-1 0-1,2 0 1,-1 0 0,1 1-1,0 0 1,0 0 0,1 0-1,0 1 1,0-1 0,1 1 0,0 0-1,1 0 1,-1 0 0,1 0-1,1 1 1,0-1 0,0 0-1,0 1 1,1-1 0,1 1 0,1 12-1,-2-20-10,0 0 0,0-1 0,0 1 0,1 0 1,-1 0-1,0 0 0,0-1 0,1 1 0,-1 0 0,1 0 0,-1-1 0,1 1 0,-1 0 0,1-1 0,-1 1 0,1-1 0,-1 1 0,1-1 0,0 1 0,-1-1 0,1 1 1,0-1-1,-1 0 0,1 1 0,1-1 0,33 3-2008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10.9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47 1 29598,'0'0'1483,"-8"6"-1374,5-3-103,-1-1 0,1 1 0,0 0 0,1 0 0,-1 1 0,0-1 0,1 0 0,0 1 0,0 0 0,0-1 0,0 1 0,1 0 0,-1 0-1,1 0 1,0 0 0,0 0 0,0 0 0,1 1 0,0-1 0,-1 0 0,2 8 0,2 17 9,1 0 0,2-1 1,1 1-1,1-2 0,1 1 0,14 27 1,4 2 21,59 93 0,-70-126-64,2 7-740,2-1 0,2-2 1,45 50-1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11.7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1 701 27885,'0'0'934,"1"19"-788,-1-11-128,1 9 18,0-1 1,6 23-1,-6-31-27,1-1 0,1 0 0,0 1 0,0-1 0,0 0 0,0-1 0,1 1-1,1 0 1,9 11 0,-10-15 4,0 1 0,1-1-1,0 1 1,0-1 0,0-1-1,0 1 1,0-1 0,0 0-1,1 0 1,-1 0 0,1-1-1,0 0 1,-1 0 0,8 0-1,-1 0 27,-1-1 1,1 0-1,-1-1 0,1 0 0,-1-1 0,19-5 1,-4-4 27,0-1 1,0-2 0,-2 0 0,41-31 0,-32 22-2,56-38 12,551-400 316,-570 404-218,-3-3 0,65-75 1,-130 132-159,-2 2-14,1 0 1,-1 1-1,1-1 1,-1 1-1,0-1 1,1 0 0,-1 1-1,1-1 1,0 1-1,-1-1 1,1 1-1,-1 0 1,1-1-1,0 1 1,-1 0-1,1-1 1,0 1 0,-1 0-1,1 0 1,0-1-1,0 1 1,0 0-1,-1 13-36,0-8 22,1 0 0,-2 1 0,1-1 0,-1 0 0,1 0 0,-1 0 0,-1 0 1,1 0-1,-1 0 0,0-1 0,0 1 0,0 0 0,-1-1 0,1 0 0,-1 1 0,0-1 0,0 0 0,-5 4 0,-24 23-1373,-1-1 0,-58 40 0,39-36-6596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11.42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209 0 29485,'0'0'1182,"-12"21"-1123,7-13-53,-1 2 5,1 0-1,0 0 1,0 1 0,-6 21-1,10-26-5,0 1 0,0 0 1,1-1-1,-1 1 0,1 0 0,1-1 0,0 1 0,0-1 0,0 1 0,0 0 0,1-1 1,0 0-1,5 10 0,65 126-24,135 199 0,-202-334-54,17 33-1460,-20-30-756</inkml:trace>
  <inkml:trace contextRef="#ctx0" brushRef="#br0" timeOffset="1">0 636 28045,'0'0'1328,"168"-64"-1199,-112 58-113,-3 1 0,-6 2-16,-7 3 0,-5-3 0,-7-3-49,-3-2-303,-7-9-2801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11.9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17 27645,'0'0'2921,"-4"-4"-2769,-12-8-106,16 12-45,-1 0 0,1 0 0,0 0 0,0 1 0,0-1 0,-1 0 0,1 0 0,0 0 0,0 1 0,0-1 0,0 0 0,0 0 0,-1 0-1,1 1 1,0-1 0,0 0 0,0 0 0,0 1 0,0-1 0,0 0 0,0 0 0,0 1 0,0-1 0,0 0 0,0 0 0,0 1 0,0-1 0,0 0 0,0 0 0,0 1 0,0-1 0,0 0 0,0 0 0,0 1 0,1-1 0,-1 0 0,0 1 0,19 49 56,-4-13-21,-6-2-16,-1 0 0,-2 0 0,4 63 0,-10 112-34,-2-100-36,2-109 49,0-1-1,0 1 1,0-1 0,1 1-1,-1-1 1,0 0 0,0 1-1,0-1 1,0 1-1,0-1 1,1 0 0,-1 1-1,0-1 1,0 1 0,1-1-1,-1 0 1,0 1-1,0-1 1,1 0 0,-1 0-1,0 1 1,1-1 0,-1 0-1,1 0 1,-1 1-1,0-1 1,1 0 0,-1 0-1,1 0 1,-1 0 0,1 0-1,19 0-6,17-10 15,38-32 17,-54 29-23,1 1 1,0 0-1,30-10 0,-19 13 4,34-5 1,-42 10-57,-2 0 0,1-2 1,34-14-1,-55 19-103,-1 0 1,0 0-1,0-1 0,0 1 0,1-1 0,-1 1 1,-1-1-1,1 0 0,0 0 0,2-3 1,3-11-2190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12.33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184 47 29181,'0'0'2044,"-12"-8"-1785,-34-24-86,45 31-165,1 1 0,-1-1 1,0 1-1,0-1 0,0 0 0,0 1 0,0 0 0,0-1 0,0 1 0,0 0 1,0-1-1,0 1 0,0 0 0,0 0 0,0 0 0,0 0 0,-2 0 0,-3 8-6,4-4 10,-9 16-2,1 1 0,1 0 0,1 1 0,-7 32 0,8-29-4,-5 24 2,2 1-1,2 0 1,2 0-1,3 1 1,4 59 0,-1-104-8,0 0 0,1 0 0,0 0 0,0 1 0,0-1 0,1 0 0,0 0 0,0-1 0,1 1 0,-1 0 0,1-1 0,0 1 0,1-1 0,-1 0 0,1 0 0,0 0 0,1-1 0,-1 1 0,1-1 0,0 0 0,0-1 0,0 1 0,0-1 0,1 0 0,-1 0 0,1 0 0,0-1 0,11 3 0,6 1 4,0-2 1,1-1 0,0-1-1,0 0 1,27-3 0,-20 1 1,-17-2 1,0 0 0,-1 0-1,1-1 1,-1-1 0,1 0-1,-1-1 1,-1 0 0,1-1 0,-1-1-1,16-10 1,-12 7 6,0 1 0,1 0 0,0 2 0,35-11 0,-45 13-102,-11 2-300,-50 3-1812,14 0-1136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1.5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103 30 27837,'0'0'1398,"-8"-5"-1147,-23-16-78,31 21-158,-1 0-1,1-1 1,0 1 0,-1 0 0,1 0 0,0-1-1,-1 1 1,1 0 0,0-1 0,-1 1 0,1 0-1,-1 0 1,1 0 0,0 0 0,-1-1 0,1 1-1,-1 0 1,1 0 0,-1 0 0,1 0 0,-1 0-1,1 0 1,0 0 0,-1 0 0,1 0-1,-1 0 1,1 0 0,-1 1 0,1-1 0,0 0-1,-1 0 1,1 0 0,-1 1 0,1 12 107,0-6-128,7 324 570,-1 47-261,-28-2-100,-12 116-38,34-469-163,-1 7-4,7 56 0,-4-75 1,1-1 0,0 1 0,0-1 0,1 1 0,0-1 0,1-1 0,0 1 0,10 14 0,-13-20 3,-2-4-2,1 1 1,-1-1-1,0 1 1,1-1 0,-1 1-1,1-1 1,-1 1-1,0-1 1,1 0-1,-1 1 1,1-1 0,-1 0-1,1 1 1,0-1-1,-1 0 1,1 1 0,-1-1-1,1 0 1,0 0-1,-1 0 1,1 0-1,-1 0 1,1 1 0,0-1-1,-1 0 1,1 0-1,-1-1 1,1 1 0,1 0-1,-2 0 45,7-2-15,-3-3-29,1 0 0,-2 0 0,1 0 0,6-11 0,-7 10-10,1 0 0,0 0 0,0 0 1,1 0-1,5-4 0,-10 9-11,0 1 1,0 0 0,1 0-1,-1-1 1,0 1-1,1 0 1,-1 0 0,0-1-1,0 1 1,1 0 0,-1-1-1,0 1 1,0 0-1,0-1 1,1 1 0,-1 0-1,0-1 1,0 1 0,0-1-1,0 1 1,0 0-1,0-1 1,0 1 0,0 0-1,0-1 1,0 1-1,0-1 1,0 1 0,0 0-1,0-1 1,0 1 0,0-1-1,-1 1 1,1 0-1,0-1 1,0 1 0,0 0-1,-1-1 1,1 1-1,0 0 1,0 0 0,-1-1-1,1 1 1,0 0 0,0 0-1,-1-1 1,1 1-1,0 0 1,-1 0 0,1 0-1,-1-1 1,1 1 0,0 0-1,-1 0 1,1 0-1,0 0 1,-1 0 0,1 0-1,-1 0 1,0 0-1,-26-5-784,26 5 777,-45-4-1948,-12 2-2613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2.00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172 1 29421,'0'0'158,"-27"36"-62,-82 126-3,103-151-80,1 1 1,0-1-1,1 1 0,0 0 0,1 0 0,0 0 1,1 1-1,0-1 0,1 1 0,0-1 0,1 1 1,2 15-1,0 9 13,-3-19-16,1 0 1,2 0-1,0 1 1,0-1-1,9 29 1,-8-41-10,-1 1-1,1-1 1,0 0 0,0-1 0,1 1 0,0-1 0,0 1 0,0-1 0,1 0 0,-1 0 0,1-1-1,0 0 1,0 0 0,1 0 0,0 0 0,-1-1 0,1 0 0,11 5 0,-4-4 10,0 0 1,0-1-1,0 0 1,0 0-1,1-2 1,-1 0-1,1 0 1,-1-1-1,1-1 1,-1 0-1,1-1 1,-1-1-1,0 0 1,0 0-1,0-2 1,0 1-1,-1-2 1,21-11 0,-1-5 70,-1-2 0,0-1 1,-2-2-1,44-52 1,-53 55-38,-1-2 0,-1 0 0,-1-1 0,-2-1 0,0 0 1,13-41-1,-24 57-43,-1 0-1,-1 0 1,0-1 0,0 1 0,-1-24 0,-1 36-18,35 0-2199,-17 0 286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2.61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47 67 28285,'0'0'931,"-7"-11"-581,-25-34-137,25 34-85,7 18-61,3 51 50,4-1 1,19 85 0,-9-59-50,80 752 177,-73-554-212,-21-245-21,-1-4-9,1-1 0,1 0 0,2 0 0,1 0-1,18 48 1,-22-75-3,-3-4 0,1 0 1,-1 0-1,1 0 1,-1 0-1,1 0 1,-1 1-1,1-1 1,-1 0-1,0 0 0,1 0 1,-1 0-1,1 0 1,-1 0-1,1 0 1,-1-1-1,1 1 1,-1 0-1,1 0 0,-1 0 1,0 0-1,1-1 1,-1 1-1,1 0 1,-1 0-1,0-1 1,1 1-1,-1 0 0,0-1 1,1 1-1,-1 0 1,0-1-1,1 1 1,-1 0-1,0-1 1,0 1-1,0-1 0,1 1 1,-1 0-1,0-1 1,0 1-1,0-1 1,0 1-1,0-1 0,0 1 1,0-1-1,0 1 1,0-1-1,0 0 1,1-27-260,-1 23-6,0 1 72,0 3 86,0 0-1,0 0 1,0 0 0,0 0-1,0-1 1,0 1 0,0 0-1,-1 0 1,1 0 0,0 0-1,-1 0 1,1 0-1,-1 0 1,1 0 0,-1 0-1,1 0 1,-1 0 0,-1-1-1,-16-12-3064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3.02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72 1 29245,'-12'37'14,"-36"128"-1,44-150-4,1 1 0,1 0-1,1-1 1,0 1 0,1 0-1,0-1 1,1 1 0,1 0 0,1-1-1,9 31 1,-6-30-2,1 0-1,1 0 1,1 0 0,0-1-1,1 0 1,1-1 0,24 26-1,-23-29 1,0-1-1,2 1 0,-1-2 0,1 0 1,0-1-1,1 0 0,0-1 0,0-1 0,1 0 1,-1-1-1,1-1 0,0 0 0,1-1 1,-1-1-1,0 0 0,1-2 0,-1 0 1,1 0-1,-1-2 0,25-4 0,-27 2 27,0 0 0,-1-1 0,0 0 0,0-1-1,-1 0 1,1-1 0,-1-1 0,-1 0 0,1 0-1,-2-1 1,1-1 0,-1 0 0,0 0 0,11-17 0,-9 11 26,0-2 0,-1 1 0,-1-1 0,0-1 0,-2 0 0,0 0 0,-1-1 0,-1 0 0,4-24 0,-6 20-611,-2-1 0,0-46 0,1 72-1231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3.7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29 52 28381,'0'0'931,"-5"-10"-629,-13-26-169,14 31-101,3 13-13,2 24-2,2 0-1,1 0 1,1-1 0,12 37 0,48 125 111,-32-103-108,110 290 61,34-14-48,-171-357-31,85 162 9,-79-144-14,-2 0 0,0 0 0,-2 1 0,8 48 0,-12-33 10,-2 64 1,-2-77-7,1-27 4,0-3-3,0 1-1,0-1 1,0 0-1,0 1 1,0-1-1,0 0 1,0 0-1,0 1 1,0-1-1,0 0 1,0 0 0,0 0-1,0 0 1,0-1-1,0 1 1,0 0-1,0 0 1,0-1-1,0 1 1,0 0-1,2-1 1,16-10-31,-19 10-102,1 0-1,-1 0 0,1 0 1,-1 0-1,1 0 0,-1 0 0,0 0 1,0 0-1,1 0 0,-1 0 0,0 0 1,0 0-1,0 0 0,0 0 0,0 0 1,-1 0-1,1 0 0,0 0 0,0 0 1,-1-1-1,-4-4-4299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4.1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 73 28349,'0'0'1046,"-5"1"-950,5-1-95,0 0 0,-1 0 0,1 0 1,-1 0-1,1 0 0,0 0 0,-1 0 0,1 0 1,-1 0-1,1 1 0,0-1 0,-1 0 1,1 0-1,0 0 0,-1 1 0,1-1 0,0 0 1,-1 1-1,1-1 0,0 0 0,0 0 0,-1 1 1,1-1-1,0 0 0,0 1 0,0-1 0,-1 1 1,1-1-1,0 0 0,0 1 0,0-1 0,0 1 1,0-1-1,0 1 0,5 20 29,29 35 10,-16-27-19,32 71 9,10 18-22,-57-113-8,1 0 0,0 0 0,0-1 0,0 1 1,0-1-1,0 0 0,1 0 0,0-1 1,0 1-1,0-1 0,0 0 0,0-1 0,8 4 1,-10-5 1,0 0 1,0 0-1,0-1 1,1 1-1,-1-1 0,0 1 1,0-1-1,0 0 1,1-1-1,-1 1 1,0 0-1,0-1 1,0 0-1,1 1 1,-1-1-1,0 0 0,0-1 1,0 1-1,0-1 1,-1 1-1,1-1 1,0 0-1,-1 0 1,1 0-1,-1 0 0,3-3 1,8-12 54,-1 0 0,0 0 0,-1-1 1,-1-1-1,-1 0 0,-1 0 0,10-32 0,29-150 276,-42 177-344,-1-4 57,-4 15-2752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5.2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62 42 26076,'0'0'2065,"-7"-7"-1636,-22-17-103,21 18 1248,-2 4-984,3-1 34,9 17-437,12 15-176,0-2 0,2 0 0,30 40 0,1 1 35,145 284 82,-30 15-18,-36-75-68,-71-173-23,5-3 0,5-2-1,151 199 1,-207-302-20,-1-1 1,0 0 1,1 0-1,0 0 1,0-2 0,1 1-1,13 8 1,-22-15 17,1-29 23,-2 27-50,0-1 1,0 0-1,0 0 1,0 0-1,0 1 1,0-1-1,0 0 1,1 1-1,-1-1 1,0 0-1,0 0 1,1 1-1,-1-1 1,0 0-1,1 1 1,-1-1-1,1 1 1,-1-1-1,1 0 1,-1 1-1,1-1 1,-1 1-1,1-1 1,0 1-1,-1 0 1,2-1-1,-1 1-63,-1-14-3772,0 8 1272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18.5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1 395 13894,'0'0'13761,"3"1"-13312,0-1-397,-1 0 0,1-1 1,0 1-1,-1 0 0,1-1 1,0 0-1,-1 0 0,1 0 1,-1 0-1,0 0 0,1 0 1,-1 0-1,0-1 0,0 1 1,1-1-1,-1 0 0,0 1 1,-1-1-1,1 0 0,0 0 1,2-4-1,5-7 72,0-1 0,11-20-1,-12 19 3,15-25 15,-2-1 0,-2-1 0,-1 0 0,13-54 0,-27 87-86,-1-7-2215,-3 11-340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21.73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163 43 14247,'0'0'10986,"-9"-7"-10244,-2-2-507,7 5-71,0 1 0,-1 0 1,1-1-1,0 1 0,-1 1 0,-9-5 0,14 7-142,0 0-1,0 0 1,-1 0-1,1 0 1,0 0-1,0 0 1,-1 0-1,1 0 1,0 0-1,0 0 1,-1 1-1,1-1 1,0 0-1,0 0 1,0 0-1,-1 0 1,1 0-1,0 1 1,0-1-1,0 0 1,-1 0-1,1 0 1,0 0-1,0 1 1,0-1-1,0 0 1,0 0-1,0 1 1,-1-1-1,1 0 1,0 0-1,0 1 1,0-1-1,0 0 1,0 0-1,0 1 1,0-1-1,0 0 1,0 0-1,0 1 1,0-1-1,0 0 1,0 1-1,0 18-83,0-14 163,-2 72 267,-21 143 0,-48 88-229,71-306-59,0-9-60,1 0 0,0 0 0,1 1 0,-1-1 0,1 1 1,1-1-1,-1 1 0,1 0 0,0-1 0,1 2 0,-1-1 0,1 0 0,0 1 1,1-1-1,-1 1 0,1 1 0,0-1 0,0 1 0,11-8 0,-2 3 3,0 1 0,0 0 0,1 0-1,0 2 1,0 0 0,0 0-1,23-3 1,144-12 107,-88 13-103,-72 5-26,284-25 33,-295 29-40,-9-1 6,0 1 0,0-1-1,0 0 1,-1 0-1,1 0 1,0-1 0,0 1-1,0 0 1,0-1 0,0 1-1,-1-1 1,4-1-1,-4 2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23.1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26 113 25051,'0'0'3589,"14"-19"-3282,44-56-19,-43 56 1331,-15 34-1544,2 19 9,12 62 0,0 10 7,-5 510 220,-11-373-289,2-175-15,-3 0 1,-4 0-1,-20 95 0,27-163-10,-3 10-89,1 0-1,0 0 1,-1 17-1,-11-27-761,-41 0-1747,22 0-982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23.7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 28 29742,'0'0'408,"-7"-8"-248,-9-10-122,14 16-18,4 5 0,28 40 59,12 18-12,37 70-7,94 218 0,-135-269-57,-34-69-1,1-1 0,1 0 1,0 0-1,1 0 1,11 12-1,-17-20-1,1 0-1,0 0 1,0 0-1,0-1 1,0 1-1,0-1 1,0 1-1,0-1 1,0 0 0,1 0-1,-1 0 1,0 0-1,1 0 1,-1 0-1,1-1 1,-1 1-1,1-1 1,-1 0 0,1 0-1,-1 0 1,1 0-1,0 0 1,-1 0-1,1-1 1,-1 1-1,1-1 1,-1 0 0,0 0-1,1 0 1,-1 0-1,4-2 1,4-4 5,0-2 1,-1 1 0,0-1 0,15-19-1,-8 9 6,62-74 148,97-147 0,-170 227-129,7-8 66,-10 20-86,-1 1-86,-1-1 0,1 1 1,0-1-1,-1 1 0,1-1 0,-1 1 0,1-1 0,-1 0 1,1 1-1,-1-1 0,1 0 0,-1 1 0,0-1 1,1 0-1,-1 0 0,0 0 0,1 1 0,-1-1 1,0 0-1,0 0 0,0 0 0,0 1 0,0-1 0,0 0 1,0 0-1,0 0 0,0 1 0,-1-1 0,1 0 1,0 0-1,-1-1 0,1-5-1277,0-7-2644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39.06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10 588 27597,'0'0'587,"-9"-6"-473,9 7-105,0 0 0,1 1 0,-1-1 0,0 0-1,1 0 1,-1 1 0,1-1 0,0 0 0,-1 0 0,1 0-1,0 0 1,0 0 0,0 0 0,0 0 0,0 0 0,0 0-1,0 0 1,0-1 0,0 1 0,0 0 0,0-1 0,1 1-1,-1 0 1,0-1 0,0 0 0,1 1 0,1-1-1,3 2 40,1 0 0,0-1-1,-1 0 1,13 0 0,0-2-1,0-1 1,0 0 0,1-1-1,-2-1 1,1-1 0,18-7-1,106-52 97,-107 46-130,405-222 51,-119 60-48,-293 165-18,2-2 2,0 1-1,55-18 0,-86 34-5,0 0-1,1 0 0,-1 0 1,1 0-1,-1 0 0,0 0 0,1 0 1,-1 0-1,1 0 0,-1 0 0,0 0 1,1 0-1,-1 0 0,1 0 0,-1 0 1,0 1-1,1-1 0,-1 0 0,0 0 1,1 0-1,-1 1 0,0-1 1,1 0-1,-1 0 0,0 1 0,0-1 1,1 0-1,-1 1 0,0-1 0,0 0 1,1 1-1,-1-1 0,0 0 0,0 1 1,0 0-1,4 21-55,-4-16-622,0-1 0,0 1 0,-1 0 0,0-1 1,-3 11-1,-7-1-8255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39.8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48 471 27645,'0'0'784,"-8"10"-707,-23 32-39,30-41-34,0 1 0,0 0-1,0-1 1,0 1 0,0 0 0,1 0 0,-1-1 0,1 1 0,-1 0 0,1 0 0,-1 0 0,1 0-1,0 0 1,0 3 0,0-4 0,1 0-1,-1 0 0,0 0 0,1 0 1,-1-1-1,1 1 0,-1 0 0,1 0 1,-1 0-1,1 0 0,0-1 1,-1 1-1,1 0 0,0-1 0,0 1 1,-1 0-1,1-1 0,0 1 1,2 0-1,2 1 16,0-1 0,1 1 0,-1-1 0,1 0 0,-1-1 0,12 1 0,-17-1-17,17 1 33,0-1 1,0 0 0,0-1 0,0-1 0,0-1 0,-1 0 0,1-2 0,-1 1 0,0-2-1,26-13 1,497-297 71,-439 253-102,-51 32-4,-7 6 4,-1-2-1,43-37 0,-83 63-8,-1 1-1,0-1 1,1 1 0,-1-1 0,1 1-1,-1-1 1,0 1 0,1-1 0,-1 1-1,1 0 1,0-1 0,-1 1 0,1 0-1,-1-1 1,1 1 0,-1 0 0,1 0 0,0-1-1,-1 1 1,1 0 0,0 0 0,-1 0-1,1 0 1,0 0 0,-1 0 0,1 0-1,-1 0 1,1 0 0,0 0 0,-1 0-1,1 1 1,0-1 0,-1 0 0,1 0-1,-1 1 1,1-1 0,0 0 0,-1 1 0,1-1-1,-1 0 1,1 1 0,0 0-4,-1 0 1,0 0 0,1 0-1,-1-1 1,0 1 0,0 0-1,0 0 1,0 0 0,0 0-1,0-1 1,0 1 0,0 0-1,0 0 1,0 0 0,0 0-1,0 0 1,0-1 0,-1 1-1,1 0 1,0 0 0,-1-1-1,1 1 1,-1 0 0,1 0-1,-1-1 1,0 2 0,-32 23-177,12-11-1706,3 3-5724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0.1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24 274 15047,'0'0'7393,"-5"0"-6713,2 0-1442,-13 1 3769,16 1-499,12 2-1643,3-1-792,0-1-1,-1-1 0,1 1 0,0-2 0,0 0 0,0-1 0,0-1 0,-1 0 0,1-1 0,-1 0 0,1-2 0,-1 1 0,0-2 0,22-11 0,243-104 280,-237 103-313,0 2 1,1 1-1,1 3 0,80-14 0,186-2 13,-227 23-28,230 1 45,-183 5 1,-99 1-49,-1 1 1,0 1-1,0 2 0,0 1 1,0 1-1,-1 2 0,-1 0 1,0 2-1,42 25 0,-29-9-13,-33-21-3,-1-2-1,1 1 0,1-1 0,-1-1 0,1 1 1,13 4-1,-2-5 5,0 0 0,1-1 0,-1-1 0,1-1 0,0-1 0,21-3 0,40 1 2,219 13 24,410-6 191,-394-7-180,-272 4-39,67 12 0,21 1-2,212-7 24,-84 10-21,-44-3-16,42 8 24,-251-20-122,-11 1-168,-13 3-498,-19-4-378,-7 0-1014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2.27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 48 21530,'0'0'4941,"-4"-3"-4504,-13-10-95,13 10 359,67 3 583,385 8-500,-1-22-400,-431 15-369,0 1-1,-1 0 1,1 1 0,21 7-1,-20-5 5,1 0 1,29 3-1,390-3 201,-251-7-147,135-12-27,-179 11-45,207-30 0,-282 26-26,93 3 0,-156 4 19,-4 0-119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4.9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2179 536 22442,'0'0'5942,"-1"-37"-4264,-1 34-1646,1 0 0,-1 1 0,0-1 0,1 0 0,-1 1 0,-1-1 1,1 1-1,0-1 0,0 1 0,-1 0 0,0 0 0,-2-2 0,-40-21 177,36 20-144,-61-28 241,-94-30 0,7 3 5,86 34-184,0 4 0,-146-25 1,198 43-105,-66-9 51,-111-4 0,-87 13-11,202 4-23,59 1-35,0 1-1,0 1 0,0 1 1,-36 11-1,-84 37 22,97-34-23,10-5-2,0 2 1,1 1 0,1 2-1,-38 27 1,60-37-2,0 0 1,1 1-1,1 1 1,-1 0-1,1 0 1,1 0-1,0 1 1,1 1-1,0-1 1,0 1-1,1 0 1,1 1-1,0-1 1,1 1-1,-4 18 1,1 27-1,2 0 0,4 96 0,2-78 0,0-44 0,1 0 0,2-1 0,2 0 0,1 0 0,1 0 0,1-1 0,2 0 0,1-1 0,1 0 0,27 42 0,-21-41 0,1-1-1,2-2 1,0 0 0,2-1 0,1-1-1,1-2 1,1 0 0,1-2-1,41 24 1,-37-27-1,1-2 0,0-2 0,1-1 0,1-1-1,0-2 1,55 9 0,-6-7-1,110 2 0,-154-14 1,0-2 1,0-1-1,0-2 0,75-20 0,683-253-44,-768 265 41,0-2 0,-1-1-1,-1-2 1,0 0 0,-2-2 0,0-1 0,-1-1 0,-1-1-1,-1-1 1,-2-1 0,0-1 0,-2-1 0,0-1 0,-2 0 0,-2-1-1,0-1 1,16-50 0,-16 28 9,-2 0-1,-3-1 0,-2 0 1,-3-1-1,-2-91 1,-4 122-4,-1 0 0,-1 0 0,0 0 0,-2 0 1,-1 1-1,-1-1 0,-1 1 0,-1 1 0,-1 0 0,-24-39 0,24 44 1,-1 1-1,-1 0 0,0 0 0,-1 2 0,0-1 1,-1 1-1,-1 1 0,0 1 0,-1 0 0,0 1 1,0 1-1,-1 0 0,-35-12 0,31 16-3,1 2 0,0 0 0,-1 1 1,0 2-1,1 0 0,-32 4 0,45-3-4,1 0 0,-1 0 0,0 0 1,1 1-1,-1 1 0,1-1 0,0 1 1,-1 0-1,1 0 0,1 1 0,-1-1 1,0 1-1,1 1 0,0-1 0,0 1 1,0 0-1,1 0 0,-1 0 0,1 1 0,0-1 1,1 1-1,0 0 0,0 0 0,0 0 1,0 1-1,1-1 0,0 1 0,0-1 1,1 1-1,-1 12 0,2 71-1448,0-51-3727,0-25-9423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5.3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1 486 28061,'0'0'1734,"30"-10"-1497,317-116 134,-36-22-229,18-8-100,-197 116-591,-127 37-751,-4 1-1586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5.76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87 24411,'0'0'4658,"24"-2"-4420,385-54 189,-362 48-370,-4 0 86,-1 2-1,51-1 1,-92 7-136,0 1-1,0-1 1,0 0 0,1 1-1,-1-1 1,0 1-1,0-1 1,0 1 0,0-1-1,0 1 1,-1-1 0,1 1-1,0 0 1,0 0-1,0 0 1,0-1 0,-1 1-1,1 0 1,0 0 0,-1 0-1,1 0 1,-1 0-1,1 0 1,-1 0 0,1 2-1,9 34 87,-8-27-56,10 57 62,-4 0 0,0 130 0,-6-102-90,-1 65-46,-1-156-68,0-1 0,0 1 0,0-1-1,-1 1 1,1-1 0,-1 0 0,0 1 0,0-1 0,0 0-1,0 0 1,-1 1 0,0-1 0,1 0 0,-1-1-1,0 1 1,0 0 0,0 0 0,-1-1 0,1 1 0,-1-1-1,1 0 1,-1 0 0,0 0 0,0 0 0,-3 2 0,-19 4-4500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73 26940,'0'0'803,"10"-3"-549,37-20 16,-31 14-113,1 1 1,-1 0-1,1 2 0,34-10 0,-47 16-140,0 0 1,0 0-1,0 0 0,0 1 0,0-1 0,-1 1 0,1 0 0,0 0 0,0 1 0,-1-1 1,1 1-1,-1-1 0,1 1 0,-1 0 0,0 0 0,0 1 0,0-1 0,0 1 0,3 2 1,6 8 8,-1 1 1,0 0 0,9 15 0,-7-9 14,51 85 0,-41-65-69,42 57-1,-64-96-31,0 0 0,-1 0 0,1 0 0,0-1 0,0 1 0,0 0 0,0-1 0,0 1 0,0 0 0,0-1 0,0 0-1,0 1 1,0-1 0,1 1 0,-1-1 0,0 0 0,1 0 0,8-2-5665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6.1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262 1 28829,'0'0'1062,"-32"12"-833,-1 0-181,1 2-1,-36 21 0,61-30-39,1 1 0,-1-1 0,1 2 0,0-1 0,0 0 0,1 1 0,0 0 0,0 1 0,0-1 0,1 1 0,0 0 0,1 0 0,0 0 0,0 0 0,0 0 0,1 1-1,-1 8 1,1-8 1,-2 10 4,1 0 1,1 0-1,0 1 0,2 23 1,0-40-14,0 1 1,1-1-1,-1 0 1,1 1-1,0-1 0,0 0 1,0 1-1,1-1 1,-1 0-1,1 0 1,0 0-1,-1 0 1,1 0-1,1-1 1,-1 1-1,0-1 1,1 1-1,-1-1 1,1 0-1,0 0 1,-1 0-1,1 0 1,0 0-1,0-1 0,0 1 1,1-1-1,-1 0 1,0 0-1,5 1 1,10 2-1,1-1-1,-1-1 1,0 0 0,25-2 0,-37 0 0,21-1 4,0-1 0,0-1 0,0-2 0,-1 0 1,0-2-1,0-1 0,0-1 0,-1-1 0,-1-1 0,25-15 0,-13 8-2,-20 11-2,0-1 0,-1 0 0,0-1-1,-1-1 1,0 0 0,21-20-1,-33 26-101,0 0 0,0 0 0,0 0 0,-1 0-1,0-1 1,0 1 0,0 0 0,0-1 0,-1 1 0,1-1-1,-1 1 1,0-1 0,-1 1 0,1 0 0,-1-1 0,-2-6 0,-4-8-2385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6.85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317 982 28061,'0'0'1454,"-31"11"-1315,-99 42-54,126-50-81,-1-1 0,0 1 0,1 0 0,-1 0 1,1 1-1,0-1 0,0 1 0,0 0 0,1 0 0,-1 1 0,1-1 0,0 1 0,0-1 1,-3 9-1,3-5 1,1 1 0,0-1 1,0 1-1,1-1 0,0 1 1,1 9-1,0-12 3,-1 0-8,1 0 1,0-1-1,0 1 1,0 0-1,1-1 1,0 1-1,3 10 1,-3-14-2,0 0 0,0 0 0,1-1 0,-1 1 0,0-1 0,1 1 0,-1-1 0,1 1 0,-1-1 0,1 0 0,0 0 0,0 1 0,-1-1 0,1-1 0,0 1 0,0 0 0,0 0-1,0-1 1,0 1 0,0-1 0,0 1 0,0-1 0,0 0 0,3 0 0,4 1 10,1-1-1,-1 0 0,1 0 0,-1-1 0,1-1 1,-1 1-1,0-2 0,0 1 0,0-1 1,0 0-1,0-1 0,11-6 0,-16 7 16,1 0 0,0 0-1,-1-1 1,0 1 0,0-1-1,0 0 1,0 0 0,-1-1-1,1 1 1,-1-1-1,0 0 1,-1 1 0,1-1-1,-1 0 1,0-1 0,0 1-1,0 0 1,-1-1 0,0 1-1,0-1 1,0 1 0,-1-9-1,0-5 89,0 13-65,0 10-27,0-2-22,0 0 0,0 0 0,0 0 0,1 0 1,-1 0-1,0 0 0,1 0 0,-1 0 0,1 0 0,0-1 0,-1 1 0,1 0 0,0 0 0,0-1 0,0 1 1,1-1-1,-1 1 0,0-1 0,0 1 0,3 1 0,-1-1-3,1 0 0,-1-1 0,1 1 0,0-1 0,-1 1-1,1-1 1,0 0 0,0-1 0,0 1 0,6 0 0,0 0-2,0-1 0,1 0 0,-1 0 0,0-1 0,0 0 0,0 0 0,12-5 0,-16 4 7,-1 0-1,1-1 0,-1 1 1,0-1-1,0-1 1,0 1-1,-1-1 1,1 0-1,-1 0 1,0 0-1,0 0 1,0-1-1,-1 1 0,5-8 1,-2 2 6,-1-1 1,0 0-1,-1 0 0,0-1 1,-1 1-1,0-1 1,0 1-1,-1-1 0,-1 0 1,0 0-1,-1 0 1,0 0-1,-4-23 0,-1 8 31,-1 0 1,-1 1-1,-1 0 0,-1 0 0,-14-26 0,-31-59 103,-4 3 0,-5 2 0,-112-143 0,99 165-55,67 75-44,-1 0 0,0 1 1,0 1-1,-1-1 0,0 2 1,-17-9-1,28 15-38,0 0 1,-1 0 0,1 0-1,-1-1 1,1 1-1,-1 0 1,1 0 0,0 0-1,-1 0 1,1 0-1,-1 0 1,1 0 0,-1 0-1,1 0 1,-1 0-1,1 0 1,0 0-1,-1 0 1,1 0 0,-1 1-1,1-1 1,-1 0-1,1 0 1,0 0 0,-1 1-1,1-1 1,0 0-1,-1 0 1,1 1 0,0-1-1,-1 1 1,-4 17 26,8 30-40,-2-41 22,3 15-10,0 0 0,2 0 1,1 0-1,0-1 1,2 0-1,11 21 1,76 119-5,-86-146 3,18 28 2,2-1 0,2-1 0,2-2 0,1-1 0,2-2 0,56 42 0,-70-61-22,2-1 1,0-1-1,0-1 0,1-1 1,1-1-1,0-1 0,1-2 1,0-1-1,0-1 0,1-1 1,0-2-1,47 2 0,-74-6-9,-1 1 0,1-1 0,0 0 0,0 0 0,-1 0 0,1-1 0,0 1 0,-1 0 0,1-1 0,0 1 0,-1-1 0,1 1-1,-1-1 1,1 0 0,2-1 0,-4 1-23,1-1 0,-1 1 0,1-1-1,-1 1 1,1 0 0,-1-1 0,0 1-1,0-1 1,0 1 0,0-1 0,0 1-1,0-1 1,-1 1 0,1-1 0,0 1-1,-1-1 1,0-1 0,-9-19-1104,-13-3-948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7.29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1 104 28221,'0'0'736,"174"-70"-704,-124 62-32,-6 2 0,-7 3 0,-6-5-304,0-1-2353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7.7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171 0 27981,'0'0'1699,"-27"23"-1613,27-23-86,-111 97 37,108-94-36,0 0 1,0 0-1,1 1 0,-1-1 0,1 0 1,-1 1-1,1 0 0,0 0 0,0-1 1,1 1-1,-1 0 0,1 1 0,0-1 1,0 0-1,0 0 0,1 0 0,0 1 1,-1-1-1,1 0 0,1 0 1,0 7-1,0 7 0,-1-13-3,0 0 0,1 0 0,-1 0 0,1 0 0,0 0 0,0 0 0,0 0 0,1 0 0,0 0 0,0 0 0,0-1-1,1 1 1,-1-1 0,1 1 0,0-1 0,0 0 0,6 5 0,-5-6 0,1 1-1,0-1 1,-1 0 0,2 0-1,-1 0 1,0-1 0,0 0-1,1 0 1,-1 0 0,1-1-1,0 0 1,0 0 0,-1 0-1,1-1 1,7 0 0,-10 0 3,0 0 1,0 0 0,0-1 0,0 0 0,0 1 0,-1-1 0,1 0-1,0 0 1,0-1 0,-1 1 0,1-1 0,-1 1 0,1-1-1,-1 0 1,0 0 0,0 0 0,1 0 0,-1 0 0,-1 0-1,1-1 1,0 1 0,0-1 0,-1 1 0,0-1 0,1 0 0,-1 1-1,0-1 1,0 0 0,-1 0 0,1 0 0,0-4 0,2-10 37,-1 0 0,-1 1 1,0-1-1,-3-21 1,2 35-26,0 0 0,0 1 0,0-1 0,-1 1 1,1-1-1,-1 0 0,1 1 0,-1-1 0,0 1 0,0-1 0,0 1 1,-1 0-1,1-1 0,0 1 0,-1 0 0,1 0 0,-1 0 1,0 0-1,0 0 0,0 0 0,0 0 0,0 1 0,0-1 1,-1 1-1,-2-2 0,3 11 66,2-6-81,0 1 0,0 0-1,0-1 1,0 1 0,1-1 0,-1 1-1,1-1 1,-1 1 0,1-1 0,0 1 0,0-1-1,0 0 1,1 1 0,-1-1 0,2 3 0,0-3-1,0 1 1,0-1 0,1 0-1,-1 0 1,0 0 0,1 0 0,-1-1-1,1 0 1,-1 1 0,1-1 0,4 0-1,5 3 1,1-2 0,-1 0 0,1 0 0,0-1-1,0-1 1,-1 0 0,22-4 0,-27 3-36,0-1 1,0 0 0,-1 0-1,1-1 1,-1 0 0,1 0-1,-1-1 1,0 0 0,0 0-1,-1 0 1,1-1-1,-1 0 1,0-1 0,5-5-1,4-12-804,-7 6-2736,-2-5-10208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8.2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397 323 28109,'0'0'1235,"-31"-8"-907,-97-22-56,122 29-249,0 0 1,-1 0-1,1 0 0,-1 0 0,1 1 0,-1 0 0,1 1 0,-1-1 0,1 1 0,-1 1 0,1-1 0,-8 4 0,7-2-7,1 1 0,0 0 0,0 0 0,0 1 0,1 0 0,-1 0 0,-6 8 0,5-5-3,-3 3-2,0 0 1,1 1 0,1 0-1,0 1 1,1 0 0,-9 21 0,12-25-14,1-1 0,0 1 0,1 0 1,0 0-1,0 0 0,1 0 1,0 0-1,1 0 0,0 1 0,0-1 1,4 15-1,-3-21 0,-1 0 1,2-1-1,-1 0 0,0 1 1,1-1-1,-1 0 0,1 1 0,-1-1 1,1 0-1,0 0 0,0 0 1,0-1-1,0 1 0,0 0 1,1-1-1,-1 1 0,0-1 1,1 0-1,-1 0 0,1 0 1,0 0-1,-1 0 0,1-1 1,-1 1-1,5 0 0,9 1-4,0-1 0,0 0 1,19-1-1,-15-1 4,-14 1 0,1-1 0,-1 0 0,0 0 0,1 0 1,-1-1-1,0 0 0,0 0 0,0-1 0,0 1 1,-1-1-1,1 0 0,-1-1 0,0 0 0,0 0 0,0 0 1,0 0-1,0-1 0,-1 1 0,0-1 0,0 0 1,5-10-1,5-9 30,-1-1 1,-2 0-1,15-45 0,-14 36 51,-12 34-77,0 0 1,0-1 0,0 1 0,0 0 0,0 0-1,1 0 1,-1-1 0,0 1 0,0 0 0,0 0-1,0 0 1,0 0 0,0-1 0,0 1 0,0 0-1,0 0 1,1 0 0,-1 0 0,0 0 0,0-1-1,0 1 1,0 0 0,1 0 0,-1 0 0,0 0-1,0 0 1,0 0 0,0 0 0,1 0 0,-1 0-1,0 0 1,0 0 0,0 0 0,1 0 0,-1 0-1,0 0 1,0 0 0,0 0 0,0 0 0,1 0-1,-1 0 1,0 0 0,0 0 0,0 0 0,1 0-1,-1 0 1,0 0 0,0 0 0,0 0 0,0 0-1,1 1 1,-1-1 0,0 0 0,0 0 0,0 0-1,0 0 1,0 0 0,0 1 0,1-1 0,-1 0-1,8 15 30,11 27-25,-2 2-1,-3 1 0,-1 0 0,9 62 1,-11-27 2,1 140 1,-12-216-9,0 0 0,0 0-1,0 0 1,-1 1 0,0-1-1,0 0 1,0 0 0,0-1-1,0 1 1,-1 0 0,0 0 0,0-1-1,0 1 1,0-1 0,0 1-1,-1-1 1,-4 5 0,3-5 0,0 0 0,0-1 0,0 1 0,0-1 0,0 0 0,0 0 1,-1-1-1,1 1 0,-1-1 0,0 0 0,1 0 0,-1 0 0,0-1 0,-9 0 0,2 1 2,-17-2-1,28 0-1,0 1 0,0 0 1,0-1-1,0 1 0,0-1 0,0 1 0,0-1 0,0 0 0,0 1 1,0-1-1,0 0 0,0 0 0,0 1 0,1-1 0,-1 0 0,0 0 0,1 0 1,-1 0-1,0 0 0,1 0 0,0 0 0,-1 0 0,0-1 0,-1-7 1,0 1-1,1 0 0,0-1 0,0 1 1,0-1-1,1 1 0,1-1 0,-1 1 1,1-1-1,1 1 0,0 0 0,0-1 1,0 1-1,1 0 0,7-14 0,5-4-4,1 1 0,1 0 0,24-27 0,3-4 1,-18 19 6,-1-2 0,-1 0 1,30-74-1,-43 85 0,-2-1 0,0 1 0,-2-1 0,-1-1 0,-2 1 0,2-52 0,-6 65-15,1 12 29,-1 1 1,0-1-1,0 0 1,0 1-1,0-1 0,-1 0 1,0 1-1,-1-4 1,2 6-13,-1 0-1,0 0 1,1 0 0,-1 0 0,0 0-1,0 1 1,0-1 0,0 0 0,0 1 0,1-1-1,-1 0 1,0 1 0,-1-1 0,1 1 0,0 0-1,0-1 1,0 1 0,0 0 0,0 0-1,0-1 1,0 1 0,0 0 0,-1 0 0,1 0-1,0 1 1,0-1 0,0 0 0,0 0 0,-2 1-1,0 0-4,1 0-1,0 0 0,0 0 1,-1 1-1,1-1 0,0 0 1,0 1-1,0 0 1,1-1-1,-1 1 0,0 0 1,1 0-1,-1 0 0,1 0 1,-1 0-1,1 0 0,0 1 1,0-1-1,0 0 1,0 1-1,0-1 0,1 0 1,-1 5-1,-2 5 0,1 0 0,0 0-1,0 21 1,2-22 0,0-6-3,-1 0 1,1 0-1,1 0 0,-1-1 1,1 1-1,0 0 0,1 5 1,-1-9 0,0 1 1,0-1-1,0 1 1,0-1-1,0 0 1,0 1-1,1-1 0,-1 0 1,0 0-1,1 0 1,-1 0-1,0 0 1,1 0-1,-1 0 1,1 0-1,0 0 0,-1-1 1,1 1-1,0-1 1,-1 1-1,1-1 1,0 0-1,3 1 1,-2-1 0,0 0 0,0 0 0,0 0 0,0 0 0,0 0 0,0 0 0,0-1 1,0 1-1,0-1 0,0 0 0,0 0 0,0 0 0,0 0 0,-1-1 0,1 1 0,0-1 1,-1 0-1,0 1 0,4-5 0,-2 2 3,0 0 0,-1-1 0,0 0 0,0 0 0,0 0 0,0 0 0,-1 0-1,0-1 1,3-9 0,0-9 13,-2 0-1,0 0 0,-1-46 0,-1 62-12,-2-1 0,1 1 0,-1 0 1,0 0-1,-1 0 0,0-1 0,0 2 0,-1-1 0,-5-10 0,6 14-2,0 1 1,0 0-1,0 1 0,0-1 1,0 0-1,-1 1 0,0-1 1,1 1-1,-1 0 0,0-1 1,0 2-1,0-1 1,-1 0-1,1 0 0,0 1 1,0 0-1,-1 0 0,1 0 1,-1 0-1,1 0 1,-1 1-1,0 0 0,-6-1 1,7 1-5,1 0 0,0 0 0,-1 1 1,1-1-1,0 0 0,-1 1 0,1-1 1,0 1-1,-1 0 0,1 0 0,0 0 1,0 0-1,0 0 0,0 0 0,-4 4 1,5-4-66,0 0 1,0 1-1,0-1 1,0 1 0,1-1-1,-1 1 1,0-1-1,1 1 1,-1 0-1,1-1 1,-1 1 0,1 0-1,0-1 1,0 1-1,0 0 1,0-1-1,0 1 1,0 0 0,0 0-1,1-1 1,-1 1-1,0-1 1,2 4 0,3 2-1477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8.6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220 99 27901,'0'0'2793,"-9"-20"-2534,3 5-226,-1 0 1,-1 1-1,-10-16 0,18 30-32,0-1 0,-1 1 0,1 0 0,0-1 0,-1 1-1,1 0 1,0 0 0,-1-1 0,1 1 0,-1 0 0,1 0 0,0 0 0,-1-1-1,1 1 1,-1 0 0,1 0 0,-1 0 0,1 0 0,0 0 0,-1 0 0,1 0-1,-1 0 1,1 0 0,-1 0 0,1 0 0,0 0 0,-1 0 0,1 0 0,-1 0-1,1 0 1,-1 1 0,1-1 0,-1 0 0,-12 16 13,-6 30-10,17-41-4,-4 20-4,0 0 1,1 1-1,2-1 0,0 1 0,2 0 0,3 37 1,-2-57-26,1 0 0,0 0 1,0-1-1,1 1 0,0 0 1,-1-1-1,2 1 1,-1-1-1,1 1 0,0-1 1,0 0-1,0 0 0,1-1 1,-1 1-1,1-1 1,1 1-1,-1-1 0,0-1 1,1 1-1,0-1 0,0 1 1,0-1-1,0 0 1,0-1-1,8 3 0,-13-5 27,1 0 1,-1 0-1,1 1 0,-1-1 0,1 0 0,-1 0 1,1 0-1,-1 0 0,1 0 0,-1 0 0,1 0 1,-1 0-1,1-1 0,-1 1 0,1 0 0,-1 0 1,1 0-1,-1 0 0,1-1 0,-1 1 0,1 0 1,-1-1-1,0 1 0,1 0 0,-1-1 0,0 1 1,1 0-1,-1-1 0,0 1 0,1 0 0,-1-1 1,0 1-1,0-1 0,1 1 0,-1-1 0,0 1 1,0-1-1,0 1 0,0-1 0,0 1 0,1-1 1,-1 1-1,0-1 0,0 1 0,0-1 0,0 1 1,-1-1-1,1 1 0,0-1 0,0 0 0,-5-28 68,2 22-52,-1 1 0,0 0 0,0-1 0,0 1 1,-1 1-1,0-1 0,0 1 0,-11-10 1,-1 2 30,-34-22 0,-35-2-53,86 37-2,1 0-1,-1 0 1,0 0 0,0 0-1,0 0 1,0 0-1,0 0 1,1 0-1,-1 0 1,0 0-1,0 0 1,0 0 0,0 0-1,1 0 1,-1 0-1,0 0 1,0 0-1,0 0 1,0 0-1,1 0 1,-1 0 0,0 0-1,0 0 1,0 0-1,0 0 1,0 0-1,0-1 1,1 1-1,-1 0 1,0 0 0,0 0-1,0 0 1,0 0-1,0 0 1,0-1-1,0 1 1,0 0-1,1 0 1,-1 0 0,0 0-1,0 0 1,0-1-1,0 1 1,0 0-1,0 0 1,0 0-1,0 0 1,0-1 0,0 1-1,0 0 1,0 0-1,0 0 1,0 0-1,0-1 1,-1 1 0,1 0-1,0 0 1,0 0-1,0 0 1,0 0-1,0-1 1,0 1-1,0 0 1,0 0 0,0 0-1,-1 0 1,1 0-1,0 0 1,0-1-1,29-7-3622,18-5-9104</inkml:trace>
  <inkml:trace contextRef="#ctx0" brushRef="#br0" timeOffset="1">220 99 28237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9.10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1 471 28237,'176'-90'803,"-140"67"1086,-38 84-1728,0-31-146,2-1 0,6 56-1,-4-76-43,1 0-1,0-1 1,1 1-1,0-1 0,0 0 1,1 0-1,0 0 1,0 0-1,1-1 1,0 0-1,8 8 0,-12-12-2040</inkml:trace>
  <inkml:trace contextRef="#ctx0" brushRef="#br0" timeOffset="1">82 37 28429,'0'0'1073,"28"-37"-1057,12 57-16,-2-1-49,-4-2-591,-3-6-8932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39.8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219 1190 29181,'0'0'200,"-29"14"17,-93 48 4,117-59-210,0 1 0,1-1 1,-1 1-1,1 0 0,-1 0 0,1 0 1,0 0-1,1 1 0,-1 0 0,1 0 1,0 0-1,0 0 0,0 0 0,-2 8 1,3-4-1,0 1 0,0 0 1,1-1-1,0 1 1,2 18-1,-1-13-8,0-8-3,0 0-1,0 0 0,1-1 1,0 1-1,1 0 1,-1-1-1,1 1 1,0-1-1,1 1 0,0-1 1,0 0-1,0 0 1,0 0-1,1-1 1,0 1-1,1-1 0,-1 0 1,1 0-1,0 0 1,0-1-1,0 0 1,0 0-1,1 0 0,0-1 1,0 1-1,0-1 1,7 2-1,3 1-38,0-1 0,1-1-1,-1-1 1,1 0 0,0-1 0,0-1 0,0-1-1,-1 0 1,22-3 0,-32 2 36,1 0-1,-1 0 1,1 0 0,-1-1 0,0 0-1,1-1 1,-1 1 0,0-1-1,0 0 1,-1-1 0,1 1 0,-1-1-1,0 0 1,0-1 0,0 1 0,0-1-1,-1 0 1,0 0 0,0 0-1,0-1 1,0 0 0,-1 1 0,0-1-1,3-10 1,0-1 61,-1 1-1,0-1 0,-1 0 1,-1 0-1,-1 0 1,0 0-1,-1 0 0,-3-25 1,2 38-36,0-1 0,-1 1 0,0 0 0,0 0 0,0-1 0,-1 1 0,0 0 0,1 0 0,-1 0 1,0 0-1,-1 1 0,1-1 0,-1 1 0,0-1 0,0 1 0,0 0 0,0 0 0,0 0 0,-1 0 0,1 1 0,-1-1 0,0 1 1,0 0-1,-7-3 0,6 3-13,0 1 0,0 0 1,-1-1-1,1 2 0,0-1 0,-1 1 1,1 0-1,0 0 0,-1 0 1,1 1-1,-1-1 0,1 1 0,0 1 1,0-1-1,0 1 0,0 0 1,0 0-1,0 1 0,0-1 1,-7 6-1,7-4-7,-1 1 0,1 0 0,0 0 0,0 0 0,1 0 0,-1 1-1,1 0 1,1 0 0,-4 7 0,5-9-2,0 0-1,0 0 1,1 0-1,-1 0 1,1 0-1,0 1 0,1-1 1,-1 1-1,1-1 1,0 0-1,0 1 1,0-1-1,0 1 1,1-1-1,2 9 0,-2-11 1,0-1-1,0 1 1,0-1-1,0 1 0,0-1 1,0 1-1,0-1 0,1 0 1,-1 1-1,0-1 0,1 0 1,-1 0-1,1 0 1,-1 0-1,1 0 0,0-1 1,-1 1-1,1 0 0,0-1 1,0 1-1,-1-1 1,3 1-1,43 1-13,-38-2 13,-4 1 2,0-1 0,1 0 1,-1-1-1,0 1 0,0-1 0,1 0 0,-1 0 0,0-1 0,5-1 0,-8 1 0,0 1 1,0-1-1,0 0 0,0 0 0,-1 1 0,1-1 0,-1 0 0,1 0 0,-1 0 0,0-1 0,0 1 0,0 0 0,0 0 0,0-1 0,0 1 0,-1 0 0,1-1 1,-1 1-1,0-1 0,0 1 0,0-4 0,1-28 60,-1 34-61,0 0-1,0 0 1,0-1-1,0 1 1,0 0-1,0 0 1,1 0-1,-1 0 1,0-1 0,0 1-1,0 0 1,0 0-1,0 0 1,0 0-1,1 0 1,-1-1-1,0 1 1,0 0-1,0 0 1,0 0-1,1 0 1,-1 0-1,0 0 1,0 0 0,0 0-1,0 0 1,1 0-1,-1 0 1,0 0-1,0 0 1,0 0-1,1 0 1,-1 0-1,0 0 1,0 0-1,0 0 1,1 0-1,-1 0 1,0 0 0,0 0-1,0 0 1,0 0-1,1 0 1,-1 0-1,0 1 1,0-1-1,0 0 1,0 0-1,1 0 1,-1 0-1,1 1-2,18 4-23,0 0 0,0-1 0,0-1 0,1-1 0,0 0 0,32-3 0,-43 1 19,-4 0 7,1 0 1,-1-1-1,1 0 1,-1 0-1,0 0 0,1-1 1,-1 1-1,0-1 1,0-1-1,0 1 0,0-1 1,0 0-1,4-4 1,-1 1 2,0-1 1,-1 0 0,-1-1-1,1 1 1,-1-1 0,9-16 0,-4 3 27,-1 0 1,-1 0 0,-1-1-1,-1 0 1,7-39-1,-6 14 122,-3-1-1,-2 0 0,-2 0 0,-8-72 0,-2 77-92,-1 0 1,-2 1-1,-2 0 0,-33-69 1,29 70-32,-141-292 251,152 319-250,-1 0-1,0 0 1,-1 1 0,-1 0-1,0 1 1,-12-12 0,21 23-25,1 0 1,-1 0 0,0 0-1,0 0 1,0 1-1,0-1 1,0 0-1,0 0 1,0 1 0,0-1-1,0 1 1,0-1-1,-1 1 1,1-1 0,0 1-1,0 0 1,0-1-1,-1 1 1,1 0-1,0 0 1,0 0 0,0 0-1,-1 0 1,1 0-1,0 1 1,0-1-1,-1 0 1,1 1 0,0-1-1,0 0 1,0 1-1,-2 1 1,1 0-1,-1 1-1,1-1 1,0 1-1,1 0 1,-1 0 0,0 0-1,1 0 1,0 0-1,-1 0 1,0 6 0,-7 24 2,2 1 1,1 0 0,-2 55 0,12 109-2,0-163-6,1 1 0,2-1 0,19 54 0,48 96 0,-37-112 0,89 128 0,-125-200 0,9 14 0,0 0 0,-2 0 0,11 25 0,-19-40-3,0 1-1,0-1 1,0 0-1,0 0 1,1 0 0,-1 1-1,0-1 1,0 0 0,0 0-1,0 1 1,0-1-1,0 0 1,1 0 0,-1 0-1,0 0 1,0 1 0,0-1-1,0 0 1,1 0-1,-1 0 1,0 0 0,0 0-1,1 0 1,-1 1-1,0-1 1,0 0 0,0 0-1,1 0 1,-1 0 0,0 0-1,0 0 1,1 0-1,-1 0 1,0 0 0,0 0-1,1 0 1,-1 0 0,0 0-1,0 0 1,1-1-1,-1 1 1,0 0 0,0 0-1,0 0 1,1 0-1,-1 0 1,0 0 0,0 0-1,0-1 1,1 1 0,-1 0-1,0 0 1,0 0-1,0-1 1,0 1 0,0 0-1,1 0 1,-1 0 0,0-1-1,0 1 1,0 0-1,0-1 1,8-13-174,-6 2-281,0 0 0,-1 0 0,1-15 0,-7 24-1527,-18 2-3348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1.7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44 653 26684,'0'0'2287,"-5"-1"-2053,-17-2-87,22 3-143,-1 0 1,0 0-1,1 0 0,-1 0 0,1 1 1,-1-1-1,1 0 0,-1 1 0,1-1 1,-1 0-1,1 1 0,-1-1 1,1 0-1,-1 1 0,1-1 0,0 1 1,-1-1-1,1 1 0,0-1 0,-1 1 1,1-1-1,0 1 0,-1-1 0,1 1 1,0 0-1,0-1 0,0 1 0,0 1 1,-5 18 89,5-18-66,-1 42 361,6-43-325,9-2-37,-1 0 0,1 0 0,-1-2 0,0 1 0,0-2-1,0 0 1,0 0 0,12-7 0,15-10 57,43-29-1,-58 34-70,503-369 130,-249 172-105,-265 201-41,-13 11-10,-1 16-6,2-2-41,-1 0-1,-1 0 1,-2 24 0,1-31-22,-1 1 0,1-1 0,-1 0 0,0 0 0,-1 0 0,0 0 0,1-1 0,-2 1 0,-6 9 0,-70 86-4054,55-68-2461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2.90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61 601 27309,'0'0'2032,"-10"-1"-1863,-29-5-65,38 6-100,1 0 0,-1 0 1,1 0-1,-1 0 1,1 0-1,0 0 1,-1 0-1,1-1 1,-1 1-1,1 0 1,-1 0-1,1 0 0,0 0 1,-1-1-1,1 1 1,-1 0-1,1 0 1,0-1-1,-1 1 1,1 0-1,0-1 1,0 1-1,-1 0 1,1-1-1,0 1 0,0 0 1,-1-1-1,1 0 1,4-5 15,-3 5-23,5-4 10,0-1-1,1 1 0,0 1 1,0 0-1,0-1 1,13-4-1,14-8 35,119-68 170,375-192-33,-496 262-173,75-35 10,138-43 0,-225 88 85,-14 6-119,-11 4-561,1-2 422,0 0 1,-1 1-1,1 0 1,0-1-1,1 1 0,-1 1 1,1-1-1,0 0 1,0 1-1,0 0 0,0 0 1,1 0-1,-3 7 1,-2 27-7188,4-17-12283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19.6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4 398 27549,'0'0'1222,"-2"9"-1174,1-5-47,1 1 1,0-1 0,-1 1-1,2 0 1,-1-1 0,0 1-1,1-1 1,0 1 0,0-1 0,2 6-1,1-1 4,0 1-1,1-1 0,0-1 0,11 15 1,73 89 8,-85-107-18,-4-4 42,-1-26 240,-5-13-130,-18-65-1,15 74-84,1-1-1,2 0 1,1 0-1,-1-37 1,6 66-49,4 9-74,17 10 71,1 0 0,0-1 0,27 15 0,-49-31-11,1-1 1,-1 1 0,1-1 0,0 1 0,-1-1 0,1 1 0,-1-1-1,1 1 1,0-1 0,-1 0 0,1 1 0,0-1 0,0 0 0,-1 0-1,1 0 1,0 1 0,0-1 0,-1 0 0,1 0 0,0 0-1,0 0 1,-1 0 0,1 0 0,0 0 0,0-1 0,0 1 0,-1 0-1,1 0 1,0-1 0,-1 1 0,1 0 0,0-1 0,-1 1 0,1 0-1,0-1 1,-1 1 0,1-1 0,-1 1 0,1-1 0,-1 0-1,1 1 1,-1-1 0,1 1 0,0-2 0,0-3 4,0 1 1,0-1 0,0 0-1,-1 0 1,1 0-1,-2-5 1,2-10-4,14-296 664,-14 316-662,0 0 1,-1-1 0,1 1 0,0 0 0,-1 0 0,1 0 0,0 0 0,0 0-1,-1 0 1,1 0 0,0 0 0,-1 0 0,1 1 0,0-1 0,0 0 0,-1 0-1,1 1 1,-1-1 0,2 1 0,16 10-7,0 2-1,-1 0 1,0 1 0,-1 0-1,16 20 1,-4-6 7,-2-2-4,-11-10-4,1 0 0,0-1 0,1-1 0,0-1 0,38 22 0,-54-34-3,-1 0 1,1-1-1,0 1 1,0-1-1,-1 0 0,1 1 1,0-1-1,0 0 1,0 1-1,-1-1 1,1 0-1,0 0 0,0 0 1,0 1-1,0-1 1,0 0-1,-1 0 0,1-1 1,0 1-1,0 0 1,0 0-1,0 0 1,-1 0-1,1-1 0,0 1 1,0 0-1,0-1 1,-1 1-1,1-1 1,0 1-1,0-1 0,0 0 1,0-1-100,0-1 0,0 1 0,-1-1 0,1 1 0,-1-1 0,0 1 0,1-1 0,-1 1 0,-1-4 0,2-5-381,-1-19-1743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3.8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24 893 21914,'0'0'4391,"-3"0"-3889,2 0-427,0 0 0,0 0 0,0 0 0,0 0 0,0 0 0,0 0 0,0-1 0,0 1 0,0 0 0,0-1 0,0 1 0,0 0 0,0-1 0,1 1 0,-1-1 0,-1 0 0,1 0-48,1 0-1,0 0 1,-1 0-1,1 0 1,0 0 0,-1 0-1,1 1 1,0-1-1,0 0 1,0 0-1,0 0 1,0 0 0,0 0-1,0 0 1,0 0-1,0 0 1,1 0 0,-1 0-1,0 0 1,0 0-1,1 0 1,-1 1-1,1-1 1,-1 0 0,1-1-1,3-4 21,1 0 0,-1 0-1,1 0 1,0 1 0,0 0 0,1 0-1,-1 0 1,9-5 0,-4 2 7,357-251 619,-112 85-476,149-129-34,-334 245-38,-59 51-132,-6 10-75,-5-2 78,0 0-1,0 0 0,0 0 0,0-1 0,0 1 0,0 0 0,-1 0 0,1-1 0,0 1 1,0 0-1,0 0 0,-1-1 0,1 1 0,0 0 0,-1 0 0,1-1 0,-1 1 0,0 0 1,-70 61-533,49-44-935,0 0-1,-21 25 0,25-24-2891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5.08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112 980 27052,'0'0'1177,"-8"-2"-902,-21-10-102,22 10-42,5 2-70,-1 0 0,0 0 0,1 0 0,-1-1 1,0 1-1,1-1 0,-1 1 0,1-1 0,-1 0 0,1 0 0,-1 0 0,1 0 1,-1-1-1,-1-1 0,-8-2 102,11 5-149,0-1 0,0 1-1,0 0 1,1-1 0,-1 1-1,0 0 1,0-1 0,1 1 0,-1-1-1,0 1 1,1-1 0,-1 1-1,0-1 1,1 1 0,-1-1-1,1 0 1,-1 1 0,1-1-1,-1 0 1,1 0 0,0 1 0,-1-1-1,1 0 1,0 0 0,-1-1-1,1 0-10,1 1-1,-1-1 1,0 1-1,1-1 1,-1 1-1,1 0 0,-1-1 1,1 1-1,0-1 1,0 1-1,0 0 1,-1 0-1,1-1 1,1 1-1,-1 0 1,0 0-1,1-1 1,25-21 3,1 2 1,44-27-1,-14 10 12,1022-657 257,-1043 672-273,57-35 49,-90 60-37,-5 8 17,-8 11 17,-13 3-60,13-14 9,0 0 0,-14 20 0,21-26-18,-1 1-1,1-1 0,0 1 1,0 0-1,1 0 1,-1 0-1,1 0 0,0 0 1,0 0-1,0 10 1,5 43-6017,-4-48 1996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5.7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0 620 25148,'0'0'2059,"31"-30"-1784,107-99-59,118-78-47,-97 84-151,-12-1-277,-146 123-178,4-4 954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6.1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1 796 26284,'0'0'1761,"221"-244"-1665,-96 121-96,15-3 0,-3 8-304,-16 14-945,-30 23-4241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3.5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28749,'0'0'656,"14"36"-325,-3-4-256,2 3 1,1 0-1,1 0 1,2-2-1,2 0 1,27 38 0,173 193 409,59 84-61,-85-30-254,-36-54 26,-92-168-77,-30-48-71,-3 1 1,45 95-1,-55-94-32,-22-49-40,0-4-584,-1-1 471,0 0 1,0 0 0,0 0-1,-1 0 1,0 0 0,0 0-1,0 0 1,0 1 0,0-1-1,-1 1 1,0-1 0,1 1-1,-1 0 1,-5-3 0,5 2-58,-24-23-1687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4.01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99 421 29341,'0'0'136,"-18"34"3,-51 118 16,67-145-145,-1-1 0,1 2-1,1-1 1,0 0 0,0 0 0,0 0 0,1 1 0,0-1 0,0 0-1,1 0 1,0 1 0,0-1 0,0 0 0,1 0 0,1 0-1,-1 0 1,1 0 0,0-1 0,0 1 0,1-1 0,0 0 0,7 9-1,-3-3 5,1 3-7,1 0 0,1 0 0,1-1 0,0-1 0,0 0 0,1 0 0,1-2 0,0 1 0,1-2 0,0 0 0,1-1 0,-1 0 0,2-1 0,-1-1 0,1-1 0,0 0 0,1-1 0,21 3 0,-11-5 1,0-1 0,0-1 0,35-4 0,-47 1-4,-1-1 1,1 0 0,-1-1 0,1 0-1,-1-1 1,0-1 0,16-9 0,-7 0 4,-1 0-1,0-1 1,-1-2 0,-1 0 0,-1-1 0,-1-1-1,0-1 1,-2-1 0,0 0 0,23-43 0,-20 26 31,-1-1 0,-3-1 0,-1 0 1,-2-1-1,-2-1 0,6-49 1,39-266 87,-54 376-157,5 65-566,-6-70 380,-1-1 0,0 1 1,-1-1-1,-1 1 0,-3 13 0,3-18-193,-2-1 0,1 0 1,-1-1-1,0 1 0,-6 7 0,-29 36-4615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4.9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 3 29245,'0'0'51,"-5"36"-3,2-15-39,-1 0 1,1-1 0,0 1 0,2 0 0,0 0 0,2 0-1,0 0 1,1 0 0,1 0 0,2-1 0,11 38-1,21 19-1,2-2 0,77 108 0,-30-50-7,-80-126 4,-9-17 86,-38-49 137,4-2 1,2-1 0,-37-92 0,52 101-149,4 0 0,1-1 0,3-1 0,2 0 0,3 0 0,-1-65 0,8 124-76,1 0-1,-1 0 1,1-1 0,0 1 0,0 0 0,0-1 0,1 1-1,-1-1 1,1 1 0,0-1 0,0 0 0,0 0-1,3 4 1,6 10 2,165 242-2,-133-203 0,2-3 1,79 73 0,-95-102-6,44 30 0,-62-47-1,0 0 0,0-1 1,0 0-1,1-1 0,0-1 1,0 1-1,23 3 0,-35-8 2,1 0 0,-1 0 0,0 0 1,0 0-1,1 0 0,-1 0 0,0 0 0,1 0 0,-1 0 0,0 0 0,1 0 0,-1 0 0,0 0 0,0 0 0,1 0 0,-1 0 0,0 0 0,1-1 0,-1 1 1,0 0-1,0 0 0,1 0 0,-1 0 0,0-1 0,0 1 0,0 0 0,1 0 0,-1-1 0,0 1 0,0 0 0,0 0 0,0-1 0,1 1 0,-1 0 1,0-1-1,0 1 0,0 0 0,0 0 0,0-1 0,0 1 0,0 0 0,0-1 0,0 1 0,0 0 0,0-1 0,0 1 0,0 0 0,0-1 0,0 1 1,0 0-1,0 0 0,-1-1 0,1 1 0,0 0 0,0-1 0,0-4 4,0-15 6,1-54 99,-3 1 0,-3-1 0,-24-118 0,19 148-78,-36-162 28,43 275-192,3-56-126,4 100-93,-2-100-1096,0 0 0,1 0 0,7 20 0,13 13-19852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6.89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103 747 25916,'0'0'4287,"-20"17"-4217,8-8-60,4-3-4,0 0 0,1 0 1,0 1-1,0-1 0,-11 16 1,16-19-6,0 0 1,0 1 0,1-1 0,-1 1 0,1-1-1,0 1 1,0 0 0,0-1 0,0 1 0,0 0 0,1 0-1,0 0 1,0 0 0,0 0 0,0-1 0,0 1-1,1 0 1,0 0 0,0 0 0,0-1 0,3 7 0,7 17 0,1-1 0,1 0 0,1-1 0,2 0 0,0-1 0,2-1 1,0-1-1,2 0 0,35 29 0,-49-46-3,0-1 1,1 0-1,-1 0 1,1-1-1,0 0 1,0 0-1,9 2 1,-15-5 0,1 1 0,0-1 0,0 1 0,-1-1 0,1 0 1,0 0-1,0 0 0,-1 0 0,1 0 0,0 0 0,0 0 0,-1-1 0,1 1 1,0 0-1,0-1 0,-1 0 0,1 1 0,-1-1 0,1 0 0,0 0 0,-1 0 0,1 0 1,-1 0-1,0 0 0,1 0 0,-1 0 0,0-1 0,0 1 0,0 0 0,0-1 0,0 1 1,0-1-1,0 0 0,0-1 0,4-17 18,-1 1 1,0 0-1,-2-1 1,-1 1-1,0-1 0,-3-25 1,1 4 52,1 14 22,-5-40 1,4 59-74,-1-1 1,0 1-1,0-1 0,-1 1 1,0 0-1,0 0 1,-1 0-1,-6-11 1,0 10 78,5 14-29,3 17-32,2-21-40,0 6 1,1 0 1,0 1-1,0-1 0,0 0 0,1 1 1,1-1-1,-1 0 0,1-1 0,0 1 0,1 0 1,-1-1-1,1 1 0,1-1 0,-1 0 0,1-1 1,0 1-1,0-1 0,1 0 0,0 0 0,-1-1 1,2 1-1,-1-2 0,0 1 0,1 0 0,0-1 1,10 3-1,34 8-4,-50-13 6,1-1 0,-1 0-1,0 1 1,1-1 0,-1 0-1,1 0 1,-1 0 0,1 0-1,-1 0 1,1 0-1,-1 0 1,0 0 0,1-1-1,-1 1 1,1 0 0,-1-1-1,0 1 1,1-1 0,-1 0-1,0 1 1,0-1 0,0 0-1,1 0 1,-1 0-1,0 0 1,0 0 0,0 0-1,0 0 1,-1 0 0,1 0-1,1-3 1,3-24 39,-1 0 0,-2 0-1,-3-53 1,1 33 158,0 48-197,0 0 0,1 0 0,-1-1 0,0 1 0,1 0 0,-1 0-1,1 0 1,-1 0 0,0 0 0,1 0 0,-1 0 0,1 0 0,-1 0-1,0 0 1,1 0 0,-1 0 0,0 0 0,1 0 0,-1 1 0,1-1-1,-1 0 1,0 0 0,1 0 0,-1 0 0,0 1 0,0-1 0,1 0-1,6 7 0,0 0 0,0 0 0,-1 1 0,0 0 0,-1 0 0,0 0 0,0 1 0,4 9 0,4 6 0,8 12-26,-2 2-1,-2 0 0,19 62 1,-33-85 14,-12-29 28,-11-33 20,12 19-26,1 1 0,2-1 1,1 0-1,1 0 0,1 0 1,2 0-1,5-49 0,-4 68-7,0 0 0,1 0 0,0 0-1,0 0 1,1 0 0,0 1 0,1-1-1,0 1 1,10-15 0,-12 19-4,0 1 1,1 0-1,0 0 1,0 0-1,0 0 1,0 1-1,0-1 0,0 1 1,1 0-1,-1 0 1,1 0-1,-1 0 1,1 1-1,0-1 1,0 1-1,0 0 1,0 0-1,0 1 1,0-1-1,0 1 0,0-1 1,0 2-1,0-1 1,0 0-1,5 2 1,-4-1-3,0 0 1,-1 1 0,1 0-1,0 0 1,-1 0-1,0 1 1,1-1-1,-1 1 1,0 0 0,-1 1-1,1-1 1,0 0-1,3 6 1,6 7-3,21 34 0,-16-22-2,3 3-40,44 49 1,-64-79 45,-1-1 1,0 0-1,0 1 0,1-1 1,-1 0-1,0 1 1,1-1-1,-1 0 1,0 1-1,1-1 1,-1 0-1,0 0 0,1 0 1,-1 1-1,0-1 1,1 0-1,-1 0 1,1 0-1,-1 0 1,0 0-1,1 1 0,-1-1 1,1 0-1,-1 0 1,1 0-1,-1 0 1,0 0-1,1 0 1,-1-1-1,1 1 0,-1 0 1,0 0-1,1 0 1,0-1-1,5-13 18,-1-43 16,-3 31-20,1 0 1,0 0-1,2 0 0,1 1 0,12-32 0,-18 56-13,0 1 1,1 0-1,-1 0 1,0 0-1,0 0 0,0 0 1,0-1-1,0 1 1,0 0-1,1 0 0,-1 0 1,0 0-1,0 0 1,0 0-1,0 0 0,1 0 1,-1-1-1,0 1 0,0 0 1,0 0-1,0 0 1,1 0-1,-1 0 0,0 0 1,0 0-1,0 0 1,0 0-1,1 0 0,-1 0 1,0 0-1,0 0 1,0 1-1,1-1 0,-1 0 1,0 0-1,0 0 0,0 0 1,0 0-1,0 0 1,1 0-1,-1 0 0,0 0 1,0 1-1,0-1 1,0 0-1,0 0 0,0 0 1,1 0-1,-1 0 1,0 1-1,0-1 0,0 0 1,0 0-1,0 1 0,6 7 0,-1 1 0,-1 0 0,1 0 0,4 15 0,14 28-13,-18-44 12,0-1 0,0 1 0,1-1 0,-1 0 0,2-1 1,-1 1-1,13 9 0,-15-14-4,0 0 1,-1 1 0,1-2-1,0 1 1,1 0-1,-1-1 1,0 0 0,0 0-1,1 0 1,-1 0-1,1-1 1,-1 1 0,0-1-1,1-1 1,-1 1 0,1 0-1,-1-1 1,6-1-1,-6 0 4,0 0-1,0 0 0,0 0 0,0-1 1,0 1-1,-1-1 0,1 0 1,-1 0-1,1 0 0,-1-1 0,0 1 1,-1-1-1,1 1 0,2-6 0,30-56-12,-31 50 16,1 0-1,-2 0 0,0 0 1,-1-1-1,0 1 0,-2-1 0,0 0 1,-2-20-1,1 9 3,-1-3 6,-1 0 0,-1 1-1,-11-37 1,-32-85 34,17 60-1,26 78-35,-3-11 16,-16-37 0,6 44 86,17 17-105,0-1 0,-1 1 0,1 0 0,-1 0 0,1 0 0,-1 0 0,1-1 0,0 1-1,-1 0 1,1 0 0,-1 0 0,1 0 0,-1 0 0,1 0 0,0 0 0,-1 0 0,1 1 0,-1-1 0,1 0 0,-1 0 0,1 0 0,0 0 0,-1 1-1,1-1 1,-1 0 0,1 0 0,0 1 0,-1-1 0,1 0 0,0 0 0,-1 1 0,1-1 0,0 0 0,0 1 0,-1-1 0,1 1 0,0-1-1,0 0 1,0 1 0,-1-1 0,1 1 0,0-1 0,0 0 0,0 1 0,0-1 0,0 1 0,0-1 0,0 1 0,0-1 0,0 1 0,0-1 0,0 0-1,0 1 1,1 0 0,-4 31-3,1 0-1,2 0 0,2 0 1,0 1-1,2-1 0,2-1 1,1 1-1,1-1 0,2 0 1,1-1-1,18 35 0,98 182-49,-119-238 31,-5-14 10,-2-21 18,-1 22-6,0-30 0,3-74-15,-2 97 9,1-1 1,0 1-1,1 0 0,0 0 1,1 0-1,0 0 0,6-11 1,-9 21-1,-1-1 1,1 1 0,0-1 0,0 1-1,0-1 1,0 1 0,0 0-1,1-1 1,-1 1 0,0 0 0,0 0-1,1 0 1,-1 0 0,1 0 0,-1 0-1,1 1 1,-1-1 0,1 0-1,-1 1 1,1-1 0,0 1 0,-1 0-1,1-1 1,0 1 0,-1 0 0,1 0-1,0 0 1,0 0 0,-1 0-1,4 1 1,-2 0 0,0 0-1,-1 0 1,1 1-1,0-1 1,0 1-1,0 0 1,-1-1-1,1 1 1,-1 0-1,1 1 1,-1-1-1,0 0 1,0 1-1,2 3 1,1 1-1,-1 1 1,0 0 0,0 0 0,-1 0-1,0 1 1,0-1 0,-1 1 0,1 10-1,0 6 0,-2 38-1,-1-42 2,0-18 0,0 1 0,0 0 0,-1 0 0,1 0 0,-1 0 0,0-1 0,0 1 0,0 0 0,0-1-1,-1 1 1,0-1 0,1 1 0,-1-1 0,0 0 0,-1 0 0,-2 4 0,-4 1-2,-1 0 0,0 0 0,-1 0 0,-15 7 1,59-15-39,-21 1 34,-2-1 6,-1 0-1,0 0 1,1-1-1,10-3 1,-17 3 0,1 0 1,-1 0 0,0-1 0,1 0 0,-1 0 0,0 0 0,0 0 0,0 0 0,0 0 0,0-1 0,-1 0 0,1 1 0,2-5 0,6-9 5,0 0-1,-2 0 1,0-1 0,0 0-1,-2-1 1,0 1 0,-1-2 0,-1 1-1,5-35 1,-4-7 79,-2-106 1,-4 108-7,0 56-21,-6 25-20,4 0-47,0 40 1,2-44 3,0-16 1,0-1 1,1 1-1,-1-1 0,0 1 0,1-1 0,0 1 0,0-1 0,-1 1 0,1-1 0,1 1 0,-1-1 0,0 0 0,1 0 0,-1 0 0,1 1 1,-1-1-1,1-1 0,0 1 0,0 0 0,0 0 0,0-1 0,0 1 0,0-1 0,1 0 0,-1 1 0,0-1 0,1 0 0,-1 0 0,1-1 0,-1 1 1,1 0-1,-1-1 0,1 0 0,-1 1 0,1-1 0,0 0 0,3-1 0,-5 1 4,0 0 0,0 0-1,0 0 1,0-1 0,0 1 0,0 0-1,-1-1 1,1 1 0,0 0 0,0-1-1,0 1 1,0-1 0,-1 1 0,1-1 0,0 0-1,-1 1 1,1-1 0,0 0 0,-1 1-1,1-1 1,-1 0 0,1 0 0,-1 0-1,1-1 1,7-24 1,-6 19-1,16-77 6,-13 57-2,0-1-1,2 1 1,1 1 0,1-1-1,1 1 1,15-24 0,-25 49-4,0 1-1,0-1 1,1 0 0,-1 1 0,0-1 0,1 1 0,-1-1 0,1 1-1,-1-1 1,0 1 0,1-1 0,-1 1 0,1 0 0,-1-1-1,1 1 1,0 0 0,-1-1 0,1 1 0,-1 0 0,1-1 0,0 1-1,-1 0 1,1 0 0,0 0 0,-1 0 0,1 0 0,-1 0-1,1 0 1,0 0 0,-1 0 0,1 0 0,0 0 0,-1 0 0,1 0-1,0 1 1,-1-1 0,1 0 0,-1 0 0,1 1 0,-1-1 0,1 0-1,0 1 1,-1-1 0,1 1 0,-1-1 0,0 0 0,1 1-1,-1-1 1,1 1 0,-1 0 0,0-1 0,1 1 0,16 30-8,5 29 8,-16-40-8,1-1-1,0 0 1,2-1-1,0 0 1,23 33-1,-31-49-4,-2 0-129,1 1 22,-1 0 0,0 0 0,0-1 0,0 1 1,-1-1-1,1 1 0,-1-1 0,1 1 0,-1-1 0,0 0 0,0 0 0,0 0 0,0 0 0,0 0 0,-1 0 0,1-1 0,0 1 0,-1-1 0,1 1 0,-1-1 0,-3 1 0,-6 5-1018,-19 12-4180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7.45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1 575 24939,'0'0'2522,"5"-25"-2037,16-85-66,-16 79-147,-1 1 1,-2-1-1,-3-50 1,-1 26-64,4 7-11,-1 33-112,0 1 0,0 0 0,-1 0 0,-1 0 0,-1-1 0,0 1 0,-7-25 0,8 38-53,1-1 0,-1 1 0,0-1 0,1 0-1,-1 1 1,0-1 0,0 1 0,0 0 0,0-1 0,-1 1 0,1 0 0,0 0 0,0 0 0,-1 0 0,1 0-1,-1 0 1,-1-1 0,2 6 90,1 19-86,-1-3-30,1 0 0,1 0 0,0 0 0,2 0 0,0 0 0,1 0 0,8 20 0,-3-17-6,2-1 0,1 0-1,15 23 1,-19-34-8,0-1 0,0 0 1,1 0-1,0-1 1,1 0-1,0-1 0,20 13 1,-27-19 2,0 0 0,-1 0 0,1-1 0,0 0 0,0 1 0,1-1 0,-1-1 0,0 1 0,0 0 1,1-1-1,-1 1 0,0-1 0,0 0 0,1 0 0,-1 0 0,0-1 0,1 1 0,-1-1 0,0 0 0,0 0 1,0 0-1,0 0 0,0 0 0,0-1 0,0 1 0,0-1 0,0 0 0,-1 0 0,1 0 0,0 0 0,-1 0 1,0-1-1,0 1 0,0-1 0,2-3 0,6-8 7,-1-1 0,-1 0 0,-1 0 0,0-1 0,7-23 0,-7 13 33,0 0 0,-2-1 0,-1 1 0,-1-1 0,-1-47 0,-2 73-23,1 4-293,0 0 30,-1-1-1,1 1 0,-1 0 1,0 0-1,0 0 0,0 0 1,0 0-1,-1 0 1,1-1-1,-1 1 0,1 0 1,-1 0-1,0 0 0,0-1 1,0 1-1,-1-1 0,1 1 1,-4 4-1,-15-2-9345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7.9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29630,'0'0'160,"118"129"-160,-65-85-16,-3 7-144,-7-6-705,-2-3-2496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0.0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 0 27309,'0'0'1400,"-3"22"-1232,-5 71-34,8-85-129,-1 0 0,1-1 0,1 1 0,0 0 0,0 0 0,0 0 0,1-1 0,0 1 0,0-1 0,1 1 0,0-1 0,1 0 0,-1 0 0,1 0 0,1-1 0,-1 1 0,1-1 0,0 0 0,0-1 0,1 1 0,0-1 0,0 0 0,0 0 0,12 6 0,-16-9 3,1 0-1,-1-1 1,1 1-1,0-1 1,-1 1-1,1-1 1,0 0 0,0 0-1,0 0 1,0 0-1,0-1 1,0 1-1,0-1 1,0 0 0,0 0-1,0 0 1,0 0-1,0-1 1,0 1-1,0-1 1,0 1 0,0-1-1,0 0 1,0-1-1,-1 1 1,1 0-1,0-1 1,-1 1 0,1-1-1,-1 0 1,1 0-1,-1 0 1,0 0-1,0 0 1,0 0 0,0-1-1,0 1 1,-1-1-1,1 1 1,-1-1-1,1 0 1,1-5-1,1-2 45,0-1 0,0 0 0,-1 0 0,-1-1 0,0 1 0,0-1 0,-1 1-1,-1-21 1,0 30-43,0 0 1,0 0-1,0 0 0,-1 0 0,1 0 0,-1 0 0,1 1 0,-1-1 0,0 0 0,1 0 0,-1 1 0,0-1 1,0 0-1,0 1 0,-1-1 0,1 1 0,0 0 0,-1-1 0,1 1 0,-1 0 0,1 0 0,-1 0 0,1 0 1,-1 0-1,0 0 0,1 0 0,-1 0 0,0 1 0,0-1 0,0 1 0,0-1 0,-2 1 0,-8-2-8,0 1-1,0 0 0,0 1 0,-13 1 0,4 0-50,18-1-139,8-4-2082,18-12-1565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8.5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67 1039 27052,'0'0'3671,"-10"10"-3545,5-4-119,-1-1 0,1 2 0,1-1 0,-1 0 0,1 1 0,0 0 0,0 0 0,1 0 0,0 1 0,0-1 0,1 1 0,0-1 0,-2 13 1,1 31 5,6 79 0,-2-121-14,0-1 1,0 0-1,1 1 0,1-1 0,-1 0 0,1 0 1,0-1-1,1 1 0,0 0 0,0-1 0,1 0 1,0 0-1,0-1 0,11 11 0,-11-12-11,0-1-1,0 0 1,1 0 0,0 0-1,0 0 1,0-1-1,0 0 1,0-1-1,1 1 1,-1-1 0,1 0-1,0-1 1,0 0-1,-1 0 1,1 0-1,0-1 1,0 0 0,10-1-1,-14 0 12,-1 0 0,1 0 0,0 0 0,-1 0 1,1 0-1,-1-1 0,0 1 0,1-1 0,-1 0 0,0 0 0,0 0 0,0 0 0,0 0 0,0 0 1,0 0-1,-1-1 0,1 1 0,-1-1 0,0 1 0,1-1 0,0-4 0,4-8 10,-1-1 0,5-23 0,-9 33-8,7-40 54,-3 0 0,-2 0 0,-2-1 0,-5-51 0,-1 68-4,5 29-47,0 1 1,0 0 0,0-1-1,0 1 1,0-1 0,0 1-1,0-1 1,0 1 0,-1-1-1,1 1 1,0 0 0,0-1-1,0 1 1,0-1 0,-1 1-1,1 0 1,0-1 0,0 1-1,-1-1 1,1 1 0,0 0-1,-1-1 1,1 1 0,0 0-1,-1 0 1,1-1 0,0 1-1,-1 0 1,1 0 0,-1-1-1,1 1 1,0 0 0,-1 0-1,1 0 1,-1 0 0,1 0-1,-1 0 1,1 0 0,-1 0-1,1 0 1,-1 0 0,1 0-1,0 0 1,-1 0 0,1 0-1,-1 0 1,1 0 0,-1 0-1,1 1 1,0-1 0,-1 0-1,1 0 1,-1 1 0,1-1-1,0 0 1,-1 0 0,1 1-1,0-1 1,-1 1 0,-2 4-3,1 0 0,0 1 1,0-1-1,1 1 0,-1-1 1,1 1-1,0-1 0,1 1 1,-1 0-1,1 0 0,0-1 1,2 8-1,-2-1-3,0-6-4,0 0 0,0 1 0,0-1 0,1 0 0,0 1-1,1-1 1,-1 0 0,1 0 0,4 10 0,-3-13 0,-1 0 0,0 0 0,1 0-1,0 0 1,-1 0 0,1-1 0,0 1 0,0-1 0,1 0-1,-1 0 1,0 0 0,1 0 0,-1 0 0,1-1 0,0 0-1,5 2 1,-8-3 3,1 1 0,-1-1 1,1 1-1,0-1 0,-1 0 0,1 0 0,0 1 0,0-1 0,-1 0 0,1-1 0,0 1 0,-1 0 0,1 0 0,0-1 0,-1 1 1,1-1-1,0 0 0,-1 1 0,1-1 0,-1 0 0,1 0 0,-1 0 0,0 0 0,1 0 0,-1 0 0,0 0 0,0 0 0,0-1 1,1 1-1,-1 0 0,-1-1 0,1 1 0,0-1 0,1-1 0,1-6 7,0 0 1,0 0-1,-1 0 0,0 0 0,1-10 1,-1 3-3,2-13 54,-2-1-1,-1-44 0,-2 36 55,1 38-36,0 17-46,0-7-37,0 4 3,0 0 0,1 0 1,0 0-1,1 0 0,5 20 1,-6-31-10,0 0 1,1 0-1,-1 0 1,1 1-1,-1-2 1,1 1 0,0 0-1,0 0 1,0 0-1,0-1 1,1 1-1,-1-1 1,1 0-1,0 0 1,-1 0 0,1 0-1,0 0 1,0-1-1,0 1 1,0-1-1,0 0 1,1 0-1,-1 0 1,0 0-1,1 0 1,-1-1 0,0 1-1,1-1 1,4 0-1,-3 0 9,-1-1-1,1 1 0,0-1 1,0 0-1,-1 0 0,1-1 1,-1 1-1,1-1 0,-1 0 0,1 0 1,-1 0-1,0-1 0,0 0 1,0 0-1,-1 0 0,1 0 1,0 0-1,-1-1 0,0 1 1,0-1-1,0 0 0,3-7 1,-1 2 7,0 0 1,-1 0 0,-1-1-1,0 1 1,0-1 0,-1 0-1,0 0 1,0 0 0,-1-20-1,0-10 7,0 1 35,-2 0 0,-2-1-1,-9-52 1,-14-6 122,-43-110 0,-54-87 193,114 276-330,-11-26 102,-28-47 0,46 121-24,2 8-101,2-1-1,1 1 1,2-1 0,1 0 0,17 52-1,18 16 2,6-1-1,72 118 0,-48-93-17,-15-43-27,-13-20-313,-41-62 206,-1 0-1,0 0 1,1 1-1,-1-1 1,-1 1 0,1-1-1,0 1 1,-1-1-1,0 1 1,0-1 0,0 1-1,0-1 1,-1 1-1,1-1 1,-1 1 0,0-1-1,-1 5 1,-16 16-1797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9.0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1448 29341,'36'-28'32,"75"-53"91,175-94 0,519-221 568,-444 223-598,643-252-31,-917 395-57,169-68-10,-253 97 4,-1-1 0,1 1 1,-1 0-1,1-1 0,-1 0 1,0 1-1,0-1 1,0 0-1,0 0 0,0 0 1,2-4-1,-4 6 0,0 0-1,1-1 1,-1 1 0,0 0-1,0-1 1,0 1 0,0 0-1,0-1 1,0 1 0,0 0 0,0-1-1,0 1 1,0 0 0,0-1-1,0 1 1,0 0 0,0-1-1,0 1 1,0-1 0,0 1-1,0 0 1,-1-1 0,1 1-1,0 0 1,0 0 0,0-1-1,-1 1 1,1 0 0,0-1-1,-1 1 1,-18-6-97,-10 4-103,0 2 1,-1 1-1,1 1 0,0 2 1,-35 8-1,-143 53-6252,62-13-13103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49.4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1 825 28845,'0'0'192,"193"-76"-128,-47-11-16,23-5 80,2-15-32,-15 7-48,-22 7-48,-29 3-32,-24 3-288,-21-5-2177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6.1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57 26 28477,'0'0'1059,"-9"-7"-923,5 4-129,3 2-4,-1-1 0,1 1 0,-1 0 0,0-1 0,0 1 0,0 0 0,0 0 0,0 0 0,0 0 0,0 0 0,0 1 1,0-1-1,-4 0 0,5 1-3,1 0 1,-1 1-1,0-1 1,1 0-1,-1 1 1,1-1-1,-1 0 1,1 1-1,-1-1 1,1 1-1,0-1 1,-1 1-1,1-1 1,-1 1-1,1-1 1,0 1-1,0-1 1,-1 1-1,1-1 1,0 1-1,0-1 1,-1 2 0,-2 31 17,3 59 32,16 135-1,11-69-25,26 252 0,-46-49-429,-11-358-1703,2-3 1332,-11 0-4464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6.61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27965,'0'0'10,"3"37"-7,-1-15-1,0 15 17,2 0 0,1-1 1,2 1-1,2-1 0,20 52 1,-12-47 5,1-1 1,3-1-1,1 0 0,44 56 1,-55-81-22,0-1 0,1 0 0,1-1 0,0-1 0,1 1 0,0-2 0,1 0 0,0-1 0,0-1 0,1 0-1,0-1 1,1 0 0,-1-1 0,26 4 0,-22-6 4,0-1-1,0-1 0,0-1 1,1-1-1,-1-1 1,0-1-1,34-7 0,-37 5 3,-1-2 0,1 0-1,-1-1 1,0 0-1,-1-2 1,0 0-1,0 0 1,-1-1-1,15-14 1,13-17 41,-2-2-1,-2-1 1,-1-1 0,-3-3-1,-2 0 1,36-72 0,-68 118-72,8-12-231,0-1 0,9-30 0,-17 62-1719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01.2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57 155 352,'0'0'5773,"-7"-2"-3540,-22-6-109,22 7-795,-6-4 17488,27 6-19669,7 0 1130,565-1 293,-503-5-544,161-29 0,-86 8-4,-32 8-28,-22 1 23,159-4 1,-127 11 1,4 1 5,-109 9-19,-31 0 2,0 0-22,0 2 20,0-2 2,-12 0-3252,-1 0-2999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2.8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1 118 16135,'0'0'7252,"71"31"-6996,-24-31-16,9 0-144,16 0-32,18-17 64,19-14-128,25-14 0,15-11-448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17.39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198 48 27068,'0'0'1180,"-30"-8"-722,-90-26-105,117 33-320,0 0 0,-1 0 0,1 0 1,-1 0-1,1 1 0,-1-1 0,1 1 0,-1 0 1,1 0-1,-6 1 0,8-1-28,1 1-1,0-1 1,-1 1 0,1-1-1,0 0 1,-1 1-1,1-1 1,0 1 0,0-1-1,0 1 1,-1-1 0,1 1-1,0-1 1,0 1-1,0-1 1,0 1 0,0-1-1,0 1 1,0 0-1,0-1 1,0 1 0,0-1-1,0 1 1,0-1 0,0 1-1,0-1 1,1 1-1,-1-1 1,0 1 0,1 0-1,1 11 24,3 69 12,3 0 0,35 145 0,-25-142-19,-5-19-15,2-2-1,3 0 0,50 115 1,-65-173-7,-3-5 0,0 1 1,0 0 0,1 0-1,-1 0 1,0-1 0,1 1-1,-1 0 1,0-1 0,1 1-1,-1 0 1,1-1 0,-1 1-1,1-1 1,0 1 0,-1-1-1,1 1 1,0-1 0,-1 1-1,1-1 1,0 1 0,-1-1-1,1 0 1,0 0 0,0 1-1,-1-1 1,1 0 0,0 0-1,1 0 1,-2 0 19,-2 21-2028,-11-2-376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17.8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1 234 27805,'0'0'218,"21"25"-140,-2-2-61,-1 1 6,2-2-1,0 0 1,2-1-1,0 0 0,34 21 1,-35-28-1,1-1 0,1-2 0,0 0-1,1-1 1,0-2 0,0 0 0,1-2 0,0 0 0,0-2 0,0-1 0,0-1-1,1-1 1,-1-1 0,50-7 0,-60 3 3,1 0 0,-1-1 0,0-1 0,0 0 0,-1-1 0,0-1 1,0 0-1,-1-1 0,0 0 0,0-1 0,-1 0 0,-1-1 0,0-1 0,14-17 0,4-10 59,-2-1 0,-1-2 0,27-60 0,13-61 52,-62 228-136,-4-49-198,-1 1 0,0-1-1,-8 31 1,6-36-1454,0-1-1,-1 1 1,-10 17-1,-4-1-16659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1.0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228 37 27645,'0'0'133,"-30"-3"-18,-97-8 274,123 10-365,1 1-1,0 0 0,-1 0 1,1 0-1,0 0 0,-1 0 1,1 1-1,0-1 0,0 1 1,-1 0-1,1 0 0,0 0 1,0 1-1,0-1 0,-3 3 1,5-3-12,0 1 0,-1 0 0,1-1 0,0 1-1,0 0 1,1-1 0,-1 1 0,0 0 0,1 0 0,-1 0 0,1 0 0,-1 0 0,1 0 0,0 3 0,-1 3 9,-1 12-13,1 0-1,0 0 1,2 0 0,1 0-1,0 0 1,1 0 0,1 0 0,1-1-1,1 0 1,1 0 0,17 35-1,9 5-6,1-1-1,52 64 0,-44-67-10,2-3-1,3-1 0,1-2 1,89 68-1,-134-115 11,-1 0 0,1 0 0,0 0 0,0-1 0,0 1 0,0-1 0,0 0 0,0 1 0,4 0 0,-7-2 0,0 0 1,0 0-1,0 0 1,0 0-1,0 0 1,0 0-1,0 0 1,1 0-1,-1 0 0,0 0 1,0 0-1,0 0 1,0 0-1,0 0 1,0 0-1,1 0 1,-1 0-1,0 0 1,0-1-1,0 1 0,0 0 1,0 0-1,0 0 1,0 0-1,1 0 1,-1 0-1,0 0 1,0 0-1,0 0 0,0 0 1,0-1-1,0 1 1,0 0-1,0 0 1,0 0-1,0 0 1,0 0-1,0 0 1,0 0-1,0-1 0,0 1 1,0 0-1,0 0 1,0 0-1,0 0 1,0 0-1,0 0 1,0-1-1,0 1 1,0 0-1,0 0 0,0 0 1,0-4 6,-1 0-1,1 0 1,-1 0-1,0 0 1,0 0 0,0 1-1,-1-1 1,0 0 0,1 1-1,-1-1 1,0 1 0,-1 0-1,1 0 1,-5-5 0,0-2 5,-199-303 237,147 211-180,-54-127 0,108 218-69,-3-7 8,0 0 0,1-1 0,1 0 0,1 0 0,-5-33 0,11 36-41,4 19 12,-2-1 11,37 29 36,70 72 0,0 1-4,-91-88-17,0-1 0,1-1-1,44 22 1,-60-33-9,1-1 0,0 0 0,0 0 0,1 0-1,-1-1 1,0 0 0,1 0 0,6 1 0,-8-8 6,-3-43 37,-1-1 0,-2 1-1,-16-84 1,6 52-23,12 81-15,0 0 1,1 0-1,-1 0 0,0 0 0,0 0 0,0 0 0,0 0 0,1 0 1,-1 0-1,0 1 0,0-1 0,0 0 0,0 0 0,1 0 0,-1-1 1,0 1-1,0 0 0,0 0 0,0 0 0,1 0 0,-1 0 0,0 0 1,0 0-1,0 0 0,0 0 0,0 0 0,1 0 0,-1 0 0,0-1 1,0 1-1,0 0 0,0 0 0,0 0 0,0 0 0,1 0 0,-1 0 1,0-1-1,0 1 0,0 0 0,0 0 0,0 0 0,0 0 0,0-1 1,0 1-1,0 0 0,0 0 0,0 0 0,0 0 0,0-1 0,0 1 1,0 0-1,0 0 0,0 0 0,0 0 0,0-1 0,0 1 0,0 0 1,0 0-1,13 16 19,-9-11-9,294 294 30,-252-257-39,94 69-5,-138-111-100,-2 0 77,0 1 0,0-1 0,-1 0 1,1 0-1,0 0 0,0 0 0,0 0 0,0 0 0,0 0 0,0 0 0,0 0 0,0 0 1,0 0-1,0 0 0,0 1 0,0-1 0,0 0 0,0 0 0,0 0 0,0 0 0,0 0 1,0 0-1,0 0 0,0 0 0,0 0 0,0 0 0,0 0 0,0 0 0,1 1 0,-1-1 1,0 0-1,0 0 0,0 0 0,0 0 0,0 0 0,0 0 0,0 0 0,0 0 1,0 0-1,0 0 0,0 0 0,0 0 0,0 0 0,0 0 0,1 0 0,-1 0 0,0 0 1,0 0-1,-21 0-2810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0.47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1 276 23883,'0'0'5080,"0"5"-4958,1 10-114,1 0 0,1-1-1,0 1 1,1-1-1,1 0 1,11 26 0,12 35-14,-28-72 9,0-3 58,0-15 577,0-20-456,-1 1-111,1 0 1,2 1-1,1-1 0,12-50 1,-6 50-47,2 0 0,1 1 0,1 1 0,21-37 0,-33 69-23,-1-1 0,1 0 0,-1 0-1,1 0 1,-1 0 0,1 0 0,-1 0-1,1 1 1,0-1 0,0 0 0,-1 1 0,1-1-1,0 0 1,0 1 0,0-1 0,0 1-1,-1-1 1,1 1 0,0 0 0,0-1-1,0 1 1,0 0 0,0 0 0,0-1 0,0 1-1,0 0 1,0 0 0,0 0 0,0 0-1,0 0 1,0 1 0,0-1 0,0 0-1,0 0 1,0 1 0,0-1 0,0 0 0,0 1-1,0-1 1,0 1 0,0-1 0,0 1-1,-1 0 1,1-1 0,0 1 0,0 0-1,0 1 1,5 5-5,0 0 0,-1 0 0,1 0 1,5 12-1,-6-9 15,3 3-4,151 261 16,-155-264-75,0 0 0,0 0 0,-1 0 1,0 0-1,-1 1 0,0-1 0,1 16 0,-2 18-4630,-1-11-13081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1.4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90 98 27917,'0'0'261,"-13"27"-178,-39 92 13,48-109-86,1 1 0,0 0 0,1 0 0,0 0 0,1 0 0,0 0 0,1 0-1,2 17 1,-1 0 5,-1-16-8,0 0 0,1 0 0,0 0 0,1-1 0,0 1 0,6 14 0,-7-22-9,0-1-1,1 0 1,-1 0 0,1 1-1,0-1 1,0 0-1,0-1 1,0 1 0,1 0-1,-1-1 1,1 1-1,-1-1 1,1 0 0,0 0-1,0 0 1,0 0-1,0 0 1,1-1 0,-1 1-1,0-1 1,1 0 0,-1 0-1,0 0 1,7 0-1,-7 0 3,0-1 1,0 0-1,0 1 0,0-1 0,0-1 0,0 1 0,0 0 1,0-1-1,0 1 0,0-1 0,0 0 0,0 0 0,0 0 0,-1-1 1,1 1-1,0 0 0,-1-1 0,4-2 0,-3 0 10,0 0 0,0 0 0,0 0 0,-1 0 0,1 0 0,-1-1 0,0 1 0,0-1 0,0 0-1,1-8 1,3-17 66,-1 1-1,-2-1 0,-1 0 0,-1 0 0,-7-59 0,3 70-30,-2 0-1,0 1 0,-1 0 1,-1 0-1,0 0 1,-2 1-1,0 0 0,-1 0 1,0 1-1,-14-16 1,23 31-40,0-1 0,0 0 0,-1 1 1,1-1-1,0 1 0,-1-1 0,1 1 0,-1 0 1,0-1-1,1 1 0,-1 0 0,0 0 1,0 0-1,0 0 0,0 1 0,1-1 1,-1 0-1,-4 0 0,5 2-2,0-1 0,-1 0 0,1 0-1,0 1 1,0-1 0,-1 1 0,1-1 0,0 1-1,0 0 1,0-1 0,-1 1 0,1 0 0,0 0 0,0 0-1,0 0 1,1 0 0,-1 0 0,0 0 0,0 0-1,-1 2 1,-3 7 1,1 0-1,-1 0 1,2 1-1,-1-1 0,-1 12 1,4-17-7,-3 12-85,1 0 0,0 0 1,2-1-1,0 1 0,1 0 1,4 32-1,-4-46-6,0 0 0,1-1 1,-1 1-1,1-1 0,0 1 0,0-1 1,0 1-1,0-1 0,1 0 0,-1 0 1,1 1-1,-1-1 0,3 2 0,2 1-462,1 0 0,-1-1 0,1 0 0,11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2.3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505 803 27132,'0'0'571,"-27"-4"-315,-89-13 238,110 17-466,1-1 0,0 1 0,-1-1-1,1 2 1,0-1 0,-1 1 0,1-1 0,0 1 0,-1 1-1,1-1 1,0 1 0,0 0 0,0 0 0,0 0 0,1 1-1,-1 0 1,0 0 0,1 0 0,0 0 0,0 1 0,0 0-1,0-1 1,1 2 0,-1-1 0,1 0 0,0 1 0,-3 5-1,-1 4-22,1 1 0,0 1 0,1-1 0,1 1 0,0-1 0,-2 33 0,1 14 0,5 66 0,0-122-6,1 0-1,-1-1 0,1 1 0,0 0 0,0 0 0,1-1 1,-1 1-1,1-1 0,1 0 0,-1 1 0,1-1 0,0 0 1,0 0-1,0-1 0,7 8 0,-7-9-1,1 0 0,0 0 0,0-1 0,0 1 0,0-1 0,0 0 0,0 0 0,0 0-1,1-1 1,-1 0 0,1 0 0,-1 0 0,1 0 0,-1 0 0,1-1 0,0 0 0,-1 0 0,1-1 0,8-1 0,-10 1-1,0 0 1,0 0-1,0-1 1,0 1-1,0-1 1,0 0-1,-1 0 1,1 0-1,-1 0 1,1-1-1,-1 1 1,0 0-1,0-1 1,0 0 0,0 1-1,0-1 1,-1 0-1,1 0 1,-1 0-1,0 0 1,0 0-1,0-1 1,1-4-1,2-9 14,-1-1-1,0 1 1,0-21-1,-2 9 15,-1 0 0,-1 0 0,-1 0 0,-2 1 0,-1-1 0,-1 1 0,-2 0 0,0 0 0,-17-34 0,-144-274 276,19 40 147,150 296-440,-1 0 0,1 1 0,0-1-1,0 0 1,0 0 0,0 0-1,0 0 1,0 0 0,0 0 0,0 0-1,-1 0 1,1 0 0,0 0-1,0 0 1,0 0 0,0 0-1,0 0 1,0 0 0,-1 0 0,1 0-1,0 0 1,0 0 0,0 0-1,0 0 1,0 0 0,0 0 0,0 0-1,-1 0 1,1 0 0,0 0-1,0 0 1,0 0 0,0 0-1,0 0 1,0 0 0,0 0 0,-1 0-1,1 0 1,0-1 0,0 1-1,1 20-10,-1-18 14,4 21 1,1 0 0,1 0 1,1 0-1,1-1 1,1 0-1,22 39 1,-11-19-10,-15-33-1,135 262 1,-116-231-2,2-1-1,2-1 1,1-1-1,51 49 0,-73-78-1,1-1-1,0-1 0,0 1 1,0-2-1,1 1 0,0-1 1,0 0-1,0-1 0,1 0 1,-1 0-1,1-1 0,0 0 1,0-1-1,0 0 0,20 0 1,-28-2-1,0 0 1,-1 0-1,1-1 1,0 1-1,0-1 1,-1 0 0,1 1-1,0-1 1,-1 0-1,1 0 1,-1 0-1,1 0 1,-1 0 0,0 0-1,1 0 1,-1-1-1,0 1 1,0 0-1,0-1 1,0 1 0,0-1-1,0 1 1,0-1-1,0 0 1,-1 1-1,1-1 1,0 0-1,0-3 1,1-6 4,1-1 0,-2 1 1,1-16-1,-1 20-4,3-44 12,-2 0 0,-3-1 0,-1 1 1,-3 0-1,-3 0 0,-16-65 1,24 116-11,0 0 0,0-1 0,0 1 1,0 0-1,0 0 0,0-1 0,0 1 1,0 0-1,0 0 0,0-1 0,0 1 1,0 0-1,0-1 0,0 1 0,0 0 1,0 0-1,0-1 0,-1 1 0,1 0 1,0 0-1,0-1 0,0 1 0,0 0 1,0 0-1,-1 0 0,1-1 0,0 1 1,0 0-1,0 0 0,-1 0 0,1 0 1,0-1-1,0 1 0,-1 0 0,1 0 1,0 0-1,0 0 0,-1 0 0,1 0 1,0 0-1,-1 0 0,-1 14 7,3 29-3,1-27-3,1 0 0,1 0 0,0 0 0,0-1 0,2 0 0,0 0 0,15 27 0,-18-36-3,1-1-1,0 1 1,-1-1 0,2 1 0,-1-1-1,1-1 1,-1 1 0,1-1-1,1 1 1,-1-1 0,0-1-1,1 1 1,0-1 0,0 0-1,0 0 1,0-1 0,0 0 0,1 0-1,-1 0 1,1-1 0,12 1-1,-18-2 3,1 0-1,-1 0 1,0 0-1,0 0 1,0-1 0,0 1-1,0 0 1,0-1-1,0 1 1,0-1-1,0 1 1,0-1-1,-1 1 1,1-1-1,0 0 1,0 1 0,0-1-1,-1 0 1,1 0-1,0 1 1,-1-1-1,1 0 1,-1 0-1,1 0 1,-1 0-1,1 0 1,-1 0 0,1 0-1,-1 0 1,0 0-1,0-2 1,3-39 3,-4 32 0,1 5-2,1-19 0,-1 0 0,-1 0 0,-1 0 0,-2 0 0,0 0 0,-10-28 0,-101-224 30,35 90-6,59 136-22,12 34 26,9 29-11,1-9-12,1 13-2,0-1-1,2 1 1,0 0 0,1-1-1,0 0 1,14 27-1,57 95 10,-69-125-11,220 355 1,-216-349-6,1-1 0,0-1 0,2 0 0,0-1 0,1 0 0,18 15 0,-12-21 229,-15-13-2145,-4-7-5432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3.3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25740,'0'0'0,"31"0"-1601,-25 0-464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4.3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72 94 28477,'0'0'691,"-12"-17"-499,-36-50-91,40 58-55,4 10-32,4 14-17,1-11 11,27 520 314,-12-310-234,55 347-26,-70-553-103,2 14-505,-3-21 511,0-1 0,0 1 0,0-1 0,0 1 0,-1-1 0,1 1 1,0-1-1,0 1 0,0-1 0,-1 1 0,1-1 0,0 0 0,-1 1 0,1-1 0,0 1 0,-1-1 1,1 0-1,0 1 0,-1-1 0,1 0 0,-1 0 0,1 1 0,-1-1 0,1 0 0,0 0 0,-1 1 1,1-1-1,-1 0 0,1 0 0,-1 0 0,1 0 0,-1 0 0,1 0 0,-1 0 0,0 0 0,0 0 1,-23 0-2650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4.74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28029,'0'0'-24,"4"37"18,-2-7 33,-1 2 9,2 0 1,1 1 0,2-1-1,1-1 1,2 1 0,13 31-1,4-3 39,3-1 1,58 87-1,-64-113-55,2 0-1,1-2 1,1-1 0,2-1 0,44 35-1,-59-54-4,1 0-1,0-1 1,0-1-1,1 0 1,0-1-1,0-1 0,27 7 1,-18-8 69,0-1 0,0-2 0,0 0 1,41-3-1,-55 0-34,-1-1 1,1-1 0,-1 0 0,0 0-1,0-1 1,0 0 0,0-1 0,-1 0-1,0-1 1,0 0 0,0 0 0,0 0-1,-1-1 1,-1-1 0,12-12-1,9-14 113,0-1-1,28-51 0,-54 84-158,15-26 17,0-2 1,-2 0-1,-1 0 1,-1-2-1,-2 1 1,-1-2-1,-1 1 1,-2-1-1,-2-1 1,-1 1-1,-1-1 1,-2 1 0,-3-40-1,1 70-21,0 0-1,0 0 1,0 0-1,0 0 1,0 0-1,-1 0 1,1 0-1,-1 0 1,0 1-1,0-1 1,0 1 0,0-1-1,0 1 1,-1 0-1,1 0 1,-1 0-1,1 0 1,-1 0-1,0 0 1,0 1-1,1-1 1,-1 1-1,0 0 1,-6-2 0,5 2-15,1 0 1,0 1-1,-1-1 1,1 0-1,0 1 1,-1 0 0,1 0-1,-1 0 1,1 0-1,-1 0 1,1 1 0,0 0-1,-1-1 1,1 1-1,0 0 1,0 1-1,0-1 1,-1 1 0,1-1-1,1 1 1,-1 0-1,0 0 1,-5 4 0,-2 8-299,1 0 0,0 1 0,1 0 1,-7 16-1,2-2-1021,-7 10-2406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7.2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 1 29149,'0'0'803,"-4"30"-712,4-23-84,-3 13 14,0 0 1,2 0-1,1 0 1,0 0-1,2-1 1,0 1-1,1 0 0,1 0 1,0-1-1,12 28 1,36 80 93,-5 3 1,44 196 0,-76-248-110,20 88 5,-29-146-11,1 0 1,0-1-1,1 0 1,1-1 0,1 0-1,13 19 1,-22-36-25,0 0 0,0 0 1,0 0-1,0 1 0,0-1 0,0 0 0,-1 0 0,1 1 1,0-1-1,-1 1 0,1-1 0,-1 0 0,1 4 1,-2-5-14,0 1 0,1 0 0,-1-1 0,0 1 1,0-1-1,0 1 0,1-1 0,-1 1 1,0-1-1,0 0 0,0 1 0,0-1 1,0 0-1,0 0 0,0 0 0,0 0 0,0 0 1,0 0-1,1 0 0,-1 0 0,0 0 1,-2 0-1,-30 0-1540,-4 0-1574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7.7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40 1 28573,'0'0'53,"-7"24"-7,1-7-33,1-3-5,0 0 0,1 0 0,0 0 0,1 1 0,1-1 0,0 1 0,1 0 0,1-1 0,0 1 0,5 28 0,4-13 32,2-1 0,1 0 0,1-1-1,1-1 1,2 0 0,0 0 0,2-2-1,1 0 1,1-2 0,32 31 0,-35-39-35,1 0 0,1-1 0,0-2 0,1 0 0,0 0 0,0-2 0,1-1 0,1 0 0,-1-2 0,1 0-1,1-2 1,-1 0 0,1-2 0,43 2 0,-59-5-2,0 0 0,0 0 0,0-1 0,0 0 0,-1-1 0,1 1 0,0-1 0,-1-1-1,1 1 1,-1-1 0,0 0 0,0-1 0,9-5 0,-4-1 0,0 0 1,-1-1-1,0 0 1,-1-1-1,12-19 1,148-270 88,-85 143-16,-75 141-44,-5 12-5,0-2 0,-1 1-1,1 0 1,-2-1 0,1 1-1,-1-1 1,1 0-1,-2 0 1,1 0 0,-1 0-1,0-9 1,-4 15-31,-1 0-1,1 0 1,-1 0 0,0 1-1,1 0 1,-1 0 0,0 0-1,-7 1 1,11-1 0,-4 0-15,1 1 0,-1 0 0,1 0 0,0 1 0,-1-1 0,1 0 0,0 1 0,0 0 0,0 0 0,0 0 0,0 0 0,1 0 0,-1 1 0,0-1-1,1 1 1,-3 3 0,-35 55-871,28-41 178,-8 11-1222,-4-3-1652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29.8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83 79 25612,'0'0'2598,"-14"-14"-2152,-40-42-214,44 48-150,6 8-57,4 13-38,1-10 20,1 16 8,0-1-1,2 1 1,0-1 0,1 0-1,1 0 1,1-1-1,14 27 1,-6-8 2,77 166 131,162 265 0,-233-431-143,14 23-14,-31-54 10,-1 0-1,1 0 1,0-1 0,1 1-1,-1-1 1,1 0 0,-1 0 0,8 4-1,-11-8-1,11 9-88,-12-9 78,1 0-1,-1 1 0,0-1 0,0 0 0,0 1 1,1-1-1,-1 0 0,0 1 0,0-1 0,0 0 1,0 1-1,0-1 0,0 0 0,0 1 0,0-1 0,0 0 1,0 1-1,0-1 0,0 0 0,0 1 0,0-1 1,0 0-1,0 1 0,0-1 0,0 0 0,0 1 1,-1-1-1,1 0 0,0 1 0,0-1 0,0 0 0,-1 1 1,1-1-1,0 0 0,0 0 0,-1 1 0,1-1 1,0 0-1,0 0 0,-1 0 0,1 1 0,0-1 0,-1 0 1,0 0-1,-19 6-1533,-15-3-1875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30.2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0 103 28685,'0'0'24,"9"27"-179,-7-22 161,9 32 44,2-2 0,1 0 0,2 0 0,30 47 1,-8-28-23,2-1 0,2-2 1,78 71-1,-95-99-15,1-1 0,1-2 1,0-1-1,2-1 0,0-1 0,1-2 0,1-1 0,63 20 1,-77-30 15,0 0 0,1-1 1,-1-1-1,1-1 0,-1 0 1,1-1-1,31-4 0,-44 2-11,0 0-1,1 0 1,-1-1-1,0 0 0,0 0 1,-1 0-1,1 0 0,-1 0 1,1-1-1,-1 0 1,0 0-1,-1 0 0,1-1 1,-1 1-1,0-1 1,0 0-1,4-8 0,5-11 91,-2 0-1,11-34 0,-12 26-30,-1-1-1,-2 0 0,4-48 0,-6-103 61,-4 159-136,0-3 8,-2 0 0,-1 0 0,-1 1 0,-1 0 0,-1-1 0,-2 2 0,-19-47 0,27 73-14,0 0 0,0 0 0,0 0 0,0 0 0,0 0 0,0 1-1,0-1 1,0 0 0,0 0 0,0 0 0,0 0 0,0 0 0,0 0 0,0 0 0,0 0-1,0 0 1,0 0 0,-1 0 0,1 1 0,0-1 0,0 0 0,0 0 0,0 0 0,0 0-1,0 0 1,0 0 0,0 0 0,0 0 0,0 0 0,-1 0 0,1 0 0,0 0 0,0 0-1,0 0 1,0 0 0,0 0 0,0 0 0,0 0 0,0 0 0,-1 0 0,1 0 0,0 0-1,0 0 1,1 22-91,7 31-172,-3-37 74,10 44-1341,-14-22-1442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09.9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1053 519 24379,'0'0'3119,"0"-63"-190,-1 57-2889,-1-1 1,0 1-1,0 0 0,0-1 0,0 1 1,-1 0-1,0 0 0,0 1 0,-1-1 1,0 1-1,0-1 0,0 1 0,0 0 1,-6-4-1,-2-2 0,-1 0 0,0 1-1,-1 0 1,-22-12 0,15 12-6,1 1-1,-1 1 1,-1 1-1,1 1 1,-1 1-1,-40-5 1,-137 6 123,179 5-146,-1 2 0,1 0 0,0 1-1,1 1 1,-1 1 0,1 1 0,0 0-1,1 1 1,-27 17 0,21-10-2,0 1 0,1 1 0,0 2 0,2 0 0,0 1 0,-20 26 0,26-25-7,1 0-1,1 1 0,1 0 1,1 1-1,1 1 0,1-1 1,1 2-1,1-1 0,1 1 1,-3 27-1,0 35-1,3 137 0,6-179 1,1-27-1,0 0 0,1 0 0,0 0 0,1-1 0,2 1 0,0-1 0,0 0-1,2 0 1,0-1 0,0 0 0,2 0 0,0 0 0,1-1 0,1-1 0,0 0 0,0 0 0,2-1-1,0-1 1,0 0 0,1 0 0,0-2 0,1 0 0,0 0 0,1-1 0,19 7 0,-4-4-1,0-2 1,0-2 0,0 0 0,1-2 0,37 2-1,-13-5 11,0-2-1,64-8 0,-84 2-8,0-2 0,-1-1 0,1-2 0,-2-1-1,1-2 1,50-27 0,-30 10-1,-2-2 0,-2-3 0,50-42 0,-87 64 3,0-1 0,0 0 1,-2-1-1,1 0 0,-2-1 1,0 0-1,-1-1 1,-1 0-1,0 0 0,-1-1 1,-1 0-1,-1-1 0,-1 0 1,0 1-1,-2-2 0,0 1 1,-1 0-1,0-23 1,-4-132 29,0 147-30,-2 0 1,-1 0-1,-1 0 1,-13-35-1,-5 0 8,-3 1 0,-61-101 1,70 134-11,-2 0 1,0 2-1,-2 0 1,-1 1-1,-1 1 1,0 2-1,-39-27 1,48 39-2,-1 2-1,0 0 1,-1 1 0,1 1 0,-1 1 0,0 0 0,-1 1 0,1 1 0,-1 0-1,0 1 1,0 1 0,0 1 0,1 1 0,-1 0 0,0 1 0,1 1 0,-1 1-1,1 0 1,0 2 0,0 0 0,-30 15 0,24-7-5,17-10 7,0 0-1,0 0 1,0-1-1,-10 4 1,13-7-5,2 0-10,-2 3-143,1-1 62,0 0 0,-1 1 0,1 0 0,0-1 0,0 1 0,0 0-1,-2 4 1,-1 2-115,-1-2-151,5-5 38,-1 1 1,1-1-1,-1 0 0,0 0 1,1 0-1,-1-1 1,0 1-1,0 0 0,-1-1 1,-3 3-1,-5 0-7388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1.00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0 359 5939,'0'0'22367,"2"-1"-22207,8-7-98,1 0 0,0 1 0,0 1-1,1 0 1,13-5 0,15-7 2,53-34-4,96-71 0,-181 118-41,-2-1-1,1 1 0,0-1 1,-1 0-1,8-12 0,-12 16-70,0 0 0,-1-1 0,0 1 0,1-1 1,-1 1-1,0-1 0,0 1 0,0-1 0,-1 0 0,1 0 0,-1 1 0,1-1 0,-1 0 0,0 0 0,0 0 0,0 1 0,0-1 1,-1 0-1,1 0 0,-1 0 0,0-2 0,-7-7-1957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7.2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72 62 27885,'0'0'1331,"-12"-10"-1198,-36-32-13,36 32-61,12 23-53,6 101-6,37 211 0,14 180-27,-57-462-141,-19-42-931,-3-1-806,-2 0-2212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7.71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27309,'0'0'154,"3"33"-2,-1-16-125,0 9 5,2 1 0,0 0 0,2-1 0,1 0 0,1 0 0,1 0 0,15 29 0,73 109 73,-78-134-104,2-2 0,2-1 0,35 35 0,-49-54-4,0 0 0,1-1 0,0 0 0,0-1-1,0 0 1,1-1 0,0 0 0,21 6-1,-13-6 19,1-1 0,-1-1 0,1-1 0,30 0 0,-36-3 7,-1-1 0,1 0 0,0-1 0,-1 0 0,1-1 0,-1-1 0,0 0 0,0 0 0,-1-2 0,1 1 0,-2-2 0,1 0 0,11-10 0,19-17 167,-3-2-1,37-43 1,-62 64-124,4-4 4,-1 0 0,-1-2 0,-1 0 0,20-37 0,-28 44-54,-1-1-1,0 1 0,-1-1 1,-1 0-1,0 0 1,-1-1-1,-1 1 0,1-26 1,-3 41-10,0 0 0,0 0-1,0 0 1,0 0 0,0-1 0,0 1 0,0 0 0,0 0 0,-1 0 0,1 0 0,0 0 0,-1 0-1,1 0 1,0 0 0,-1 0 0,1 0 0,-1 1 0,0-1 0,1 0 0,-1 0 0,0 0-1,1 1 1,-2-2 0,-22-1-1358,13 4-530,2-1-2215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8.7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 84 27276,'0'0'2084,"-4"-14"-1764,-13-42-74,13 42 242,24 386-255,-2-120-175,-17-212-41,-1-2-10,3 1 1,0 0 0,18 71 0,-20-104-10,-1-5 0,0 1 1,1-1 0,-1 1 0,0-1 0,1 1 0,-1-1 0,1 1 0,0-1 0,-1 0 0,1 1-1,0-1 1,0 0 0,0 0 0,2 3 0,0-3-12,-3-1-97,-3-9-10876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29.2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 24427,'0'0'3434,"10"34"-3285,-2-4-117,-4-9-11,2 0 1,0 0 0,1-1-1,2 0 1,0 0 0,1-1 0,0-1-1,27 35 1,-11-22 5,1-1 1,1-1-1,40 30 0,-54-48-20,1-1 1,0 0-1,1-2 0,0 1 0,0-2 0,1 0 1,0-1-1,0 0 0,31 4 0,-22-6 54,1-1-1,-1-2 0,1-1 0,0-1 0,-1-1 0,51-11 1,-59 8 24,0 0 0,-1-2 1,0 0-1,0 0 1,-1-2-1,0 0 0,-1-1 1,1-1-1,-2 0 1,24-23-1,-24 19 0,-1 0-1,-1 0 1,-1-1-1,0-1 1,-1 0 0,0 0-1,-2-1 1,10-29-1,-10 20-22,-1-1 0,-2 1-1,0-1 1,-2 0 0,-1-37-1,-2 17-42,0 47-14,1 3-839,-1 0 634,1-1 0,-1 1 1,1 0-1,-1 0 1,1 0-1,-1 0 0,0-1 1,0 1-1,0 0 1,0 0-1,-1 3 0,1-1-1543,0 4-5345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0.31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256 113 28221,'0'0'1345,"0"-19"-1017,-1-58-88,-2 61-145,-2 15-9,1 3-74,0 1 0,0-1 1,0 1-1,1 0 0,-1 0 0,1 0 0,0 0 0,0 1 0,0-1 0,0 1 1,1 0-1,-4 5 0,-4 5-7,7-8-5,-31 39 15,3 2-1,2 1 1,-46 102 0,71-137-13,0 1 0,1-1 1,0 1-1,1 0 0,0 0 0,1 19 1,2-29-4,-1 0 1,1 0-1,-1 0 1,1-1 0,0 1-1,1 0 1,-1 0-1,1 0 1,-1-1 0,1 1-1,0-1 1,0 1-1,1-1 1,-1 0 0,1 0-1,0 0 1,0 0-1,0 0 1,0-1 0,0 1-1,0-1 1,1 0-1,-1 0 1,1 0 0,-1-1-1,7 3 1,11 3-3,1 0-1,1-1 1,36 4-1,-17-3 5,-30-5 1,0 0 1,0 1-1,0 0 0,12 6 1,-21-8-3,0 0 0,-1 0 0,1 0-1,-1 1 1,1-1 0,-1 1 0,0 0 0,1 0 0,-1 0 0,0 0 0,0 0 0,0 0 0,-1 1 0,1-1 0,-1 0 0,1 1-1,-1 0 1,2 4 0,-1 0-1,-1 0 0,1 0 0,-1 1 0,-1-1 0,0 0 0,0 1 0,0-1 0,-1 0 0,0 1 0,0-1-1,-1 0 1,0 0 0,-3 8 0,-3 3 5,-1-1 0,0 0 0,-19 26-1,27-43-2,0 2-1,-1 0 0,1 0 0,0 0 0,-1 0 0,1 0 1,0 0-1,0 0 0,0 0 0,1 0 0,-1 0 1,0 1-1,0 3 0,2-5 0,-1-1 1,1 1-1,-1-1 1,0 0-1,1 1 0,-1-1 1,1 1-1,-1-1 1,1 0-1,0 0 1,-1 1-1,1-1 0,-1 0 1,1 0-1,-1 0 1,1 0-1,0 1 0,-1-1 1,1 0-1,-1 0 1,1 0-1,0 0 1,-1 0-1,1-1 0,-1 1 1,1 0-1,0 0 1,2-1 0,8 1 0,0-2 0,-1 1-1,1-2 1,-1 1-1,1-1 1,-1-1 0,12-6-1,76-41 14,-59 29-11,-19 12 5,-9 4-8,1 0 1,-1 0 0,15-13-1,-26 19-28,-1 0 0,1 0 0,0 0 0,-1 0 0,1 0 0,0 0 0,-1 0 0,1 0-1,0 0 1,-1 0 0,1 0 0,0 0 0,-1 0 0,1 0 0,0 0 0,-1-1 0,1 1 0,0 0-1,-1 0 1,1 0 0,0-1 0,0 1 0,-1 0 0,1 0 0,0-1 0,0 1 0,-1 0 0,1-1-1,0 1 1,0 0 0,0-1 0,0 1 0,-1 0 0,1-1 0,0 1 0,0 0 0,0-1 0,0 1-1,0 0 1,0-1 0,0 1 0,0 0 0,0-1 0,0 1 0,0 0 0,0-1 0,0 1 0,1 0-1,-1-1 1,0 1 0,0 0 0,0-1 0,0 1 0,0 0 0,1-1 0,-1 1 0,0 0 0,0 0-1,1-1 1,-1 1 0,0 0 0,1-1 0,-2 1-136,-22-2-1885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1.87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294 292 28525,'0'0'1065,"-19"-23"-836,-59-70-64,51 68-31,27 24-132,-1 1 1,1 0-1,0 0 1,-1 0-1,1 0 1,0 0-1,-1-1 1,1 1-1,0 0 1,-1 0-1,1 0 1,0 0-1,-1 0 1,1 0-1,0 0 1,-1 0-1,1 0 1,0 1-1,-1-1 1,1 0-1,0 0 1,-1 0-1,1 0 1,0 0-1,-1 1 0,1-1 1,0 0-1,-1 0 1,1 1-1,-5 1 14,1 1-10,-1-1 0,1 1-1,0-1 1,0 1-1,0 1 1,0-1-1,0 0 1,1 1 0,0 0-1,-5 6 1,-29 49 28,24-37-36,5-9 1,1 1 0,0-1 0,0 1 0,2 0 0,-1 1-1,2-1 1,0 1 0,1 0 0,1 0 0,0 0 0,0 1 0,2-1 0,0 0 0,3 17 0,-3-29-1,1 0-1,0 0 1,0 0 0,0 0 0,0 0 0,0 0 0,1-1-1,-1 1 1,1 0 0,0-1 0,0 1 0,0-1-1,0 0 1,0 0 0,1 0 0,-1 0 0,0 0-1,1 0 1,0-1 0,-1 1 0,1-1 0,0 0-1,0 1 1,0-1 0,-1-1 0,7 2 0,6 1-8,0-1 1,-1-1 0,1 0 0,17-2-1,-29 1 9,4 0 0,0-1 1,-1 0-1,1 0 0,-1-1 0,1 0 0,-1 0 0,1 0 1,-1-1-1,0 0 0,0 0 0,0-1 0,6-5 1,-3 2-1,0-1 1,-1 0-1,0 0 1,0-1 0,-1 0-1,11-18 1,-9 11 12,-1-1 0,0 0-1,-1-1 1,-1 0 0,0 0 0,-2 0 0,0 0 0,3-33 0,-6-1 596,3 92-602,2 0 1,2 0 0,2-1-1,25 68 1,82 148-10,-30-72-14,-65-128 8,-13-29-12,2-1 0,1 0-1,0-1 1,2 0 0,20 26 0,-33-49 18,0 1 0,-1-1 0,1 1 1,0-1-1,0 0 0,0 0 0,0 1 0,1-1 0,-1 0 0,0 0 0,0 0 0,1 0 1,-1 0-1,1-1 0,-1 1 0,1 0 0,-1-1 0,1 1 0,-1-1 0,1 1 1,-1-1-1,1 0 0,0 0 0,2 1 0,-1-11 14,-1-161 99,-3 88-28,-1 39-37,-1-1 1,-3 1-1,-11-44 1,-42-129 114,49 182-126,-1-3-12,1 2 1,-1 0-1,-2 0 0,-1 1 0,-22-39 0,24 61 27,12 13-49,-1 0 0,1 0 0,-1 1-1,1-1 1,0 0 0,-1 1 0,1-1-1,-1 0 1,1 1 0,0-1 0,0 1-1,-1-1 1,1 1 0,0-1 0,0 0-1,-1 1 1,1-1 0,0 1 0,0-1-1,0 1 1,0-1 0,0 1-1,0-1 1,0 1 0,0-1 0,0 1-1,0-1 1,0 1 0,0 0 0,0-1-1,0 0 1,0 1 0,0-1 0,1 2-1,0 17-1,1 1 0,1-1 0,0 0-1,2 0 1,0 0 0,1 0 0,1-1 0,0 0-1,18 29 1,-12-25-10,1-1-1,1 0 0,0-2 1,2 1-1,0-2 1,2 0-1,25 19 1,-34-29-19,1-1 0,0-1 0,0 1 0,0-2 0,1 0 0,0 0 0,0-1 0,0 0 0,0-1 0,1 0 0,-1-1-1,1-1 1,0 0 0,-1-1 0,25-2 0,-35 2 30,0-1 0,1 0 0,-1 0 0,0 0 0,0 0 0,0-1 0,0 1-1,0-1 1,0 1 0,-1-1 0,1 1 0,0-1 0,-1 0 0,1 0-1,-1 0 1,0 0 0,0 0 0,1 0 0,-1 0 0,-1 0 0,1-1-1,0 1 1,0 0 0,-1-1 0,1-3 0,1-9 12,0 1 0,0-29 0,-2 40-9,0-46 9,1 2 46,-6-47 1,4 80-42,-1 0 1,-1 0-1,0 1 0,-1-1 0,-1 1 0,0 0 1,-13-23-1,17 33-6,-1 0 1,0-1-1,0 1 1,0 0-1,-1 1 1,1-1-1,-1 0 1,1 1-1,-1-1 1,0 1-1,0 0 1,0 0-1,0 0 1,-1 1-1,-3-3 1,7 4-10,0 1 1,-1-1-1,1 0 0,0 0 0,0 0 1,-1 0-1,1 0 0,0 0 1,0 1-1,-1-1 0,1 0 0,0 0 1,0 0-1,0 1 0,-1-1 1,1 0-1,0 0 0,0 0 1,0 1-1,0-1 0,-1 0 0,1 1 1,0-1-1,0 0 0,0 0 1,0 1-1,0-1 0,0 0 0,0 1 1,0-1-1,0 0 0,0 0 1,0 1-1,0-1 0,0 0 1,0 1-1,0-1 0,0 0 0,0 0 1,0 1-1,0-1 0,1 0 1,-1 1-1,0 3 1,0 16-12,0 0 0,3 37 1,-2-50 6,1-1 0,-1 1 0,1-1 0,0 0 0,1 1 0,-1-1 0,1 0 0,1 0 0,6 9 0,-3-6-7,1-1 1,0 1-1,1-2 1,-1 1-1,1-1 0,1-1 1,0 1-1,0-2 1,0 1-1,0-1 0,1-1 1,0 0-1,0 0 1,0-1-1,0-1 0,0 0 1,1 0-1,-1-1 0,19-1 1,-28 0 8,-1 0 1,1 0-1,-1 0 0,1-1 0,-1 1 1,0 0-1,1-1 0,-1 1 1,0-1-1,1 0 0,-1 1 1,0-1-1,0 0 0,0 0 1,1 0-1,-1 0 0,0 0 1,0 0-1,0 0 0,1-2 0,0-1 2,0 0-1,0 1 1,0-1 0,0 0-1,-1 0 1,0 0-1,1-5 1,1-9 3,-1 1 0,-1-28 1,-1 43-5,0-155 93,0 155-92,0 0 4,1 0 1,-1 1 0,0-1-1,0 0 1,0 0 0,0 1-1,0-1 1,-1 0 0,1 0-1,-1 1 1,1-1 0,-1 0-1,1 1 1,-1-1 0,0 1-1,0-1 1,0 1 0,0-1-1,0 1 1,0-1 0,-2-1-1,0 24 14,2-12-22,1-1 1,0 1-1,1-1 1,0 0-1,0 1 1,1-1-1,0 0 1,1 0-1,0 0 1,0 0-1,0-1 1,1 1-1,0-1 0,1 0 1,-1 0-1,2 0 1,-1 0-1,1-1 1,-1 0-1,13 9 1,-13-10-6,1-1 0,-1 0 0,1 0 0,0 0 0,0-1 1,0 0-1,1 0 0,-1 0 0,1-1 0,0 0 0,0 0 0,0-1 1,-1 0-1,1 0 0,0 0 0,9-2 0,-14 1 8,-1-1 0,1 0 0,-1 1 0,1-1-1,-1 0 1,1 0 0,-1-1 0,0 1 0,0 0 0,1 0-1,-1 0 1,0-1 0,0 1 0,0-1 0,0 1-1,-1-1 1,1 1 0,0-1 0,-1 1 0,1-1 0,-1 0-1,1-3 1,10-47 15,-9 41-12,2-22 11,-2 0 1,-1-44 0,-2 37 2,1 38-15,1-1 0,-1 1 0,-1 0-1,1-1 1,0 1 0,-1 0 0,1-1 0,-1 1 0,0 0-1,1-1 1,-1 1 0,0 0 0,0 0 0,-1 0 0,1 0 0,0 0-1,-1 0 1,1 0 0,-4-2 0,2 2-1,-1 0 1,0 0-1,1 0 1,-1 1-1,0 0 1,0-1-1,0 2 1,0-1-1,0 0 1,0 1-1,0-1 1,-8 2-1,12-1-2,0 0 0,-1 0 0,1 1 0,0-1 0,0 0-1,0 0 1,0 1 0,0-1 0,0 0 0,-1 0 0,1 1 0,0-1 0,0 0 0,0 0 0,0 1 0,0-1 0,0 0 0,0 1-1,0-1 1,0 0 0,0 0 0,0 1 0,0-1 0,1 0 0,-1 0 0,0 1 0,0-1 0,0 0 0,0 0 0,0 1 0,0-1-1,1 0 1,-1 0 0,0 1 0,0-1 0,0 0 0,1 0 0,-1 0 0,0 0 0,0 1 0,1-1 0,-1 0 0,0 0 0,0 0-1,1 0 1,-1 0 0,0 0 0,0 0 0,1 0 0,-1 0 0,1 1 0,141-1-66,-140 1 67,0-1 0,0 1-1,0 0 1,0 0 0,0 0-1,0 0 1,0 0 0,0 0 0,-1 0-1,1 0 1,0 1 0,-1-1-1,1 1 1,1 2 0,22 30-12,-10-11 12,25 21-176,-39-43-75,-10 1-5594,-13-2-8628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2.5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54 27821,'0'0'464,"16"-48"-528,12 45-16,0 1-1585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3.0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28573,'0'0'622,"2"31"-550,-2-30-71,4 57 31,3-1 1,21 87-1,-13-86-29,51 168 53,-46-164-211,46 92 1,-63-148 106,18 29-1119,-20-34 1131,0 0 0,-1 0 0,1 0-1,0 0 1,0-1 0,0 1 0,0 0 0,0 0 0,-1-1 0,1 1 0,1 0 0,-1-1 0,0 1 0,0-1 0,0 0 0,0 1 0,0-1-1,0 0 1,0 0 0,1 0 0,-1 1 0,0-1 0,0 0 0,0-1 0,0 1 0,1 0 0,-1 0 0,0 0 0,2-1 0,-2-1 48,0 0 1,0 0-1,0 0 1,0 0-1,0 0 1,-1 0-1,1 0 1,-1 0-1,1 0 1,-1 0-1,0 0 1,0 0-1,0 0 1,0-1-1,0 1 1,0 0-1,-2-3 1,2-5 98,0-62 1319,11 70-1404,-2 0-27,-1-1-1,0 0 1,0 0-1,0-1 0,-1 0 1,1 0-1,-1-1 0,0 0 1,0 0-1,-1-1 1,0 1-1,10-12 0,-4 3 12,0-1 1,-1-1-1,-1 0 0,15-30 0,-18 25 178,0-1-1,-1 0 1,-2-1 0,0 1 0,-1-1 0,-1 0-1,-3-41 1,1 54-25,1 28-160,0 0 0,2 0 0,0-1 1,1 1-1,0-1 0,2 0 1,7 18-1,64 115-43,-34-74 8,-40-68 26,0-1 0,0 1 0,0-1 0,-1 1 0,0 0-1,-1 0 1,0 0 0,0 0 0,-1 12 0,0-18 6,0-1 1,0 1-1,-1 0 0,1-1 1,-1 1-1,0 0 0,1-1 1,-1 1-1,0-1 0,0 1 1,0-1-1,0 0 0,0 1 1,0-1-1,0 0 1,-1 0-1,1 0 0,0 0 1,-1 0-1,1 0 0,-1 0 1,-2 1-1,-41 16-25,33-14-22,-68 18-1170,36-13-440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3.72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0 107 28861,'0'0'1169,"91"0"-977,-20 0-32,-2-5-128,-4-6-16,-12-1 16,-6 1-32,-10 0 16,-9 2-48,-3 1 0,0-3-192,-9-3-881,-7 0-1712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4.18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16 26956,'0'0'1945,"27"0"-1625,13 1-221,116-3 168,-72-5-85,-52 3-75,-1 2-1,1 1 1,39 3-1,-67-1-103,-1 0 0,1 1 0,0-1-1,0 1 1,-1 0 0,1 0 0,-1 0 0,1 0-1,-1 1 1,0-1 0,0 1 0,0 0 0,0 0 0,0 0-1,-1 0 1,0 1 0,3 4 0,2 3-1,-1 0 1,0 0 0,-1 1 0,4 13-1,-5-10 3,0 1 0,-1 0 1,0-1-1,-2 1 0,1 18 0,-2-25-9,-1 0 0,1 0 1,-1 0-1,-1-1 0,0 1 0,0 0 1,-1 0-1,0-1 0,0 0 0,-7 11 1,-6 5-377,-2-1 1,0-1-1,-22 21 0,9-14-1874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1.3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93 26124,'0'0'1908,"25"-8"-1695,197-65 264,-210 70-419,0 0-1,0 1 1,0 0-1,0 1 0,17 0 1,-27 2-49,0-1 1,-1 0-1,1 1 1,0 0-1,0-1 1,0 1-1,0 0 0,-1 0 1,1 0-1,0 0 1,-1 0-1,1 0 1,-1 0-1,1 1 1,-1-1-1,1 0 1,-1 1-1,0-1 1,0 1-1,0 0 1,0-1-1,0 1 1,0 0-1,0 0 1,-1 0-1,1-1 1,-1 1-1,1 0 1,-1 0-1,1 3 0,1 10 31,0-1 0,0 1 0,-2 15-1,0-18-22,1 11 9,2 56 51,-3-1 0,-21 147-1,-5-98-180,23-125-1699,3-14-1495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4.8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 74 20185,'0'0'8009,"-3"-12"-7619,-9-36-57,11 35-17,7 19-295,-5-5 8,16 20 63,-1 2 1,-1 0-1,-1 1 1,14 31-1,39 112 139,-13-28-193,46 73-25,-98-204 15,-2-5-133,-2-6-445,-13-25-1093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5.45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589 21 28397,'0'0'550,"-35"-5"-268,-121-11-106,147 16-164,-1 0 0,0 1 0,0 0 0,1 1 0,-1 0 0,0 0 0,1 1 0,0 0 0,0 1 0,0 0 0,0 1 0,0-1 0,1 2 0,0-1 0,0 1 0,-10 10 0,11-10 1,-12 10 13,1 1 1,1 0 0,1 2-1,0 0 1,2 1 0,0 0-1,1 1 1,1 0 0,1 1-1,1 1 1,-12 41 0,9-16 24,2 1 0,3 1 0,2-1 1,0 92-1,8-95-33,1 0-1,3-1 1,2 1 0,1-2-1,3 1 1,30 73 0,-17-60-16,2-1 1,3-2-1,3-1 0,53 68 1,-64-94-5,2-1 1,0-1 0,2-1-1,0-1 1,2-1-1,1-2 1,0-1-1,1-1 1,2-2-1,49 21 1,-66-33 6,-1-1-1,1 0 1,0-1 0,1-1 0,26 1 0,-32-3-2,0 0 0,-1-1-1,1 0 1,-1-1 0,1 0 0,-1-1 0,0 1 0,0-2 0,0 1 0,12-8 0,-1-2 2,0-2 0,-1 0 1,-1 0-1,0-2 0,-1-1 0,-1 0 0,-1-1 0,22-35 0,-22 28 2,0-1 1,-2-1-1,-2 1 0,0-2 0,-2 1 0,10-53 0,-8-13 66,-3-173 0,-8 247-61,-1-32 31,-2 1 1,-3 0 0,-2 0-1,-2 0 1,-28-81 0,25 97-35,-1 1 0,-1 0 0,-2 1 0,-1 1 0,-2 0 1,-1 2-1,-2 0 0,-41-42 0,52 61-6,1 1 1,-2 1-1,0 0 0,0 0 1,0 1-1,-1 1 0,0 0 1,-1 1-1,-22-6 1,10 6 4,1 1 0,-1 1 0,0 1 0,-44 2 1,51 2-6,-1 0 0,1 2 1,-1 0-1,1 1 1,-31 11-1,40-11-6,0 1 1,0 0-1,0 1 1,1 0-1,-1 0 0,2 1 1,-1 0-1,1 1 1,0 0-1,-15 18 1,20-19 0,0-1 0,1 1 0,0 0 0,0 0 1,1 1-1,-1-1 0,2 1 0,-1-1 1,1 1-1,0-1 0,1 1 0,0 0 1,1 12-1,-1-9-5,1-5-13,-1 1 0,2-1 0,-1 1 1,1-1-1,0 1 0,0-1 1,1 0-1,-1 0 0,2 0 0,-1 0 1,0-1-1,1 1 0,0-1 1,1 0-1,6 7 0,-4-5-247,1-1 0,-1 1-1,2-1 1,-1 0 0,0-1 0,1 0-1,0 0 1,0-1 0,17 5 0,15-3-3106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5.9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169 1 25948,'0'0'0,"-168"64"-7283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6.86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43 28829,'0'0'200,"38"-7"-170,-3 1-22,14-4 8,1 2 0,100-3 0,-136 11-15,3 0-1,0 0 1,1 1-1,23 5 0,-37-5 1,0 0 0,0 0 0,0 0 0,0 1-1,-1-1 1,1 1 0,0 0 0,-1 0 0,0 0-1,1 1 1,-1-1 0,0 1 0,0 0 0,0 0-1,-1 0 1,1 0 0,-1 0 0,1 0 0,2 7-1,-2-3 10,-1 0 0,0 0-1,0 1 1,-1-1-1,1 0 1,-2 1-1,1-1 1,-1 1 0,0-1-1,-1 0 1,0 1-1,0-1 1,0 0 0,-1 1-1,0-1 1,-1 0-1,1 0 1,-1-1 0,-1 1-1,1 0 1,-1-1-1,-9 11 1,-6 7 77,-2 0 0,0-1-1,-46 36 1,63-56-76,-9 12 73,13-15-81,0 0 0,0 0-1,0 1 1,0-1 0,0 0 0,1 0-1,-1 0 1,0 0 0,0 1-1,0-1 1,0 0 0,1 0 0,-1 0-1,0 0 1,0 0 0,0 0 0,1 0-1,-1 1 1,0-1 0,0 0-1,1 0 1,-1 0 0,0 0 0,0 0-1,0 0 1,1 0 0,-1 0 0,0 0-1,0 0 1,1 0 0,-1 0-1,0-1 1,0 1 0,0 0 0,1 0-1,-1 0 1,0 0 0,1 0 0,34-12 118,-33 11-123,167-78 58,-33 14-38,-123 60-11,-3 1-6,0-1 0,1 0 0,13-10 0,-24 15-4,1-1-1,0 0 1,0 0-1,-1 0 1,1 0 0,-1 0-1,1 0 1,-1 0-1,1 0 1,-1 0 0,0 0-1,0 0 1,1 0-1,-1-1 1,0 1-1,0 0 1,0 0 0,0 0-1,0 0 1,0 0-1,0 0 1,-1 0 0,1-1-1,-1 0 1,1 1-37,0-1-52,0 0 1,-1 0-1,1 0 1,0 1-1,-1-1 1,1 0-1,-1 0 1,0 0-1,0 1 1,1-1-1,-3-3 0,-2-2-519,-7-20-2449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7.3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57 28061,'0'0'1062,"23"-10"-916,-10 4-118,8-3 29,41-13 0,-52 19-42,0 1 0,0 0 0,1 1 0,-1 0 0,0 1 1,1 0-1,-1 0 0,17 3 0,-5 3 15,0 1-1,-1 0 1,0 2 0,-1 0-1,0 2 1,0 0 0,-1 1 0,0 1-1,28 26 1,-28-22-5,-1 1 1,-1 0-1,-1 2 0,-1 0 1,0 0-1,-2 2 1,0-1-1,16 39 0,-20-29 8,-1 1 0,-1-1 0,-1 1 0,-2 1 1,-1-1-1,-2 1 0,-3 38 0,0-46-21,-1 1 0,-2-1 1,0 0-1,-1 0 1,-2-1-1,0 0 1,-2 0-1,-13 23 1,-18 25-3,-55 75 1,72-113-6,-2 12-101,25-45-155,5-25-2814,11-17-1684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9.5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156 633 10677,'0'0'16829,"-16"8"-16103,-18-4 519,17-3-1182,-18-2 494,34 1-540,0 0 0,0 0 0,0 0 0,-1-1 0,1 1 0,0-1 0,0 1 0,0-1 0,0 1 0,0-1 0,0 0 0,0 0 0,0 1 0,0-1 0,0 0 0,0 0 0,0 0 0,1 0 0,-1 0 0,0 0 0,1 0 0,-1 0 0,0-2 0,-8-20 77,5 15-17,0 0 0,1-1 0,0 1 0,1-1-1,0 0 1,-2-11 0,4 19-48,2 7-18,5 13-10,2 0 0,0-1 0,1 0 0,18 25 0,4 7-1,17 39 11,-5 2-1,36 103 0,48 200-11,-93-247-141,-90-219 142,34 47-6,-21-33-1,21 24 6,2 0 0,-15-40 0,27 57 1,1-1-1,1 1 1,1-1 0,0 0-1,1 0 1,0-32 0,3 46-2,0 0 0,0 0 0,0 1 0,1-1 1,-1 0-1,1 0 0,0 1 0,0-1 0,1 0 1,-1 1-1,4-6 0,-1 4 0,-1 0 0,2 1 0,-1 0 1,1 0-1,-1 0 0,10-6 0,-13 10 1,124-94-20,-108 80 23,0-2-1,-1 0 1,-1-1 0,25-36 0,-35 41 1,0 0 1,-1 0 0,-1 0 0,0 0 0,-1-1 0,2-17 0,-4 27 22,0 19-28,0 0 1,2 1 0,-1-1-1,2 0 1,6 23-1,-7-32 2,1-1-1,0 0 1,0 0-1,0 0 0,0 0 1,1-1-1,0 1 1,0-1-1,1 0 0,0 0 1,-1-1-1,1 1 1,1-1-1,-1 0 0,1 0 1,8 4-1,-5-4-2,-1 0 0,0-1 0,1 0 0,0 0 0,0-1 0,0 0 0,0 0 0,13 0 0,-18-2 3,0 0 0,-1-1 0,1 1 0,0-1 0,0 1 0,-1-1 0,1 0 0,-1 0 0,1-1 0,-1 1 0,1-1 0,-1 0 0,0 0 0,0 0 0,1 0 0,-2 0 0,1-1 0,0 1 0,0-1 0,-1 0 0,1 0 1,3-6-1,4-11 4,0-1 0,-1 0 0,-1 0 0,-1-1 0,-1 0 0,-1-1 0,-1 1 1,-1-1-1,0 0 0,-2-35 0,-1 58-3,0-1 1,0 1-1,0-1 1,0 1-1,0-1 1,1 1-1,-1-1 1,0 1-1,0-1 1,0 1 0,0-1-1,0 1 1,0-1-1,-1 1 1,1-1-1,0 1 1,0-1-1,0 1 1,0-1-1,-1 1 1,1-1-1,0 1 1,0 0-1,-1-1 1,1 1-1,0-1 1,-1 1-1,1 0 1,0-1-1,-1 0 1,-4 6-6,5-5 6,-2 7-4,1-1 1,0 1-1,0-1 0,0 1 0,1-1 0,0 1 0,1 6 0,0 8-1,-1-19 1,0 0 1,0 0-1,1 0 1,-1-1 0,0 1-1,1 0 1,-1 0 0,1-1-1,0 1 1,0 0-1,-1-1 1,1 1 0,0-1-1,0 1 1,1-1 0,-1 1-1,0-1 1,0 0-1,3 3 1,0-2-2,-1 0-1,1 0 1,-1 0-1,1-1 1,-1 1 0,1-1-1,0 0 1,0 0 0,5 1-1,-3-2 2,0 1-1,1-1 1,-1 1-1,1-2 1,-1 1-1,0-1 1,1 0-1,-1 0 1,0-1 0,0 0-1,0 0 1,9-4-1,-8 1 4,0 0-1,-1 0 0,0-1 1,0 0-1,0 0 1,0 0-1,-1 0 1,0-1-1,-1 0 0,1 0 1,-1-1-1,4-9 1,-4 4 7,1 0 0,-2 1 1,0-1-1,0 0 1,-1-1-1,0-25 0,-2 37 8,0 2-17,-1 1 0,1-1 0,-1 1 0,1-1 0,-1 1 0,1-1-1,0 0 1,-1 1 0,1-1 0,0 1 0,0 0 0,-1-1 0,1 1 0,0-1 0,0 1-1,0-1 1,-1 1 0,1 0 0,0-1 0,0 1 0,0-1 0,0 1 0,0 1 0,0 4-3,0 38-31,0-42 33,0 0 0,0-1 0,1 1 0,-1 0 0,1-1-1,0 1 1,-1 0 0,1-1 0,0 1 0,0-1 0,0 1-1,0-1 1,0 1 0,0-1 0,0 0 0,1 0 0,-1 0-1,0 1 1,1-1 0,-1 0 0,1-1 0,1 2 0,8 1-26,0 0-1,-1-1 1,1-1 0,0 1 0,0-2 0,0 0 0,20-2 0,-29 2 27,1-1-1,-1 1 1,0-1-1,0 0 0,0 0 1,0 0-1,0 0 0,0 0 1,0 0-1,0-1 1,0 1-1,0-1 0,-1 1 1,1-1-1,-1 0 0,1 1 1,-1-1-1,0 0 0,1 0 1,-1 0-1,0 0 1,0 0-1,0 0 0,-1-1 1,1 1-1,0 0 0,-1 0 1,0 0-1,1-4 1,1-10 4,0-1 1,-2 1 0,0-18-1,-1 16 5,2-2 4,-2 0 1,0-1 0,-1 1-1,-2 0 1,0 0 0,-1 0-1,-13-34 1,-12-13 50,-3 0 0,-67-97 1,93 153-50,5 7-4,0 1 0,0 0 1,0 0-1,0 0 0,-1 1 0,1-1 1,-1 0-1,-4-2 0,7 5-9,0-1 1,0 1-1,0 0 0,-1 0 0,1 0 1,0 0-1,0 0 0,0 0 0,0 0 1,0 0-1,0 0 0,-1 0 0,1-1 1,0 1-1,0 0 0,0 0 0,0 0 0,0 0 1,-1 0-1,1 0 0,0 0 0,0 0 1,0 0-1,0 0 0,-1 0 0,1 0 1,0 0-1,0 1 0,0-1 0,0 0 0,0 0 1,-1 0-1,1 0 0,0 0 0,0 0 1,0 0-1,0 0 0,0 0 0,0 0 1,0 1-1,-1-1 0,1 0 0,0 0 1,0 0-1,0 0 0,0 0 0,0 0 0,0 1 1,0-1-1,0 0 0,0 0 0,0 0 1,0 1-1,-1 5 0,0 0 0,0 1 0,1-1 0,0 1 1,0-1-1,0 1 0,1-1 0,0 1 0,1-1 0,-1 0 0,1 1 0,3 5 1,6 15-4,21 36 1,-18-38 2,40 79-18,5-1 0,112 147 1,-169-247 10,1 0 1,-1 1 0,1-1 0,0 0 0,0 0-1,0 0 1,0-1 0,1 1 0,-1-1 0,1 0-1,-1 0 1,1 0 0,0 0 0,0-1 0,0 1-1,0-1 1,0 0 0,0 0 0,7 0 0,-10-1 5,0-1 0,0 1 0,0-1 0,0 1 1,0-1-1,-1 1 0,1-1 0,0 0 1,0 1-1,0-1 0,-1 0 0,1 0 0,0 1 1,-1-1-1,1 0 0,-1 0 0,1 0 1,-1 0-1,1 0 0,-1 0 0,0 0 0,1 0 1,-1 0-1,0 0 0,0 0 0,0-2 1,5-33 4,-5 32-6,5-206 36,-6 154-38,1 46 3,-2-42 8,1 49-7,1-1 1,-1 1 0,0 0 0,0 0-1,0 0 1,0 0 0,-1 0 0,1 0-1,-1 0 1,0 0 0,0 0 0,0 1-1,-3-4 1,5 6-2,0 0 0,0 0 0,-1 0 0,1 0 0,0 0-1,0 0 1,0 0 0,0 0 0,-1 0 0,1 0 0,0 0 0,0 0 0,0 0-1,0 0 1,0 0 0,-1 0 0,1 0 0,0 0 0,0 0 0,0 0-1,0 0 1,0 1 0,0-1 0,-1 0 0,1 0 0,0 0 0,0 0 0,0 0-1,0 0 1,0 0 0,0 1 0,0-1 0,0 0 0,-1 0 0,1 0 0,0 0-1,0 0 1,0 1 0,0-1 0,0 0 0,0 0 0,0 0 0,0 0-1,0 0 1,0 1 0,0-1 0,0 0 0,0 0 0,0 0 0,0 0 0,0 1-1,-1 13-5,0-7 6,0 18-4,0 0-1,1 0 1,1 0 0,9 45-1,-8-64 3,0 1-1,0-1 1,0 0-1,0 0 1,1 0-1,0 0 1,1 0-1,-1-1 0,1 1 1,0-1-1,0 0 1,1 0-1,-1-1 1,1 1-1,0-1 1,1 0-1,-1 0 0,1-1 1,-1 1-1,1-1 1,0 0-1,0-1 1,0 0-1,10 3 1,-11-4-1,1 1 1,0-1-1,0 0 1,-1-1-1,1 1 1,0-1-1,0-1 1,0 1-1,0-1 1,-1 1 0,1-2-1,5-1 1,-6 1 4,-1 0 0,0 0 0,0-1-1,0 1 1,0-1 0,-1 0 0,1 0 0,-1-1 0,0 1 0,0-1 0,0 0 0,0 1 0,0-1 0,3-8 0,-1-1 5,0 0 0,0-1 0,-2 1 1,0-1-1,0 0 0,-1 0 0,-1 0 0,0 0 1,-3-29-1,2 12-12,0 29-11,0 22-56,-1-17 47,1 0 1,0 0-1,0 0 1,0 0-1,1 0 1,-1 0-1,1 0 1,0 0-1,-1 0 1,1 0-1,0-1 1,1 1-1,-1 0 1,0 0-1,1-1 1,0 1-1,0-1 1,-1 1-1,1-1 1,1 0 0,-1 0-1,0 0 1,0 0-1,1 0 1,-1 0-1,1-1 1,0 1-1,-1-1 1,1 0-1,0 0 1,0 0-1,0 0 1,0 0-1,0 0 1,0-1-1,0 0 1,0 1-1,0-1 1,0 0-1,0-1 1,0 1 0,0 0-1,0-1 1,0 0-1,3-1 1,-3 1 29,-1 0 0,1 0 1,-1-1-1,1 0 0,-1 1 0,0-1 1,0 0-1,0 0 0,0 0 1,0 0-1,0 0 0,0-1 1,-1 1-1,1 0 0,-1-1 1,0 1-1,0-1 0,0 0 0,0 1 1,1-7-1,3-6 94,-2-1-1,3-19 1,-6 35-98,3-32 238,-2-54-1,-2 31-152,1 53-108,2 6-39,6 8 58,-1-1 0,1 0 0,1 0 0,0-1 0,1 0 0,0 0 0,0-1-1,1-1 1,0 0 0,1 0 0,-1-1 0,17 7 0,-23-12 5,0 0 0,1 0 0,-1-1 1,1 0-1,-1 0 0,1 0 0,0 0 0,-1-1 0,1 0 1,0 0-1,-1-1 0,1 0 0,0 0 0,5-1 0,-2-1 4,0-1-1,0 1 0,0-2 0,0 1 1,-1-1-1,0 0 0,8-7 1,-3 2 17,-1 0 1,0-1-1,-1 0 0,0-1 1,14-21-1,-20 26 13,0-1 1,-1 0-1,-1 0 0,1 0 1,-1-1-1,-1 1 0,1-1 1,-2 0-1,1 1 0,-1-1 1,0-14-1,-9 26 65,5 1-101,0 1 0,0-1 0,1 1-1,-1-1 1,1 1 0,0 0 0,0 0-1,1 0 1,-1 0 0,1 0 0,0 0-1,1 1 1,-1-1 0,1 0-1,1 9 1,-1-10-3,0 1-1,0-1 1,1 0-1,0 0 1,-1 1-1,2-1 1,-1 0-1,0 0 0,1 0 1,0 0-1,0 0 1,0-1-1,0 1 1,1 0-1,-1-1 1,1 0-1,0 1 1,0-1-1,6 4 1,-2-3 2,0-1 0,0 0 0,0-1 1,0 1-1,0-1 0,0-1 1,0 1-1,10-1 0,-14 0 1,1-1 0,-1 0 0,1 0 0,0 0 0,-1 0 0,1-1 1,-1 1-1,1-1 0,-1 0 0,0 0 0,1 0 0,-1-1 0,0 1 0,0-1 0,0 1 0,0-1 0,0 0 0,4-4 0,-3 1-64,0-1-1,0 0 0,-1 0 1,0 0-1,0 0 0,3-10 0,-5 14 31,0 1 0,-1-1 0,1 1 0,0-1 0,-1 1 0,0-1 0,1 1 0,-1-1 0,0 0 0,0 1-1,0-1 1,0 1 0,0-1 0,0 0 0,-1 1 0,1-1 0,0 1 0,-1-1 0,1 1 0,-1-1 0,0 1-1,1-1 1,-1 1 0,0-1 0,0 1 0,0 0 0,0 0 0,0-1 0,0 1 0,0 0 0,-1 0 0,1 0-1,0 0 1,-3-1 0,-29-7-1857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39.9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1 244 27885,'0'0'1216,"224"-95"-1024,-152 73-128,5-1-64,4-2 16,4 3-48,-8-4-96,-2-5-5218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0.3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476 1 29902,'0'0'98,"-16"35"-4,-49 120 50,61-139-130,-1 0 0,2 0 0,0 0 0,1 1 0,1-1 0,0 1 0,3 26 0,-1-1 5,21 226 24,-16-220-46,1 127-295,-7-152 97,0-23 200,0 1 0,0-1-1,0 0 1,0 0 0,0 0 0,-1 1 0,1-1 0,0 0 0,0 0 0,0 0 0,0 1 0,0-1 0,0 0 0,0 0 0,0 0 0,-1 1 0,1-1-1,0 0 1,0 0 0,0 0 0,0 0 0,-1 0 0,1 1 0,0-1 0,0 0 0,0 0 0,0 0 0,-1 0 0,1 0 0,0 0 0,0 0 0,-1 0-1,1 0 1,0 0 0,0 0 0,0 0 0,-1 0 0,1 0 0,0 0 0,0 0 0,0 0 0,-1 0 0,1 0 0,0 0 0,0 0 0,0 0 0,-1-1-1,-8-2 14,2-4-3,0 1 1,1-1 0,0 0 0,0-1-1,0 1 1,-7-16 0,-11-13 20,-107-113 118,25 34-65,89 93-10,1 0 0,0-1 0,-19-40 0,62 75 7,80 60-73,109 64 5,-49-55-2,-147-73-11,0-1 0,1-1 0,0-1 0,0-1 0,0 0 0,35 0 0,-36-4 4,-12 1-111,-1 0 1,0-1 0,1 0-1,-1 0 1,0-1 0,0 0 0,1-1-1,-1 1 1,0-1 0,0 0-1,0-1 1,-1 0 0,10-5-1,13-19-1725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1.4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200 646 29518,'0'0'50,"-27"3"172,-85 18 116,109-20-327,-1-1-1,1 1 0,0 1 1,0-1-1,0 0 0,0 1 1,1-1-1,-1 1 0,0 0 1,1 0-1,-1 0 0,1 0 1,-1 1-1,1-1 0,0 1 1,0-1-1,0 1 0,0 0 1,1 0-1,-1 0 0,-1 4 1,2-1-1,-1 1 0,1 0 1,1-1-1,-1 1 0,1 0 0,0 0 0,2 8 1,-2-8-6,1-3-3,-1 1-1,1 0 0,0-1 0,0 1 1,1-1-1,0 0 0,-1 1 0,1-1 1,1 0-1,-1 0 0,0 0 0,1 0 1,5 5-1,-2-3 1,0 0-1,0-1 1,1 0 0,0 0 0,0 0-1,16 7 1,-6-5-13,1 0 1,0-1-1,0-1 0,1-1 0,0-1 1,21 2-1,63-4-365,-100-1 370,0 0 0,1 0 0,-1 0 0,0-1 0,0 0 0,0 1 0,0-1 0,0-1 0,0 1 0,0 0 0,0-1 0,0 1 0,0-1 0,-1 0 0,1 0 0,0 0 0,-1 0 0,0 0 0,1-1 0,-1 1 0,0-1 0,-1 1 0,1-1 0,0 0 0,-1 0 0,3-4 0,-2-1 38,1 1 0,-1-1-1,-1 0 1,1 0 0,-1 1-1,-1-1 1,1 0 0,-1 0-1,-1 0 1,-1-9-1,1 11-12,-1 1-1,0 0 0,-1-1 0,1 1 0,-1 0 0,0 0 0,0 1 0,0-1 0,-1 1 0,0-1 0,0 1 0,0 0 0,0 1 0,-1-1 0,1 1 1,-11-6-1,3 2-4,-1 0 1,1 1-1,-1 0 1,-1 1 0,-24-6-1,27 9-6,-1 0 0,1 1 0,-15 1 0,14 0-8,12 0 0,0 1-1,0-1 0,0 0 0,0 0 1,0 0-1,0 0 0,0 0 1,0 1-1,0-1 0,0 0 0,0 0 1,0 0-1,0 0 0,0 1 1,0-1-1,0 0 0,0 0 0,0 0 1,0 0-1,0 0 0,0 1 1,0-1-1,0 0 0,0 0 0,0 0 1,0 0-1,0 0 0,1 0 1,-1 1-1,0-1 0,0 0 0,0 0 1,0 0-1,0 0 0,0 0 1,1 0-1,-1 0 0,0 0 0,0 0 1,0 0-1,0 0 0,0 0 1,1 0-1,-1 0 0,0 0 0,0 0 1,0 0-1,0 0 0,0 0 1,1 0-1,-1 0 0,0 0 0,0 0 1,0 0-1,1 0 0,9 2 2,1-1-1,-1 0 1,1 0 0,0-1-1,0-1 1,-1 0-1,1 0 1,-1-1-1,1 0 1,-1-1 0,0 0-1,0-1 1,0 0-1,0-1 1,0 0-1,-1 0 1,0-1-1,15-12 1,-8 4 47,-1 0 1,-1-1-1,0-1 0,0 0 1,-2-1-1,0-1 0,-1 0 1,12-27-1,-23 45-42,0-1 0,0 1-1,0 0 1,0-1 0,0 1 0,0 0 0,0 0 0,0-1 0,0 1-1,0 0 1,0-1 0,1 1 0,-1 0 0,0-1 0,0 1 0,0 0-1,0 0 1,1-1 0,-1 1 0,0 0 0,0 0 0,0 0 0,1-1-1,-1 1 1,0 0 0,0 0 0,1 0 0,-1-1 0,0 1 0,0 0-1,1 0 1,-1 0 0,0 0 0,1 0 0,-1 0 0,0 0 0,1 0-1,-1 0 1,0 0 0,1 0 0,-1 0 0,0 0 0,0 0 0,1 0-1,-1 0 1,0 0 0,1 0 0,-1 0 0,0 0 0,1 1-1,-1-1 1,0 0 0,0 0 0,1 0 0,-1 0 0,0 1 0,0-1-1,0 0 1,1 0 0,-1 1 0,0-1 0,0 0 0,12 24-13,-9-17 24,45 99-47,6-3 1,3-2 0,126 167-1,-148-222-115,36 44-833,-67-88 822,-3-4 137,-5-7 55,-127-147 445,108 121-435,1 0 0,1-1 0,3-1 0,1 0 1,1-2-1,3 0 0,1-1 0,1 0 0,3 0 0,1-1 1,2 0-1,1-65 0,3 100-45,1 0 1,0 1-1,0-1 0,1 0 1,-1 1-1,1-1 0,1 0 1,-1 1-1,4-10 0,-3 13-1,0 0-1,0 0 0,0 0 0,0 1 1,1-1-1,-1 1 0,0 0 0,0-1 1,1 1-1,-1 0 0,1 0 1,-1 1-1,1-1 0,0 0 0,-1 1 1,1 0-1,0-1 0,-1 1 0,1 0 1,0 1-1,3-1 0,-2 0-1,-1 1 1,1-1-1,0 1 0,-1-1 0,1 1 1,-1 0-1,0 0 0,1 1 0,-1-1 1,0 1-1,0-1 0,0 1 0,0 0 1,0 0-1,0 1 0,3 2 0,-1 0 0,-1 1 1,1-1-1,-1 1 0,0 0 0,0 1 0,-1-1 0,5 12 0,-2-1 2,-1 0-1,-1 1 1,-1 0-1,0-1 1,1 37-1,-4-44 0,-1-1 0,0 1 0,0 0-1,-1-1 1,0 1 0,0-1 0,-1 0-1,-1 0 1,1 0 0,-1 0 0,-1 0-1,-7 9 1,11-15-2,-3 2-5,1-1 0,0 1 0,0-1 0,1 1 0,-1 0 0,1 0 0,0 0 0,1 1 0,-1-1 0,1 0 0,-1 9 1,3-14-21,-1 1 0,0 0 0,1-1 1,-1 1-1,1 0 0,0-1 1,-1 1-1,1-1 0,-1 1 1,1 0-1,0-1 0,-1 0 1,1 1-1,0-1 0,0 1 0,-1-1 1,1 0-1,0 0 0,0 1 1,0-1-1,0 0 0,-1 0 1,1 0-1,0 0 0,0 0 1,0 0-1,0 0 0,1 0 1,34-1-408,-27 0 285,2 1 61,-1-1-1,0-1 0,1 0 1,-1-1-1,0 0 0,0 0 1,-1-1-1,1 0 1,-1-1-1,1 0 0,-2 0 1,1-1-1,0 0 0,-1-1 1,0 0-1,-1 0 0,0-1 1,8-9-1,-6 5 186,-1 0 1,0-1-1,-1 1 0,0-2 1,-1 1-1,0-1 0,-1 0 1,-1 0-1,0 0 0,-1-1 1,-1 1-1,2-24 0,-4 20 49,2-13 51,-1 0 1,-2-1 0,-1 1-1,-1 0 1,-2 0-1,-10-35 1,4 32-65,-2 1 0,-1 1-1,-2 0 1,-36-55 0,52 86-124,-1 0 0,1 1 1,0-1-1,-1 0 0,1 1 0,-1-1 0,1 0 1,-1 1-1,1-1 0,-1 0 0,1 1 0,-1-1 1,0 1-1,1-1 0,-1 1 0,0-1 0,1 1 1,-1 0-1,0-1 0,0 1 0,1 0 0,-1 0 1,0-1-1,0 1 0,-1 0 0,2 2-1,-1-1 0,0 1 0,1-1-1,-1 1 1,1-1 0,0 1 0,-1 0 0,1-1-1,0 1 1,0 0 0,0-1 0,1 4-1,-2 35-6,1-1 0,3 1 0,1 0 0,2-1 0,2 0 0,17 54 0,-2-36-24,40 74-1,-53-111 12,2-1 0,1 0 0,0-1-1,1 0 1,1-1 0,1-1 0,21 17 0,-33-29-4,0-1-1,1 0 1,0 0 0,-1 0 0,1-1 0,0 1 0,0-1 0,1-1 0,-1 1-1,0-1 1,1 1 0,-1-1 0,1-1 0,-1 1 0,1-1 0,-1 0 0,1 0-1,-1-1 1,11-2 0,-9 1 16,-1-1 0,0 0 0,1 0-1,-1-1 1,0 1 0,-1-1 0,1-1 0,-1 1 0,0-1-1,0 0 1,0 0 0,0 0 0,-1-1 0,7-10 0,-2 0 5,0 0 0,-1 0 1,0-1-1,-2 0 0,0 0 1,0-1-1,-2 0 0,0 0 1,-2 0-1,2-23 1,-4 47-6,0 0 1,1 1-1,0-1 1,0 0-1,0 1 1,1-1-1,0 0 1,0 0 0,0 0-1,1 0 1,5 8-1,-6-11-1,0 0 0,1 0 0,-1-1 0,1 1 0,0 0 0,0-1 0,0 1 0,0-1 0,0 0 0,1 0 0,-1-1-1,1 1 1,-1-1 0,1 1 0,-1-1 0,1 0 0,0 0 0,0-1 0,-1 1 0,1-1 0,5 0 0,-8 0-23,1 1 0,-1-1 1,0 0-1,0 0 0,1 0 1,-1 0-1,0-1 0,0 1 1,1 0-1,-1 0 0,0-1 1,0 1-1,0-1 0,1 1 0,-1-1 1,0 1-1,0-1 0,0 0 1,1-1-1,-1 0-125,0 0 0,-1 0 0,1 0 0,-1 0 0,1 0 0,-1 0 0,0 0 0,0 0 0,0 0 0,0-3 0,0 4 90,0-13-2021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1.88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1 379 28797,'0'0'1793,"202"-137"-1569,-158 112-64,-4 2-160,-2 7 16,-4-1-32,-6 3-32,-3 2-352,-3-4-1793</inkml:trace>
  <inkml:trace contextRef="#ctx0" brushRef="#br0" timeOffset="1">804 1 29598,'0'0'272,"112"8"-4178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4.83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295 318 27949,'0'0'1230,"0"-9"-1004,0-11-121,0-3 25,0 0-1,-1-1 0,-8-37 1,7 53-95,0 0 1,-1 0 0,0 1-1,0-1 1,-1 1 0,0-1 0,0 1-1,-1 0 1,0 1 0,0-1-1,-1 1 1,1 0 0,-1 0 0,-12-8-1,8 8-4,1 0 0,-1 1 0,0 0 0,0 1 0,0 0 0,0 0 0,-1 1 0,1 1 0,-1 0 0,0 0 0,0 1 0,0 1 0,0-1 0,-20 4 0,30-3-28,-1 0 0,1 1 0,-1-1 0,1 1 0,0 0 0,-1-1 0,1 1 0,0 0 0,-1 0 0,1 0 0,0 0 0,0 0 0,0 0 0,0 0 0,0 1 0,0-1 0,0 0 0,1 0 0,-1 1 0,0-1 0,1 0 0,-1 1 1,1-1-1,-1 1 0,0 2 0,-3 43-13,3-41 13,0 14-3,1 1 0,0-1 0,2 0 1,0 0-1,1 0 0,1 0 1,1 0-1,11 28 0,51 97 17,23 55-17,-78-169 1,-2 1 0,-2 0 0,-1 1 0,6 53 0,-10-38 7,-1-1 1,-8 86 0,4-123-9,0-1 1,0 1-1,-1-1 0,-1 0 0,1 0 0,-1 0 1,-1-1-1,1 1 0,-2-1 0,1 0 0,-1 0 0,0-1 1,-1 0-1,-12 11 0,17-16 3,1-1-1,-1 0 1,0 0 0,0 1-1,-1-1 1,1-1 0,0 1-1,0 0 1,0 0 0,-1-1 0,1 1-1,0-1 1,-1 0 0,1 0-1,0 0 1,-1 0 0,1 0-1,0 0 1,-1 0 0,1-1 0,-3 0-1,3-1-2,-1 1 1,1-1-1,-1 1 0,1-1 1,0 0-1,0 0 0,-1 0 0,1-1 1,1 1-1,-1 0 0,0-1 0,1 1 1,-1-1-1,-1-3 0,-1-5-2,0-1-1,0 1 0,1-1 1,0 0-1,1 0 1,-1-19-1,3-46-23,0 76 25,-1 0 1,1 0 0,0-1-1,0 1 1,0 0 0,0 0-1,0 0 1,0 0 0,0 0 0,1-1-1,-1 1 1,0 0 0,1 0-1,-1 0 1,0 0 0,1 0-1,-1 0 1,1 0 0,1-1-1,4 6 0,-6-4 1,4 4-2,0 0 1,0 0-1,0 0 0,0 0 1,-1 1-1,0-1 1,0 1-1,5 9 1,17 45 2,-21-48-2,41 132-9,10 24 36,-52-163-25,0 0-1,1-1 0,-1 1 1,1-1-1,0 1 0,0-1 1,1 0-1,-1 0 0,0-1 1,1 0-1,0 1 0,9 2 1,9 5-11,-17-7 24,0-1 1,0 0 0,1 0-1,-1-1 1,1 1-1,-1-2 1,1 1-1,0-1 1,8 0-1,25-6-1104,-37 5 651,0 0 0,0 0 1,-1 0-1,1 0 0,0-1 0,-1 1 0,1-1 0,-1 1 1,3-3-1,8-12-14504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2.86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145 647 27965,'0'0'1507,"0"-16"-1245,0-68 218,-23 83-64,21 1-412,0 1-1,0-1 1,0 0 0,0 1 0,0-1-1,0 1 1,0 0 0,0 0 0,0 0-1,1 0 1,-1 0 0,0 0 0,0 0-1,1 0 1,-1 1 0,-1 1 0,-2 2-2,1 0 0,1 0 0,-1 1 1,1-1-1,-4 9 0,0 3-12,0 0 1,-8 37-1,11-24 12,0 0-1,2 58 1,2-78-4,0-8-2,0 0 0,0 0 0,0 0 0,0 0 0,0 0 0,0 1 0,1-1 0,-1 0 0,1 0 0,0 0 0,-1 0 0,1-1 0,0 1 0,0 0 0,0 0 0,0 0 0,1-1 0,-1 1-1,0 0 1,1-1 0,-1 0 0,1 1 0,0-1 0,-1 0 0,1 0 0,0 1 0,0-1 0,0-1 0,-1 1 0,5 1 0,1 0-22,1-1-1,0 0 1,0-1 0,0 0-1,0 0 1,15-3-1,-18 2 22,-1 0 0,0-1 0,0 0 0,0 1 0,0-1-1,-1-1 1,1 1 0,0-1 0,-1 1 0,0-1 0,1 0 0,-1 0 0,0 0-1,-1-1 1,1 1 0,3-6 0,0-1 2,1-1 0,-1 0 1,-1 0-1,7-18 0,-7 6 15,-1-1 1,-1 1-1,-1-1 0,-1 1 1,-4-44-1,1 25 31,0 12-28,-3-1 0,0 1-1,-2 0 1,-1 1 0,-1 0-1,-2 0 1,-1 1 0,-1 0-1,-1 1 1,-1 0 0,-33-40-1,42 58 2,0 1 0,-1 1 0,0-1 0,-1 1 0,0 1 0,0-1 0,0 1 0,-17-8 0,25 14-15,0-1 0,0 1-1,0 0 1,-1 0-1,1 0 1,0 0 0,0 0-1,0 0 1,0 0 0,-1 0-1,1 0 1,0 0-1,0 0 1,0 0 0,-1 0-1,1 1 1,0-1-1,0 0 1,0 0 0,0 0-1,-1 0 1,1 0-1,0 0 1,0 0 0,0 0-1,0 1 1,0-1 0,0 0-1,-1 0 1,1 0-1,0 0 1,0 0 0,0 1-1,0-1 1,0 0-1,0 0 1,0 0 0,0 0-1,0 1 1,0-1 0,0 0-1,0 0 1,0 0-1,0 0 1,0 1 0,0-1-1,0 0 1,0 0-1,0 0 1,0 1 0,0-1-1,0 0 1,0 0 0,0 0-1,0 0 1,0 1-1,0-1 1,0 0 0,0 0-1,1 0 1,-1 0-1,0 1 1,0 4 3,2 11-5,0 0-1,0-1 1,2 1 0,0-1-1,1 0 1,0 0 0,1 0-1,1-1 1,0 0 0,1 0-1,1-1 1,15 19 0,8 7-8,1-2 1,66 57-1,-79-76 4,2-1-1,0-1 1,31 17-1,-42-28-11,0 1-1,1-1 1,0-1 0,0 0 0,0-1 0,0 0-1,1-1 1,-1 0 0,16 0 0,-21-2 3,1 0 0,-1 0 1,0-1-1,0 0 0,0 0 1,0-1-1,0 0 0,7-3 1,-10 3 12,0 0 1,-1 0 0,0-1-1,1 1 1,-1-1 0,0 0-1,0 0 1,0 0 0,-1 0-1,1 0 1,-1-1 0,0 1 0,0-1-1,0 0 1,2-5 0,0-3 6,-1 0 1,0 0-1,-1-1 1,-1 1-1,0-1 1,0 1 0,-2-18-1,0 6 3,2 19 0,-2-1 1,1 1-1,-1-1 0,0 1 1,0-1-1,0 1 0,-1 0 1,1-1-1,-2 1 0,1 0 1,0 0-1,-1 0 0,0 1 1,0-1-1,0 1 0,-1-1 1,0 1-1,0 0 0,0 0 1,0 1-1,0-1 0,-1 1 1,1 0-1,-1 0 0,0 0 1,0 1-1,0 0 0,0 0 1,-1 0-1,1 1 0,0-1 1,-1 1-1,1 1 0,-1-1 1,1 1-1,-1 0 0,-6 0 1,10 1-9,-1 0 0,0 0-1,1 1 1,-1-1 0,1 1 0,-1-1 0,1 1 0,0 0 0,0 0-1,0 0 1,0 0 0,0 0 0,0 0 0,0 0 0,1 1 0,-1-1 0,1 1-1,-1-1 1,1 1 0,0 0 0,0-1 0,1 1 0,-2 5 0,-2 7 1,1 0 1,-3 30 0,5-31-6,0-3-1,0 1 0,1 0 1,0-1-1,2 13 0,-2-22 1,0 0-1,0 0 1,1-1 0,-1 1-1,1 0 1,-1-1 0,1 1-1,0-1 1,-1 1-1,1 0 1,0-1 0,0 0-1,0 1 1,0-1 0,0 1-1,0-1 1,1 0 0,-1 0-1,0 0 1,1 0 0,-1 0-1,1 0 1,-1 0 0,1 0-1,-1-1 1,1 1 0,0 0-1,-1-1 1,1 1-1,0-1 1,-1 0 0,1 0-1,2 1 1,-1-2 3,0 0 0,0 1 1,0-1-1,0 0 0,0 0 0,0 0 0,-1-1 0,1 1 1,0-1-1,-1 0 0,1 1 0,-1-1 0,1 0 0,-1 0 1,0-1-1,0 1 0,0 0 0,0-1 0,-1 1 1,1-1-1,0 0 0,-1 1 0,0-1 0,0 0 0,1-4 1,4-8-1,-2 0 1,1-1 0,2-26 0,-3-28 34,-4 60-6,0 45-32,0-32 0,0 0-1,0 0 0,0 1 0,0-1 1,1 0-1,0 0 0,0 0 0,0 0 1,0 0-1,0 0 0,0 0 0,1-1 1,-1 1-1,1 0 0,0-1 0,0 1 1,0-1-1,0 0 0,0 1 0,0-1 1,1 0-1,-1 0 0,1-1 0,-1 1 1,1 0-1,0-1 0,0 0 0,0 1 1,0-1-1,0 0 0,0-1 0,0 1 1,0 0-1,0-1 0,0 0 0,5 0 1,-6 0 4,-1 0 1,1-1-1,-1 1 1,1-1 0,0 1-1,-1-1 1,1 0-1,-1 0 1,0 0 0,1 1-1,-1-1 1,0-1-1,1 1 1,-1 0 0,0 0-1,0 0 1,0-1-1,0 1 1,0 0-1,1-3 1,17-35 18,-15 29-4,4-10 8,-1-1-1,-1 0 1,-1 1 0,-1-2-1,0 1 1,-2 0 0,0-26-1,-2 54-30,0 0 0,0 0-1,1 0 1,0 0 0,0 0-1,1 0 1,3 9 0,-4-14 5,0 0 1,0 0-1,0 0 0,1 0 1,-1 0-1,1 0 1,-1-1-1,1 1 1,-1 0-1,1-1 0,0 1 1,0-1-1,0 1 1,0-1-1,0 0 0,0 0 1,0 0-1,1 0 1,-1 0-1,0-1 1,0 1-1,1-1 0,-1 1 1,0-1-1,1 0 1,3 0-1,-4 0 1,0 0 1,1 0-1,-1 0 1,0 0-1,0 0 1,0-1-1,0 1 0,0-1 1,0 1-1,0-1 1,0 0-1,0 0 0,0 0 1,-1 0-1,1 0 1,0 0-1,1-2 0,0-1 2,0 1 0,-1-1 0,1 0-1,-1-1 1,0 1 0,3-9 0,1-7 23,-1 0 0,-1 0 0,0-1 0,-2 0-1,0 1 1,-3-39 0,1 37 44,14 38-79,-3 0 9,0 1 0,-1 0 0,-1 1 0,-1-1 0,0 2 0,-2-1 0,0 1 0,-1 0 0,4 30 0,-2 15 2,-2 101-1,-5-153 1,-3-11 17,0 0 0,0 0 0,1 0 0,-1-1 0,0 1 0,0-1 1,0 0-1,-1 0 0,1 0 0,0 0 0,0 0 0,0-1 0,-5-1 1,7 1-6,-1-1 1,0 0-1,0 0 1,1 0-1,-1 1 1,1-1-1,0-1 1,0 1 0,-1 0-1,1 0 1,1 0-1,-1-1 1,0 1-1,0 0 1,1-1-1,0 1 1,-1-1-1,1-2 1,-2-53 45,3 42-50,-1 8-1,-2-21 1,3-1-1,0 1 0,2-1 1,1 1-1,1 0 0,13-42 0,-15 63-539,7-23 1312,-10 9-7897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2.3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234 0 26092,'0'0'3618,"-193"22"-3394,165 15-192,16 5-32,12 6 0,0-4-64,6-2-192,25-11-1377,3-8-4690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2.80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88 713 24139,'0'0'6310,"-14"-22"-6081,-42-77-128,53 92-96,0 0 1,0 0-1,1 0 0,0-1 0,1 1 0,0-1 0,0 0 0,0 1 0,1-1 0,0 0 0,1 1 0,-1-1 0,4-11 0,-3 11-4,2-6 0,1-1 0,0 1 0,1 0 0,1 0-1,0 0 1,1 1 0,0 0 0,1 0-1,1 1 1,0 0 0,0 1 0,1 0-1,18-16 1,-26 26-4,0-1 0,0 0 0,0 0 0,0 1-1,0-1 1,1 1 0,-1 0 0,0 0 0,1 0 0,-1 0 0,1 0 0,0 0-1,-1 1 1,1-1 0,-1 1 0,1 0 0,0 0 0,-1 0 0,1 0 0,0 0-1,-1 0 1,1 1 0,0-1 0,-1 1 0,1 0 0,-1 0 0,1 0 0,-1 0-1,1 0 1,-1 1 0,0-1 0,0 1 0,0-1 0,0 1 0,0 0 0,0 0-1,0 0 1,2 3 0,5 8-46,-1 0 0,0 1-1,-1 0 1,0 0 0,6 21-1,-4-11-84,-8-20 104,11 19-43,-11-23 77,-1 1 0,0-1-1,1 0 1,-1 1 0,0-1 0,1 0 0,-1 1 0,0-1-1,1 0 1,-1 0 0,1 1 0,-1-1 0,0 0-1,1 0 1,-1 0 0,1 0 0,-1 1 0,1-1 0,-1 0-1,1 0 1,-1 0 0,1 0 0,-1 0 0,0 0 0,1 0-1,-1 0 1,1-1 0,-1 1 0,1 0 0,-1 0 0,1 0-1,-1 0 1,0-1 0,1 1 0,-1 0 0,1 0 0,-1-1-1,0 1 1,1 0 0,-1-1 0,0 1 0,1 0 0,-1-1-1,0 1 1,0 0 0,1-1 0,-1 1 0,0-1-1,0 1 1,0 0 0,1-2 0,12-22 109,20-47 0,-12 21-46,-13 32-49,-1-1-1,-1 0 0,-1 0 1,0 0-1,2-24 0,-1-97 63,-6 140-78,0-1 0,0 1-1,0 0 1,0-1 0,0 1-1,0 0 1,-1-1 0,1 1-1,0 0 1,0 0 0,0-1-1,-1 1 1,1 0 0,0 0-1,0-1 1,-1 1 0,1 0-1,0 0 1,0 0 0,-1-1-1,1 1 1,0 0 0,-1 0-1,1 0 1,0 0 0,-1 0-1,1 0 1,0 0 0,-1 0-1,1-1 1,0 1 0,-1 0-1,1 0 1,0 1 0,-1-1-1,1 0 1,0 0 0,-1 0-1,1 0 1,0 0 0,-1 0-1,1 0 1,0 0 0,0 1-1,-1-1 1,1 0 0,0 0-1,-1 0 1,1 1 0,-17 10 11,14-4-12,-1 0 1,1-1-1,1 2 1,-1-1-1,1 0 1,0 0 0,1 1-1,0-1 1,0 1-1,0 10 1,1-1 0,0 0 1,1 0-1,7 31 0,24 56 3,-23-81-4,-1 1 1,-1 0 0,-1 0-1,-1 0 1,-1 1 0,0 24-1,-3-31 1,-2-1 0,-3 26 0,2-37-1,1 0 0,-1 0 0,-1 0 0,1 0 0,-1 0 0,0 0 0,0-1 0,0 1 0,-8 9 0,-11 9-140,0-1 1,-1-1-1,-1 0 0,-33 21 1,6-11-1442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3.22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91 28893,'0'0'107,"29"-16"-16,92-47-27,-87 52-23,-33 11-39,0 0 0,1 0 1,-1 0-1,0 0 0,0 0 0,0 0 0,0 0 1,1 0-1,-1 1 0,0-1 0,0 0 0,0 1 1,0-1-1,2 2 0,-2-1 2,0 0 0,0 0 0,0 1 0,0-1-1,0 0 1,0 1 0,0-1 0,-1 1 0,1-1 0,-1 1 0,1-1 0,-1 1-1,1 0 1,-1-1 0,0 1 0,0 2 0,1 3 16,1 3 8,-1 0 1,0 1-1,-1-1 1,0 0-1,-1 0 1,0 1 0,0-1-1,-1 0 1,0 0-1,-8 19 1,1-9-10,-1 0 1,-1 0-1,-25 32 1,24-28-21,12-23 0,0-1 1,0 1-1,0-1 1,0 1-1,0-1 0,0 0 1,0 1-1,0-1 1,0 1-1,0-1 1,0 1-1,0-1 1,1 1-1,-1-1 0,0 0 1,0 1-1,0-1 1,1 0-1,-1 1 1,0-1-1,1 0 1,-1 1-1,0-1 0,1 0 1,-1 1-1,0-1 1,1 0-1,-1 0 1,1 1-1,3 0 0,0 0 1,0-1-1,1 1 0,-1-1 1,0 0-1,0 0 0,0-1 1,6 0-1,21-4 19,33-9-1,-41 8-16,1 1 1,0 1-1,40-2 0,-64 6-1,1 0 0,0 0 0,-1 0 0,1 0 0,0 0 0,0 0 0,-1 1 0,1-1 0,0 0 0,-1 0 0,1 1 0,0-1 0,-1 0 0,1 1 0,-1-1 0,1 1 0,-1-1 0,1 1 0,0-1 0,-1 1 0,0-1 0,1 1 0,-1 0 0,1-1 0,-1 1 0,1 1 0,2 23 66,-4-19-48,0 0 1,0-1-1,0 1 1,-1 0-1,1-1 0,-1 1 1,-3 5-1,-7 4-6,0-1-1,-1 1 0,0-2 0,-1 0 0,-1-1 1,0 0-1,-1-1 0,0-1 0,-18 9 0,23-13-173,-1 0 0,1-1 0,-1 0 0,-19 4-1,-6-6-1445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3.7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727 206 28189,'0'0'467,"-32"-17"106,-101-53-26,126 66-504,1 0-1,0 1 1,-1 0-1,0 0 1,0 1-1,0 0 1,0 0-1,0 1 1,0 0-1,0 0 0,-11 0 1,2 1 40,6 0-53,1-1 1,-1 2 0,0 0 0,1 0-1,0 0 1,-1 1 0,1 1 0,0 0-1,-12 5 1,10-2-19,2 0 1,-1 0-1,0 1 0,1 1 0,1-1 1,-1 2-1,-9 12 0,-11 14 26,2 1 0,2 2-1,2 0 1,1 2 0,2 0 0,1 1 0,-15 55-1,17-39-12,3 1-1,3 0 0,2 1 1,2 0-1,2 61 0,5-106-23,1 0-1,0-1 0,1 1 0,0-1 1,1 1-1,1-1 0,0 0 1,1 0-1,0-1 0,1 1 1,0-1-1,1 0 0,1-1 0,-1 0 1,2 0-1,0 0 0,19 17 1,-16-17-1,0-1 0,1 0 0,0-1 1,1 0-1,0-1 0,0 0 0,1-1 1,0-1-1,0-1 0,18 5 1,-3-4-2,1-1 1,0-2 0,0-1 0,40-2 0,-38-2 2,-1-2 0,1-2 0,-1 0 0,-1-3 0,1 0-1,-2-2 1,52-26 0,-12 0-2,-2-4-1,66-51 1,-104 70-3,0-2 1,-2-1 0,-1-1 0,29-36-1,-43 46 7,-1-1-1,-1-1 0,-1 0 0,0-1 1,-1 1-1,-1-2 0,-1 1 0,-1-1 1,5-25-1,-5 0 9,-2 0 1,-3-66-1,-1 67-4,-1 24-3,0 0 0,-2 0 0,0 0-1,-1 0 1,-1 1 0,-1-1 0,-1 2 0,0-1-1,-2 1 1,0 0 0,-1 0 0,0 1 0,-21-25-1,20 29 3,-1 0 0,0 0-1,-1 2 1,0-1 0,-1 2 0,0 0-1,-1 0 1,0 1 0,0 1 0,-1 1-1,0 0 1,0 1 0,-1 1 0,0 0-1,1 1 1,-20-1 0,12 3 0,0 2-1,0 1 1,0 1 0,1 0 0,-1 2 0,1 1-1,0 1 1,0 1 0,0 1 0,-27 13-1,10 0-7,1 2 0,0 1 0,2 2 0,-48 43 0,72-58 4,1 0-1,1 0 0,0 1 1,-10 15-1,18-21-97,-1 0 0,1 0-1,0 0 1,0 0 0,1 0 0,0 1-1,0-1 1,1 1 0,-1 0-1,1-1 1,0 14 0,1 1-2946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6.55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225 1 29213,'0'0'91,"-27"30"-59,-88 107-27,105-122-3,0-1 0,1 1 0,1 1 0,0-1 0,1 1 0,0 1 0,-4 21 0,6-14 2,2 1 0,0-1 0,2 39 0,0-56-4,1 0 0,1 0-1,-1 0 1,1 0 0,1 0-1,-1 0 1,1 0-1,0 0 1,1-1 0,0 1-1,6 11 1,-5-13-1,0 0 0,1 0 1,-1-1-1,1 1 0,1-1 1,-1 0-1,0 0 0,1 0 1,0-1-1,0 0 0,0 0 1,10 3-1,6 1 2,0-1 0,0-2 0,0 0-1,1-1 1,-1-1 0,1 0 0,0-2 0,-1-1 0,1-1-1,-1-1 1,1-1 0,-1-1 0,0-1 0,-1-1 0,29-12-1,56-41-62,-91 50 26,-1 0 0,-1 0-1,0-1 1,0-1 0,10-13-1,-21 22-176,0 0 0,0 0 0,-1 1-1,1-1 1,-1 0 0,0-1 0,1 1-1,-2 0 1,1 0 0,0 0 0,-1-1-1,1 1 1,-1 0 0,0-1 0,-1-5-1,1 2-1141,0-12-8324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7.0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104 59 26188,'0'0'3039,"-11"8"-2949,4-2-81,1 0 0,-1 0-1,1 1 1,0 0 0,0 0-1,1 0 1,0 1 0,1-1-1,-1 1 1,1 0 0,-5 16-1,3-5-4,1 1-1,1 0 0,1 1 1,0-1-1,2 0 0,0 1 1,4 30-1,-3-48-5,1 0 0,0 0-1,0 0 1,1 0 0,-1 0 0,0 0-1,1 0 1,0-1 0,0 1 0,0-1 0,0 1-1,0-1 1,0 1 0,1-1 0,-1 0-1,1 0 1,0-1 0,-1 1 0,1 0-1,0-1 1,0 1 0,0-1 0,0 0-1,0 0 1,0 0 0,0-1 0,1 1-1,-1-1 1,0 0 0,4 0 0,1 1-4,0-1 0,-1 0 0,1 0 1,0-1-1,0 0 0,0 0 0,-1-1 1,1 0-1,-1 0 0,1-1 0,10-6 0,-8 3 8,0-1 0,-1-1 0,0 1 0,-1-2 0,1 1 0,-1-1 0,-1 0 0,0-1 0,0 0 0,-1 0 0,0 0 0,6-18 0,-6 12 4,-1 1-1,-1-1 0,0 0 0,-1 0 0,-1 0 0,0 0 0,-1-1 0,-2-27 0,0 40-2,0-1 0,0 1 0,0 0 0,-1-1 0,0 1 0,1 0-1,-1 0 1,-1 0 0,1 0 0,-1 1 0,1-1 0,-1 0 0,0 1-1,0 0 1,-1 0 0,1 0 0,-1 0 0,1 0 0,-1 1 0,0 0 0,-8-4-1,7 3-2,0 1 0,-1 0 0,1 0-1,-1 1 1,0 0 0,1 0 0,-1 0-1,0 0 1,0 1 0,1 0 0,-1 0 0,0 1-1,0 0 1,1 0 0,-1 0 0,1 0-1,-10 5 1,5 0-55,0 1 0,0 0 0,1 1 0,0 0 0,1 0 0,0 1 0,0 0 0,1 1 1,-11 18-1,6-2-1736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7.5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39 38 28365,'0'0'528,"-6"26"-504,-2-1-9,3-9-10,0 1-1,0 1 1,2-1-1,0 0 1,1 1 0,1-1-1,0 1 1,3 21-1,3-15-56,1-1-1,1 0 0,1-1 1,1 1-1,1-2 0,0 1 1,2-1-1,1-1 1,0 0-1,21 22 0,-31-38 0,-2-21 261,-2-47 99,-1 15-59,8-75 0,-4 110-233,0 1-1,0 0 1,2 0 0,-1 0 0,2 0 0,0 1 0,0 0-1,1 0 1,0 0 0,13-16 0,-18 26-16,0 1 1,0-1-1,0 0 1,1 1 0,-1-1-1,1 1 1,-1-1-1,1 1 1,0 0-1,-1-1 1,1 1-1,0 0 1,0 0-1,0 0 1,0 1-1,0-1 1,0 0-1,0 1 1,0-1 0,0 1-1,0 0 1,0-1-1,0 1 1,0 0-1,1 0 1,-1 1-1,0-1 1,0 0-1,0 1 1,0-1-1,0 1 1,0 0 0,0 0-1,0-1 1,0 1-1,-1 1 1,1-1-1,0 0 1,0 0-1,1 3 1,7 4-3,-2 2-1,1-1 1,-1 1 0,0 1 0,7 13 0,-9-14 4,20 36-43,-18-31-4,0 0 1,18 24-1,-23-36 43,-2-10 102,-1-25-50,7-56 0,-5 76-37,0 0 0,1 0 0,1 0 1,0 1-1,0-1 0,2 1 0,-1 1 1,8-13-1,-10 18-6,1 0-1,-1 0 1,1 1 0,-1-1 0,1 1-1,1 0 1,-1 0 0,1 0-1,-1 0 1,1 1 0,0 0 0,0 0-1,1 0 1,-1 0 0,1 1 0,-1 0-1,1 0 1,0 1 0,0 0-1,-1 0 1,1 0 0,0 0 0,0 1-1,0 0 1,0 0 0,11 3 0,-11-2-6,0 1 0,0 0 0,0 1 0,0-1 0,-1 1 0,1 0 0,-1 1 0,0-1 0,0 1 0,0 0 0,0 1 0,6 6 0,12 10 0,-6-5-4,1-2 1,1 0 0,0-1 0,1-1 0,0-1-1,1-1 1,0 0 0,1-2 0,37 10 0,-40-18-1977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8.45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41 384 27549,'0'0'1608,"-7"11"-1584,3-5-22,1-3-1,0 1 0,0 0-1,0 1 1,0-1-1,1 0 1,0 1 0,0-1-1,0 1 1,1 0-1,-1-1 1,1 1 0,0 0-1,1 0 1,-1 0-1,1 0 1,0 0 0,0 0-1,2 8 1,3 5-1,2 0-1,0-1 1,1 0 0,10 17 0,-8-17-104,-1 1 0,-1 0 0,8 23 1,-35-88 667,14 37-482,0-1 1,1 1-1,0-1 0,0 0 0,1-1 0,-1-16 0,1-6-22,2 0 0,6-68 0,-4 93-55,1 0 0,-1 1 0,2-1 0,-1 1 0,1 0 0,0 0 1,1 0-1,0 0 0,0 0 0,0 1 0,1-1 0,0 1 0,1 0 0,0 1 0,0 0 1,0 0-1,8-6 0,-11 10-8,0 0-1,0 0 1,0 1 0,0-1 0,0 1 0,0 0 0,0 0 0,1 0-1,-1 0 1,0 1 0,1-1 0,-1 1 0,1 0 0,-1 0-1,1 0 1,-1 0 0,0 1 0,1-1 0,-1 1 0,0 0-1,1 0 1,-1 0 0,0 0 0,0 1 0,0-1 0,0 1 0,0 0-1,0 0 1,0 0 0,-1 0 0,1 0 0,-1 1 0,1-1-1,-1 1 1,0 0 0,0-1 0,3 7 0,2 3-23,0 1-1,0 0 1,-2 0 0,1 0 0,-2 1 0,0 0 0,0 0 0,-2 0-1,3 22 1,-5-36 50,-3 0 46,1-1-61,0 0 0,-1-1 1,1 1-1,0 0 0,0 0 1,0-1-1,0 0 0,1 1 1,-1-1-1,0 0 0,1 0 1,-1 0-1,1 0 0,-1 0 1,1 0-1,0 0 0,0 0 1,0-1-1,0 1 0,1 0 0,-1-1 1,0 1-1,1 0 0,-1-6 1,-1-8 33,0 0 0,1-23 1,1 31-39,0 0 1,0 0 0,1 0 0,0 0 0,0 0-1,1 1 1,5-15 0,-6 20-6,1-1 0,-1 1 0,1 0-1,-1-1 1,1 1 0,0 0 0,0 0 0,0 0 0,0 1 0,0-1-1,0 0 1,1 1 0,-1-1 0,1 1 0,-1 0 0,1 0 0,-1 0-1,1 0 1,0 0 0,-1 1 0,1-1 0,0 1 0,0-1 0,-1 1-1,1 0 1,3 1 0,-3-1 0,-1 1-1,1-1 0,0 1 1,0 0-1,-1 0 1,1 0-1,-1 0 1,1 1-1,-1-1 0,1 1 1,-1-1-1,0 1 1,0 0-1,0 0 0,0 0 1,0 0-1,2 3 1,34 50-1,-16-21 7,-15-26-7,-1-1 1,1 0-1,1 0 1,-1-1-1,1 0 0,0 0 1,1-1-1,-1 0 1,1 0-1,0-1 1,1 0-1,-1-1 0,10 3 1,-1-2-1,1-1 0,-1-1-1,1 0 1,-1-2 0,1 0 0,20-3 0,-33 2 2,1-1 0,0 0 0,-1 0 0,0-1 0,1 1 0,-1-2 0,0 1 0,-1 0 0,1-1 1,-1 0-1,1-1 0,-1 1 0,0-1 0,7-10 0,1-1 3,0-1 0,-1 0 0,14-30 0,-20 36 6,-1-1 0,-1-1 1,0 1-1,0-1 0,-1 1 0,1-15 1,0-77 106,-4 97-111,0 6 3,-1 0 0,1-1 0,0 1 0,-1 0 0,1 0 0,-1-1 1,1 1-1,-1 0 0,1 0 0,-1 0 0,0 0 0,0 0 0,1 0 1,-1 0-1,0 0 0,0 0 0,0 0 0,0 0 0,0 1 0,0-1 1,-1 0-1,1 1 0,0-1 0,0 1 0,0-1 0,-1 1 0,1 0 1,0-1-1,0 1 0,-1 0 0,1 0 0,0 0 0,-1 0 0,1 0 0,0 0 1,-2 0-1,-2 0 0,0 1 0,-1-1 1,1 1-1,0 0 0,0 0 0,0 0 1,0 1-1,-9 4 0,6-1-5,0 0 0,0 1-1,1 0 1,-1 1 0,1 0-1,1 0 1,0 0 0,0 1-1,0 0 1,1 0 0,-9 17-1,9-12-6,-1-1 0,2 1-1,0-1 1,0 1-1,1 1 1,1-1-1,0 0 1,0 16-1,2-24 1,0-1 0,0 1 0,1 0 0,-1 0-1,1 0 1,0-1 0,0 1 0,1 0-1,2 5 1,-2-7-4,-1-1-1,1 0 1,0 1-1,0-1 1,0 0-1,0 0 1,0 0-1,0-1 1,1 1-1,-1 0 1,0-1-1,1 0 0,-1 1 1,1-1-1,0 0 1,2 0-1,5 2-39,-1 0 0,0-1-1,1-1 1,0 0 0,-1 0-1,1-1 1,16-1 0,-21 1 35,0-1 1,-1 0 0,1 0 0,0 0-1,-1-1 1,1 1 0,-1-1 0,0 0-1,0 0 1,0-1 0,0 1-1,0-1 1,0 0 0,0 0 0,-1 0-1,0-1 1,4-4 0,0-3 34,-1 0-1,-1 0 1,0-1 0,0 1-1,-1-1 1,-1 0 0,0-1-1,-1 1 1,0-1 0,0 1-1,-2-1 1,1 1 0,-2-1-1,0 0 1,-3-17 0,2 24-17,0 1 1,-1-1 0,1 1 0,-1 0 0,0 0 0,0 1-1,-1-1 1,1 1 0,-1-1 0,0 1 0,0 0-1,0 0 1,-1 1 0,0-1 0,1 1 0,-1 0 0,-7-3-1,8 5 54,6 2-1104,24 6-746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8.9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219 45 28381,'0'0'1873,"-178"-44"-1793,160 88-80,5 13 32,4 7-32,9-2 0,0-3-32,0-9-16,25-16-144,9-12-529,0-14-687,1-8-1169,-4 0-11430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9.36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191 767 14727,'0'0'11909,"1"-27"-10393,3-93-620,-4 90-645,-1 0 0,-1-1 0,-2 1 0,-10-43-1,-42-92 138,34 109-283,17 42-91,-15-40 126,-28-54 0,47 105-125,0 1 0,0-1 0,-1 1 0,1-1 0,-1 1 1,0 0-1,1 0 0,-1 0 0,0 0 0,0 0 0,-3-2 0,4 9 23,0 12-38,2 0 0,0-1 1,1 1-1,1-1 0,0 1 0,1-1 1,1 0-1,9 21 0,6 9-7,3 0 0,1-1 0,3-2 0,1-1 0,60 69 0,-82-105-6,-1 0 1,1 0 0,0-1 0,0 0 0,1 0 0,0 0 0,0-1-1,0 0 1,0-1 0,0 1 0,1-1 0,0-1 0,-1 1-1,1-1 1,0-1 0,0 0 0,11 1 0,-15-3 11,-1 1 0,1-1-1,-1 0 1,1-1 0,-1 1 0,0-1 0,1 1 0,-1-1-1,0 0 1,0 0 0,0 0 0,-1-1 0,1 1 0,0-1 0,-1 1-1,0-1 1,1 0 0,-1 0 0,0 0 0,0 0 0,-1 0-1,2-5 1,7-12 7,0-2-1,7-27 1,-13 36-7,3-16 33,5-42 0,-12 80-34,0 1-1,1 0 1,0 0-1,0 0 1,1 0-1,3 10 1,-3-15-13,0-1 1,0 0-1,1 1 0,0-1 1,-1 0-1,1 0 0,1-1 1,-1 1-1,0-1 0,1 1 1,0-1-1,0 0 0,0 0 0,8 3 1,-9-4-36,1 0 1,-1 0 0,1 0-1,-1-1 1,1 1 0,0-1-1,0 0 1,0 0 0,0-1-1,0 1 1,5-1 0,-8 0-58,-3-1-1921,-9-3-1059</inkml:trace>
  <inkml:trace contextRef="#ctx0" brushRef="#br0" timeOffset="1">309 128 25740,'0'0'3041,"0"-14"-3473,16 14-16248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3.2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11 28829,'0'0'656,"0"-11"-720,6 20-64,-6 7-640,0 1-3442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49.8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37 1 28621,'0'0'299,"-6"29"-136,-1-2-122,0 3-15,1-1 0,1 1 0,2 1 0,0 41-1,4-56-18,0 0 0,1-1 0,1 1 1,1-1-1,0 0 0,0 0 0,9 17 0,-9-22-26,1-1 1,0 0 0,0 0 0,1-1-1,0 1 1,1-2 0,0 1 0,0 0-1,1-1 1,-1-1 0,18 12 0,-21-15-40,0-1 1,0 0 0,0 0 0,0-1-1,0 1 1,0-1 0,1 0-1,-1 0 1,0 0 0,1-1 0,-1 1-1,0-1 1,1 0 0,-1 0 0,1-1-1,-1 1 1,0-1 0,1 0 0,-1 0-1,8-4 1,-6 2 70,1-1-1,-1 0 1,0 0 0,-1-1-1,1 1 1,-1-1-1,0-1 1,0 1 0,0-1-1,-1 1 1,6-12 0,-5 8 93,0 1 1,-1-1-1,-1 0 1,0-1-1,0 1 1,0 0 0,1-16-1,-2-3 284,-1-37-1,-1 36-217,-3 17-37,0 12-89,0 9-38,1 3-11,1 0-1,0 0 1,1 0-1,0 0 1,1 0-1,0-1 0,1 1 1,4 17-1,-3-21-17,0 1 1,1-1-1,0 0 0,0 0 1,1-1-1,-1 1 0,2-1 1,-1 0-1,1 0 0,0-1 0,0 0 1,12 8-1,-3-4-12,-13-9 28,0 0 1,0 0-1,1 0 0,-1 1 1,0-1-1,0 0 0,0 1 1,-1-1-1,1 1 0,0 0 1,0 0-1,-1 0 0,1 0 1,-1 0-1,0 0 0,0 0 1,0 0-1,0 0 1,0 1-1,1 2 0,-2-4-35,0-1 0,0 0 0,-1 1-1,1-1 1,0 1 0,0-1 0,-1 1-1,1-1 1,0 0 0,-1 1 0,1-1 0,-1 0-1,1 1 1,0-1 0,-1 0 0,1 0-1,-1 1 1,1-1 0,-1 0 0,1 0-1,0 0 1,-1 1 0,1-1 0,-1 0 0,1 0-1,-1 0 1,1 0 0,-1 0 0,1 0-1,-1 0 1,1 0 0,-1 0 0,-3 0-439,-19 3-3352</inkml:trace>
  <inkml:trace contextRef="#ctx0" brushRef="#br0" timeOffset="1">56 466 25692,'0'0'3954,"112"-154"-3954,-84 129-48,-6 2-609,-13 4-3457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50.39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0 284 26748,'0'0'0,"199"-93"-592,-27 9 80,36-22-1649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50.7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54 0 25724,'0'0'864,"-47"76"-864,47-62 16,-3 3-16,0-3 0,3-3-64,0-3 32,0-2-400,0-3-224,0 0-1089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53.0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68 10261,'0'0'816,"265"-68"-2577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1:55.6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1468 201 24987,'0'0'1919,"-19"3"1357,-6-3-3086,14 1-128,0 0 1,0-2-1,0 1 0,0-1 1,0-1-1,0 0 0,1 0 1,-1-1-1,-20-8 1,-12-10 20,-1 2 0,-1 2 0,-1 2 0,0 2 0,-77-11 0,17 12 13,-156 2 1,241 10-94,0 2 1,0 0 0,0 2 0,0 0 0,0 1 0,1 1-1,0 1 1,0 1 0,1 1 0,0 0 0,0 2 0,1 0 0,1 1-1,0 1 1,0 0 0,1 1 0,-16 19 0,8-6-4,2 1 0,0 1 0,2 0 1,1 2-1,2 0 0,1 1 0,1 0 0,2 1 0,2 1 1,0 0-1,3 1 0,0 0 0,3 0 0,-3 62 1,8-72-3,1-1 0,6 40 1,-5-54-1,1 0 1,0 0 0,0-1 0,1 1 0,1-1-1,0 0 1,0 0 0,12 15 0,-4-7 2,1-1 1,1 0 0,0-1-1,1-1 1,1 0 0,0-2-1,1 0 1,1 0-1,32 14 1,-25-16-2,1-1 0,-1-1 0,2-2 0,-1 0 0,0-2 0,1-1 0,29-1 0,237-2 13,-252-2-13,-1-2 1,0-1-1,0-3 1,49-15 0,-22 1 0,105-51 0,-135 54 2,-1-1-1,-1-2 1,-1-1-1,-1-2 1,-1-1-1,33-34 1,-48 41 1,-1-1 1,-1 0 0,-1-1 0,-1-1-1,0 0 1,-2 0 0,0-2 0,-2 0 0,-1 0-1,0 0 1,5-30 0,-8 8 14,-1 0 1,-3-81-1,-2 87 16,0 28-27,-1 1-1,0-1 1,-1 1-1,0-1 1,-1 1-1,0 0 1,-1 0 0,0 0-1,-1 1 1,0-1-1,0 1 1,-1 0-1,-1 1 1,0-1-1,0 1 1,-12-11-1,9 11-3,-1 0 0,0 0 0,0 1 0,-1 0-1,0 1 1,-1 1 0,1 0 0,-1 0 0,-1 1-1,1 1 1,-1 0 0,1 1 0,-18-2 0,7 2 2,0 1-1,0 2 1,0 0 0,0 1 0,0 1 0,0 2-1,0 0 1,1 2 0,-1 0 0,-37 16 0,51-16-6,9-5 0,-1 0 0,1 0 0,-1 0-1,0 0 1,1 0 0,-1-1 0,0 1 0,0 0-1,1-1 1,-1 0 0,0 1 0,0-1-1,0 0 1,-2 0 0,3 0-3,1 2-962,0 84-3827,0-42-6589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06.4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1513 365 21658,'0'0'5320,"4"0"-4912,20 0 707,-24 0-365,0-22-201,1 18-516,-1 0 0,-1 0 0,1 1 0,0-1-1,-1 0 1,0 1 0,1-1 0,-2 0 0,1 1 0,0-1-1,-1 1 1,1 0 0,-1-1 0,0 1 0,0 0 0,0 0 0,-1 0-1,1 0 1,-1 1 0,0-1 0,1 1 0,-1-1 0,0 1-1,0 0 1,-5-2 0,-9-6 26,1 1-1,-1 1 1,0 1-1,0 0 1,-1 2 0,0 0-1,0 0 1,-24-1-1,-17 1 35,-76 4 0,72 1-43,10 4-15,0 2 0,1 2 0,-97 28 0,32-6 6,102-27-30,-49 11 43,-101 36-1,145-42-49,1 1 0,0 0 1,1 2-1,0 0 0,0 1 1,1 0-1,1 2 0,0 0 0,-17 19 1,-43 71 3,31-40 2,37-51-12,0 1 0,0 0 0,1 1 0,1-1 0,1 2 0,0-1 0,0 0-1,-1 21 1,0 4 9,2 0-1,1 43 0,1-40-16,1-20 8,3 40-1,-1-57 3,0 1 0,0-1 1,1 0-1,-1 0 0,1 0 0,1 0 0,-1 0 0,1 0 1,0 0-1,7 9 0,4 2 1,2-1-1,-1 0 1,2-2 0,0 1-1,0-2 1,1 0 0,1-2-1,0 0 1,1-1 0,0 0-1,42 12 1,-17-11 0,0-2 1,0-1 0,0-3-1,81 0 1,-122-5-2,25 1 1,1-1 1,-1-2-1,1 0 1,-1-2 0,0-1-1,44-14 1,1-8-1,192-80 11,-231 90-11,0-1 0,-1-2 0,-1-2-1,-1-1 1,35-32 0,-52 38 1,0 1 0,-1-2-1,-1 0 1,-1 0 0,-1-1 0,0 0-1,9-25 1,47-151 12,-52 145-12,-5 19 1,-1-1 1,-1 0-1,-2-1 1,-2 1-1,-1-1 1,-1 0-1,-1 0 1,-6-38 0,3 59-4,-2 0 0,0 1 1,0-1-1,-1 1 0,0-1 1,-1 1-1,0 1 0,-1-1 1,0 1-1,-1 1 0,0-1 1,0 1-1,-11-8 0,3 3 0,0 1-1,0 0 1,-2 1-1,1 2 0,-1-1 1,-1 2-1,-21-8 1,-20 5 0,49 10 0,0 0 0,-1 0 0,1-1 0,-14-5 0,25 8-5,-1-1 1,1 1-1,-1 0 1,1-1-1,0 1 1,-1-1-1,1 1 1,0-1 0,-1 1-1,1-1 1,0 0-1,0 1 1,0-1-1,-1 1 1,1-1-1,0 0 1,0 1-1,0-1 1,0 1 0,0-1-1,0 0 1,0 1-1,0-1 1,0 1-1,0-1 1,1 0-1,-1-3-485,0 12 266,0-4 82,-1-1 0,1 1 0,0 0 0,1 0-1,-1-1 1,1 1 0,-1 0 0,1-1 0,0 1 0,1-1 0,2 7 0,15 10-1464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07.4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967 366 27693,'0'0'1686,"0"-21"-1417,0-67-61,0 82-168,0 0 0,0 0 0,-1 0-1,1 0 1,-1 0 0,0 0 0,-1 1-1,0-1 1,0 0 0,0 1 0,0-1-1,-1 1 1,0 0 0,0 0 0,-1 0 0,1 0-1,-1 0 1,0 1 0,0-1 0,-8-5-1,-2-3 23,2 0-22,-1 2-1,-1-1 1,0 2 0,-1 0 0,0 0 0,0 1 0,-1 1 0,0 1-1,0 0 1,-1 1 0,0 1 0,0 1 0,0 0 0,0 1 0,-36-1-1,11 3 0,-52 5 0,79-2-31,0 1-1,0 0 1,0 1-1,1 0 1,-1 1 0,-25 14-1,16-5 0,1 1 1,1 0-1,0 2 1,2 1-1,0 0 0,0 2 1,2 0-1,1 1 0,0 1 1,2 0-1,0 1 1,-17 38-1,16-23 2,2 0 1,1 1-1,2 1 0,1 0 1,3 0-1,1 1 0,-1 68 1,6-68-8,2 93-1,0-119-1,1-1 0,1 0 0,0-1 0,0 1 0,2 0 0,0-1 0,8 17 0,-1-11 1,1-1 0,0 1 0,1-2 0,1 0 0,1-1 1,0 0-1,2-2 0,-1 0 0,2 0 0,-1-2 1,2 0-1,35 15 0,-6-7 3,0-2 0,2-2-1,-1-3 1,73 11 0,-93-20-2,1 0-1,0-2 0,0-1 1,-1-2-1,1-1 0,0-1 1,-1-1-1,1-2 0,51-17 1,-22 0 3,-2-2 0,100-58 0,-142 73-7,0-1 0,0-1 1,-1 0-1,-1 0 0,0-2 0,-1 0 0,0-1 0,-1 0 0,-1 0 0,-1-1 1,0-1-1,-1 0 0,13-32 0,-13 11 10,-1 0 0,-1-1 0,-3 0 0,-1 0 0,-2-1 0,-6-67 0,2 87-5,-1 0-1,-1 1 1,0 0 0,-2 0 0,0 0-1,-1 1 1,-1 0 0,0 0-1,-2 1 1,0 0 0,0 1 0,-2 0-1,-17-16 1,0 2 4,-1 1-1,-2 2 1,-1 1-1,-1 2 1,-45-24-1,33 23-8,-1 2 0,-64-21 1,88 36 2,1 2 0,-1 0 0,-1 2 0,1 0 0,0 2 0,-1 1 0,-33 2 0,55-1-1,1 1 0,0-1-1,-1 1 1,1 0 0,-1-1 0,1 1 0,0 0-1,0 1 1,-1-1 0,1 0 0,0 1 0,0-1-1,0 1 1,0-1 0,1 1 0,-1 0 0,-1 2 0,-1 0-4,1 1 0,1 0 1,-1 0-1,1 0 1,-1 1-1,1-1 0,-1 7 1,-1 6-7,1 0 1,1 0 0,0 31 0,2-13-42,-1-15-3,1 0 0,1 0-1,0-1 1,7 26-1,-7-40-25,1 0-1,0 0 1,0-1-1,1 1 0,-1 0 1,1-1-1,1 0 0,-1 0 1,1 0-1,0 0 0,0 0 1,0-1-1,1 1 1,-1-1-1,1-1 0,0 1 1,0-1-1,10 5 0,33 11-1354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2:08.5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1086 318 27389,'0'0'2046,"-11"-27"-1673,-34-86-47,41 103-283,0 1 1,-1 0-1,0 0 0,-1 1 1,0-1-1,0 1 0,-1 1 1,0-1-1,0 1 0,-1 0 1,0 1-1,0 0 0,-1 0 1,1 0-1,-1 1 1,-1 1-1,1 0 0,-19-6 1,25 9-38,-18-6 23,0 0 0,-1 2 1,1 1-1,-1 1 0,0 0 1,0 2-1,0 1 0,-1 0 1,-39 7-1,44-2-17,1 0 0,0 1 0,0 0 0,1 2 0,0 0 0,0 0 0,0 2 0,-23 19 0,11-6 4,0 2-1,2 0 1,-30 40 0,25-24 8,2 3 1,-43 84-1,-29 101 28,86-192-46,3 0-1,0 0 1,3 1 0,1 1-1,2 0 1,2-1 0,0 46-1,3-53-5,1 1-5,5 46 1,-4-68 3,1 0 1,0 0-1,1 0 0,0-1 0,1 1 1,0-1-1,0 1 0,10 13 0,-3-7 3,1-1-1,1-1 0,0 0 0,1-1 1,0 0-1,1-1 0,1-1 0,0-1 0,0 0 1,31 13-1,-24-13 0,2-1 1,-1-1 0,1-2-1,0 0 1,1-2 0,-1 0-1,39-1 1,-56-3-2,22 1 1,0-1 0,0-2-1,0 0 1,0-2 0,-1-2 0,35-10-1,-10-5 2,101-56 0,-124 59 0,0-3 0,-1 0 0,-1-2 0,33-34 0,-45 37 1,0 0 1,-2-2 0,0 0-1,-2 0 1,0-1 0,-2-1-1,0 0 1,-2-1-1,-1 1 1,0-2 0,5-40-1,-2-21 9,-3 1-1,-5-98 0,-4 158-5,-2 1 0,0-1-1,-2 1 1,0-1 0,-2 1-1,-1 1 1,-1 0 0,-1 0-1,0 0 1,-17-24 0,14 27 11,-1 1 0,0 0 1,-1 1-1,-2 0 0,0 2 1,0 0-1,-2 0 1,0 2-1,-1 1 0,-38-22 1,52 33-15,0 0 1,-1 0-1,0 1 1,1 0-1,-1 1 1,0-1-1,0 1 1,0 0-1,-11 1 0,14 0-2,-1 0-1,1 1 0,0 0 0,1-1 0,-1 1 0,0 1 1,0-1-1,0 1 0,1-1 0,-1 1 0,0 0 0,1 0 0,0 1 1,0-1-1,-1 1 0,-4 5 0,-12 18-4,-27 44 0,32-44-147,-2-2 0,-26 32-1,37-50-36,0 0-1,-1 0 0,0-1 0,0 0 1,0 0-1,-8 4 0,-13 1-3807,9-9-9303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3:12.0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824 1 26428,'0'0'3431,"-2"4"-3255,-1 5-134,-2 0-1,1-1 1,-1 1 0,-11 13-1,2-3-6,-272 365 107,-127 190-84,394-545-57,-26 61 1,41-85 6,-2 0-19,6-4 14,0 0 18,0-18-80,-1-12-211,0 14-159,1-1 1,1 0-1,3-19 0,11-17-1953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3:12.6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1 247 27389,'0'0'504,"5"0"-272,36-2-25,-1-1-1,-1-2 1,68-19 0,118-48-98,-198 62-89,44-15 42,-2-3 0,88-49 0,-156 80 43,0 1 0,0 0 1,-1 0-1,1 0 1,-1 0-1,0 0 0,0 5 1,0 18-102,-7 174 38,4-172-39,-2 1 1,-1-1 0,-1 0-1,-19 51 1,4-32-323,-2-1 1,-2-2-1,-2 0 1,-55 67-1,42-66-1930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31.6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696 397 27212,'0'0'1844,"-6"-12"-1591,-22-39-71,24 45-134,-1 1 0,0 0 0,0-1 0,0 2 0,-1-1-1,1 1 1,-1-1 0,0 2 0,0-1 0,-1 1 0,1 0 0,-13-4 0,8 2 9,-4-1 22,0 1 0,-1 1 0,1 0 0,-1 1-1,-26-1 1,-80 4 162,110 0-224,-3 2-2,0 0-1,0 1 0,0 1 1,1 0-1,-1 1 0,1 0 1,0 1-1,1 1 1,0 0-1,0 1 0,0 1 1,1 0-1,0 0 1,1 1-1,0 0 0,0 1 1,1 1-1,1-1 0,0 2 1,1-1-1,0 1 1,-8 18-1,10-16-13,2 0 0,-1 1 0,2-1 0,0 1 0,-1 21-1,3 83 48,2-64-18,-1-44-34,2 0 0,0-1 1,0 1-1,1 0 0,0-1 0,1 0 1,6 13-1,-2-6 13,2 0 1,0 0-1,17 22 1,-21-33-12,0 0 0,1 0 0,0-1 0,0 0 0,1 0 0,-1-1 0,1 1 0,0-2 1,1 1-1,-1-1 0,1-1 0,0 1 0,0-1 0,16 2 0,7 0 12,0-2 0,64-1 0,-57-3-11,-25 0 2,-1 0 1,1-1-1,-1-1 1,0 0-1,0-1 0,0-1 1,-1 0-1,1 0 1,-1-1-1,0-1 1,11-8-1,2-2 4,-1-2-1,0-1 0,37-41 0,-51 49 2,0-1 0,-1-1 0,0 1 0,-2-1 0,1-1 0,-2 1 0,0-1-1,-1 0 1,0-1 0,-1 1 0,3-22 0,-1-18 24,-3-108 0,-4 103-6,1 33-14,-1 0 1,-1 0-1,-2 1 1,0 0-1,-2 0 1,-1 0-1,-13-33 0,16 50-7,-1-1-1,0 1 1,-1 0-1,0 1 0,0-1 1,-1 1-1,0 0 1,0 1-1,-11-10 0,11 13 4,0-1 0,0 1-1,0 0 1,-1 0 0,1 1-1,-1 0 1,0 1 0,0 0-1,0 0 1,0 0 0,-1 1-1,1 0 1,-10 1 0,12-1-9,0 1 0,0 0-1,0 0 1,0 0 0,0 1 0,1 0 0,-1 0 0,0 0-1,0 1 1,1 0 0,-1 0 0,1 0 0,0 1 0,0 0 0,0 0-1,0 0 1,0 1 0,0-1 0,1 1 0,0 0 0,-7 9-1,-38 49-324,34-40-68,-2-1-1,0-1 1,0-1-1,-29 24 1,13-20-1856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3:13.3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16696,'0'0'0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3:24.3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0 177 13622,'0'0'5384,"0"-9"-4869,0-35 887,0 5 5146,30 39-5958,109-6-42,147-27 0,-192 21-460,377-13 22,-370 27-84,177 24 1,-201-18 7,1-3-1,99-6 1,-158 0-31,188-20 139,-62 4-76,33 8 58,-145 9-43,0 2 0,-1 1 0,45 11 0,94 27 28,397 109 60,-493-129-154,2-4 1,0-3-1,1-4 1,132 1-1,852-28 17,200-17-5,-1129 32-35,87 1 17,484-26-10,-650 19 7,0-2 1,73-25-1,99-49-1,-215 78-4,-8 5-1,0-1-1,0 1 1,0-1 0,0 1-1,1 0 1,-1 0 0,0 0-1,1 0 1,-1 1 0,7-1-1,-10 1-13,0-1 0,1 1-1,-1-1 1,0 1-1,0-1 1,0 0 0,0 1-1,0-1 1,0 1-1,-1-1 1,1 1-1,0-1 1,0 0 0,0 1-1,0-1 1,-1 1-1,1-1 1,0 1 0,-1-1-1,1 1 1,0-1-1,-1 1 1,1 0 0,-1-1-1,1 1 1,0-1-1,-1 1 1,1 0 0,-1-1-1,1 1 1,-1 0-1,1 0 1,-1-1 0,0 1-1,-75 0-2642,40 0 154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4:45.4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 1 28653,'0'0'0,"0"8"-128,0 6 80,0 9-368,-3 2-961,-6-3-2336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5:54.04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601 213 20281,'0'0'5619,"-35"-2"-3824,21 0-1631,-1 0 0,0 2 0,0-1 0,-16 3 0,-9 0-10,-125 9 356,142-8-464,0 0-1,0 2 1,0 0 0,-29 12 0,45-14-40,1 0 1,-1 0-1,1 0 0,0 1 1,0 0-1,0 0 0,0 1 1,1-1-1,0 1 0,0 0 1,0 1-1,1-1 0,-1 1 1,2 0-1,-1 0 0,0 1 1,1-1-1,-3 11 0,-1 2-10,1 0-1,2 1 1,0 0-1,1 0 1,1 0 0,0 0-1,2 0 1,4 37-1,-3-53 4,0-1 1,0 1-1,1 0 0,0-1 0,0 1 0,0-1 1,0 1-1,0-1 0,1 0 0,-1 0 1,1 0-1,0 0 0,0-1 0,0 1 0,4 2 1,8 5 3,1-1 0,18 8 1,-12-6-18,-5-3 12,-1-1-1,1-1 1,0-1-1,1 0 1,-1-2 0,29 4-1,111-2-14,-125-5 16,-17-1-5,1-1 0,-1 0 0,1 0 0,-1-2-1,0 0 1,0-1 0,17-7 0,96-56-56,-121 64 61,3-2 1,0 0 0,0-1 0,-1 0 0,0-1 0,0 0 0,-1 0 0,0-1 0,-1 0 0,1 0 0,-2-1 0,1 0 0,-1 0 0,-1-1 0,0 0 0,-1 0 0,0 0 0,0 0 0,-1 0 0,2-15 0,1-23 13,-1 0-1,-4-61 1,-1 92-13,0 11 3,0 0 0,0 0-1,-1 0 1,0 1 0,-1-1 0,1 0 0,-1 1 0,-1-1 0,1 1 0,-1 0 0,0-1-1,0 1 1,-1 1 0,0-1 0,-4-5 0,1 5 5,1-1 1,-1 1-1,0 1 0,-1 0 0,0 0 1,1 0-1,-1 1 0,-1 0 1,1 0-1,-10-2 0,-9-1 11,0 1-1,0 2 1,-1 1-1,0 1 1,1 1-1,-40 4 1,46 0-24,0 1 1,0 1 0,0 1 0,1 1 0,0 1 0,0 1 0,1 0 0,0 2-1,0 0 1,-18 16 0,36-27-47,-1 1 0,1 0-1,0 0 1,0 0 0,1 0 0,-1 0-1,0 0 1,0 0 0,0 1-1,1-1 1,-1 0 0,0 0 0,1 1-1,0-1 1,-1 0 0,0 2 0,1 7-4096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5:58.8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11 382 24635,'0'0'2722,"0"0"-2701,0 0 0,-1 0 0,1 0 0,0 0 0,-1 0 0,1 0 0,0 0 0,-1 0 0,1 0 0,0 0 0,-1 0 0,1 0 0,0 0 1,-1 0-1,1 0 0,0 0 0,-1 0 0,1 0 0,0 0 0,-1-1 0,1 1 0,0 0 0,0 0 0,-1 0 0,1-1 0,0 1 0,0 0 1,-1 0-1,1 0 0,0-1 0,0 1 0,-1 0 0,1-1 0,0 1 0,0 0 0,0 0 0,0-1 0,0 1 0,0 0 0,-1-1 0,1 1 1,0 0-1,0-1 0,0 1 0,0 0 0,0-1 0,0 1 0,0-1 0,3-6-7,1-1 0,-1 1 1,1 0-1,0 0 0,1 0 0,0 1 0,0-1 1,0 1-1,8-7 0,61-49 44,-20 22-62,2 3 1,1 2-1,2 2 0,119-46 0,-167 74-63,2 0-41,-4 3-4615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00.6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0 340 28557,'0'0'32,"90"-149"48,-43 102-80,6 2 0,6 3-32,0 14-16,-2 8-80,-11 12-272,-8 8-561,-13 0-655,-10 5-6356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01.0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1 564 28301,'0'0'304,"227"-174"-80,-137 107-128,10-3-80,-3 8 16,-4 3-64,-12 14 16,-13 9-176,-15 11-368,-15 8-1169,-20 8-6771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05.1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453 914 25260,'0'0'2430,"10"0"-378,0 1-2005,0 1 1,-1-1-1,1 2 1,0-1-1,-1 2 1,14 5-1,26 8 7,19-2 52,87 6 0,14 2-48,-96-14-44,0-2 0,122-5 1,-106-3 9,-38-2-16,86-14 0,-88 9 8,1-2 5,61-20 1,-105 28-20,-2 0 5,1-1-1,-1 0 1,0 0-1,0 0 1,0-1-1,0 1 1,-1-1-1,0 0 1,6-7-1,10-11 12,-12 16-6,-1-1 0,0 0 1,-1 0-1,0 0 1,0-1-1,0 0 0,-1 0 1,0 0-1,-1 0 0,0-1 1,0 1-1,2-16 1,-2 5 31,0 0 1,-2 0 0,0 0 0,-2-1-1,-2-18 1,1 29-25,0 0-1,-1 1 1,1 0-1,-2-1 1,-6-11-1,-4-10-8,1-3 6,-2 0-1,-32-52 1,36 70-8,0-1 1,0 1 0,-2 1 0,0 0-1,-1 1 1,-27-21 0,-48-38 51,71 55-39,-2 0 1,0 1 0,0 2 0,-2 0-1,-23-12 1,14 12 25,-97-40 13,107 47-46,0 1-1,0 1 1,-1 1-1,-31-2 1,-445-5 113,482 12-129,-1 1 0,1 0 0,0 1 0,0 0 0,0 2 0,0 0 0,-21 10 1,-102 60 21,98-51-33,6-4 12,1 2-1,1 2 1,1 1-1,1 1 1,-40 44 0,57-54-1,2 0 0,0 1 1,1 1-1,1-1 0,1 2 1,0-1-1,2 1 0,0 1 0,1-1 1,-7 38-1,5 7 3,3 0 0,3 73 0,2-110 0,1-19-3,0 0 1,0-1 0,1 1 0,0-1-1,1 1 1,-1-1 0,1 0-1,1 0 1,0 0 0,0 0 0,0-1-1,0 1 1,10 8 0,-3-2 1,1 0-1,1-2 1,0 1-1,1-2 1,18 12 0,-17-13 0,0-2 0,1 0 1,0 0-1,1-2 0,-1 0 1,1-1-1,0 0 0,0-2 1,0 0-1,0 0 0,23-2 1,-11 0-5,8 1 7,1-2 1,-1-1-1,0-1 0,72-18 0,-75 14-6,15-6 34,-46 12-58,0 0 0,0 0 1,0 1-1,1-1 1,-1 1-1,0 0 0,6 0 1,-6 1-419,-21 0 1,-15-1-509,1 0-558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14.52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85 117 27405,'0'0'1398,"0"-5"-1230,0-16-30,0 16 396,6 5-497,493 8 540,104-8-484,-458-10-79,32 1-12,-161 9-2,3 0 0,0 0 0,1-1 0,-1-1 0,31-7 0,-45 7 3,-4 2 13,-3-20 181,0 17-191,0 1 0,-1 0-1,1-1 1,-1 1 0,1 0 0,-1 0-1,0 0 1,0 0 0,0 1 0,0-1 0,0 1-1,0 0 1,0 0 0,0 0 0,-1 0-1,1 0 1,-4 0 0,-63-5 84,62 6-76,-22-1 5,-56-2 25,-90 8 0,126 2-19,-56 16 1,-5 2-16,-113 24 8,161-34-4,-79 7 66,50-10-50,-134 18-12,157-25-15,32-4 5,-67 13 0,93-11-21,10-3 18,14 0-64,662 28 59,-526-15 3,147 5-6,-137-18-21,-159 0 27,9-17-158,-8 15 152,-1 1-7,2 1 4,-1 0-7,12-14-68,-6 6 79,36-34-11,-32 31 10,-10 11-10,-1 1-315,0 1 231,0 0 1,0 0 0,0 0 0,0-1-1,0 1 1,-1 0 0,1 0 0,0-1-1,-1 1 1,0 0 0,0 2 0,-11 4-1166,0-2-1355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0.2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0 157 24187,'0'0'4584,"0"-14"-4352,0-47-48,0 58-176,0 1 1,1 0-1,-1-1 1,0 1 0,1-1-1,-1 1 1,1 0-1,0-1 1,0 1-1,0 0 1,0 0 0,0 0-1,1 0 1,-1 0-1,0 0 1,1 0-1,0 0 1,-1 0 0,1 0-1,0 1 1,0-1-1,3-1 1,2-1 3,0 1 1,0 0-1,0 0 1,1 1 0,8-2-1,-5 1 9,5-1-5,-1 1-1,1 1 0,0 1 1,27 1-1,-24 0-9,-14 1-6,1-1 0,-1 1 0,1 1 1,-1-1-1,1 1 0,-1 0 0,0 0 0,0 0 1,0 1-1,0 0 0,0 0 0,0 0 0,-1 0 1,0 1-1,0 0 0,0 0 0,0 0 0,0 0 1,-1 1-1,5 6 0,3 7 6,-1 0-1,0 1 1,-1 0-1,8 27 1,-5-5 4,-2-1 0,-2 2 0,-1-1 0,1 47 1,-6 174 11,-4-131-18,2-126 1,0-1-1,0 1 0,1-1 1,0 1-1,0-1 1,0 1-1,0-1 0,1 0 1,0 0-1,0 1 1,4 5-1,0-1-347,0-2 1,1 1-1,15 13 0,-18-17-5121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32.80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 71 25083,'0'0'2791,"-4"-4"-2377,-12-13-41,11 8 379,13 7-808,-4 2 139,409-32 416,-297 26-275,-115 6 587,0 44-3908,1-32-1729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0.7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28893,'0'0'128,"22"2"-96,6-2-16,0 0-32,-7 0 16,-5 0-192,-10 0-3185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1.64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35 140 27805,'0'0'1560,"-6"-10"-1255,-17-33-129,20 41-121,1 8-42,2 14-13,0-20 1,1 25 1,1 0 0,2 0 0,0 0 0,10 29 0,38 100 6,-39-120-7,23 57-12,18 51-10,-54-139 23,0-2 60,1-7-44,-1 0 0,-1 0 0,1 1 1,-1-1-1,0 0 0,-1 0 0,1 1 0,-1-1 0,0 1 1,0-1-1,-1 1 0,-4-8 0,-3-8 39,-4-15 9,2-1 0,1 0 0,2-1 0,-5-46-1,3-155 30,13 230-107,3 14 1,-4-3 8,55 83-16,-37-52 8,35 45 0,-47-70 8,1 0 0,-1 0 0,1 0 0,1-1 1,-1 0-1,1 0 0,0-1 0,1-1 0,16 9 0,-23-13 3,-1 0-1,0 0 1,1 0-1,-1 0 1,1-1-1,-1 1 1,1-1-1,0 1 1,-1-1-1,1 0 1,-1 0-1,1 0 1,0 0-1,-1-1 1,1 1-1,-1-1 1,1 1-1,-1-1 1,1 0-1,-1 0 1,1 0-1,-1 0 0,0 0 1,0-1-1,1 1 1,-1-1-1,0 0 1,0 1-1,0-1 1,-1 0-1,1 0 1,0 0-1,-1 0 1,2-4-1,3-5 8,-1-1 0,0 0-1,-1-1 1,-1 1 0,4-22-1,-5 27-6,7-48 24,-3-1 0,0-88 0,-4 136-19,3 18-21,6 40 7,2-1 0,2-1-1,3 0 1,1-1 0,3-1 0,1-1 0,2-1-1,3-1 1,1-1 0,63 68 0,-90-108-119,-1 0 12,1 0 0,-1-1 0,1 1 0,-1-1 0,1 1 0,0-1 0,-1 0 0,1 0 0,0 0 0,0 0 0,0 0 0,0 0 0,0 0 0,4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2.0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85 103 21850,'0'0'7705,"-8"2"-7620,5-1-83,0 0-1,0 1 0,0-1 0,0 0 1,0 1-1,1 0 0,-1-1 0,0 1 1,1 0-1,0 1 0,-1-1 1,1 0-1,0 1 0,0-1 0,0 1 1,0 0-1,-2 4 0,0 3 4,0 1-1,0 0 1,1 0-1,-3 18 1,2-3-11,1 0 1,2 0 0,2 33-1,-1-56 0,0 0 1,0 0-1,0 0 0,1 0 0,-1-1 0,1 1 0,0 0 0,0 0 1,0-1-1,0 1 0,0-1 0,1 1 0,-1-1 0,1 1 0,0-1 1,-1 0-1,1 0 0,0 0 0,0 0 0,1 0 0,-1 0 0,0 0 1,1-1-1,-1 1 0,1-1 0,-1 0 0,1 0 0,3 2 1,7 0-67,-1-1 0,0 0 0,0-1 1,1 0-1,15-2 0,-14 1 21,-6 0 54,0-2-1,0 1 0,0-1 0,0 0 1,-1 0-1,1-1 0,-1 0 1,0 0-1,0-1 0,0 0 0,0 0 1,0-1-1,-1 1 0,0-2 1,0 1-1,0-1 0,-1 1 0,0-1 1,0-1-1,8-12 0,-5 4 57,0 1 0,0-1 0,-1 0 0,-1 0 0,-1-1 0,0 0 0,-1 0 0,0 0 0,1-22 0,-4 28-11,-1-1-1,0 0 1,0 1 0,-1-1-1,0 1 1,-4-17 0,4 24-39,-1-1 1,1 1-1,-1-1 1,0 1-1,0 0 0,0 0 1,0 0-1,-1 0 1,1 0-1,-1 1 1,0-1-1,1 1 1,-1-1-1,0 1 0,-1 0 1,1 0-1,0 1 1,-1-1-1,1 0 1,-1 1-1,-5-2 0,-3 0-3,0 0 0,-1 1-1,1 0 1,0 1-1,-1 1 1,1-1-1,0 2 1,-1 0-1,1 0 1,0 1-1,-19 6 1,26-6-15,0-1 1,0 2-1,0-1 1,0 0-1,1 1 1,-1 0-1,1 0 1,0 0-1,0 1 1,0-1-1,0 1 0,0 0 1,1 0-1,-1 0 1,1 1-1,0-1 1,1 1-1,-1 0 1,1-1-1,0 1 0,0 0 1,1 1-1,-1-1 1,1 0-1,0 0 1,0 1-1,1-1 1,0 8-1,-1-9-126,1 0-1,1 0 1,-1-1 0,0 1 0,1 0-1,2 6 1,18 19-1973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2.8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252 565 26988,'0'0'2847,"-26"-10"-2748,-7-3-65,-43-11 1,73 23-34,1 0 0,-1 1 0,1-1-1,-1 1 1,0 0 0,1 0 0,-1 0 0,1 0-1,-1 0 1,0 1 0,1-1 0,-1 1 0,1-1-1,-1 1 1,1 0 0,0 0 0,-1 0 0,1 0 0,0 1-1,0-1 1,-1 1 0,1-1 0,0 1 0,1 0-1,-1 0 1,0 0 0,0 0 0,1 0 0,-1 0 0,1 0-1,0 0 1,-2 3 0,-2 4-1,0-1-6,0 0 0,0 1 0,1 0 1,1 0-1,-1 0 0,1 0 0,1 0 0,0 1 0,0-1 1,1 1-1,0-1 0,1 1 0,0 0 0,0-1 1,1 1-1,3 12 0,-4-20-11,1 0 0,1 0 0,-1 1 0,0-1 0,0 0 0,1-1 0,-1 1 0,1 0 0,0 0 0,-1-1 0,1 1 0,0-1 0,0 1 0,0-1 0,0 0 0,0 0 0,1 0 0,-1 0 0,0 0 0,0 0 0,1-1 0,-1 1 0,3 0 0,7 0-202,0 1 1,1-1 0,14-2-1,-15 1-28,-3 1 49,-1-1 0,1-1-1,0 1 1,-1-2 0,1 1-1,-1-1 1,12-4-1,-16 4 207,0 0 0,0-1 0,0 0 0,0 1 0,0-1 0,-1-1 0,1 1 0,-1 0 0,0-1 0,0 0 0,-1 0 0,1 0 0,-1 0 0,0 0 0,3-7 0,-1 2 185,-1-1 0,0 0 0,-1 0 0,1 0 0,-2-1 0,1-12 0,-3-68 751,0 41-667,-1-22-27,-3 0 0,-3 1 1,-3 0-1,-28-94 0,31 146-112,8 19-136,0 0-1,0 0 1,0 0-1,0 0 1,0 0 0,0 0-1,0 0 1,0 0-1,0-1 1,0 1-1,0 0 1,-1 0-1,1 0 1,0 0-1,0 0 1,0 0-1,0 0 1,0 0-1,0 0 1,0 0-1,-1 0 1,1 0-1,0 0 1,0 0-1,0 0 1,0 0 0,0 0-1,0 0 1,-1 0-1,1 0 1,0 0-1,0 0 1,0 0-1,0 0 1,0 0-1,0 0 1,0 0-1,0 0 1,-1 1-1,1-1 1,0 0-1,0 0 1,0 0-1,0 0 1,0 0 0,0 0-1,0 0 1,0 0-1,0 0 1,0 1-1,0-1 1,0 0-1,0 0 1,0 0-1,0 0 1,0 0-1,0 0 1,0 0-1,-1 1 1,2-1-1,-5 34 22,4-19-26,-1 17 4,1 1 0,2 0 0,2-1-1,0 1 1,12 39 0,0-23-7,2-1 0,25 47 0,-33-77-22,0 0-1,1-1 1,0 0 0,2-1 0,0-1 0,0 1-1,2-2 1,17 14 0,-28-25 23,-1 0-1,1 0 1,0-1-1,1 1 1,-1-1 0,0 0-1,0-1 1,1 1-1,-1-1 1,1 1 0,0-2-1,-1 1 1,1 0-1,0-1 1,-1 0-1,1 0 1,0 0 0,-1 0-1,1-1 1,0 0-1,-1 0 1,1 0 0,-1-1-1,1 1 1,-1-1-1,0 0 1,1-1 0,-1 1-1,0-1 1,-1 1-1,1-1 1,0 0-1,-1-1 1,5-4 0,0-3 10,0-1 0,-1-1 0,0 1 0,-1-1 0,0-1 0,-1 1 0,-1-1 0,3-14 0,-2 0 24,-1-1 1,0-56-1,-4 80-20,0 0 0,0 1-1,-1-1 1,1 0 0,-1 1 0,0-1-1,0 1 1,-1-1 0,1 1 0,-3-5-1,2 6 0,1 1-1,-1 0 1,0 0-1,0 0 1,0 0-1,0 1 0,0-1 1,0 0-1,0 1 1,0 0-1,-1-1 1,1 1-1,-1 0 0,1 0 1,-1 0-1,1 0 1,-1 1-1,-4-1 1,1-1-5,0 1 1,0 0-1,-1 1 1,1 0 0,0 0-1,0 0 1,-1 1-1,1-1 1,0 2 0,0-1-1,0 1 1,0 0-1,0 0 1,0 0 0,0 1-1,-6 4 1,6-3-3,1 1 0,-1 0 0,1 0 0,0 1 0,1 0 0,-1 0 0,1 0-1,0 0 1,0 1 0,1-1 0,0 1 0,0 0 0,-2 9 0,1-3-4,1 0-1,0 0 0,0 0 1,2 0-1,0 0 1,0 0-1,2 16 1,-1-24 0,1 0 1,-1 0 0,1 0-1,1 0 1,-1 0 0,1 0-1,0 0 1,0 0 0,0-1-1,0 1 1,1-1 0,0 0-1,0 1 1,0-1 0,0-1-1,1 1 1,0 0 0,-1-1-1,1 0 1,9 6 0,2-2-19,1 0-1,0-1 1,0 0 0,0-2 0,1 0 0,0 0-1,21 0 1,123-1-99,-89-5 103,-11-3 39,-56 5-76,0-1 1,0 0 0,-1-1-1,1 1 1,0-1-1,-1 0 1,0 0 0,1-1-1,-1 1 1,5-4-1,-8 5-52,-1 1-1,1-1 1,-1 1-1,1-1 1,-1 1-1,1-1 1,-1 0-1,0 1 0,1-1 1,-1 0-1,1 1 1,-1-1-1,0 0 1,0 1-1,1-1 1,-1 0-1,0 0 0,0 1 1,0-1-1,0 0 1,0 0-1,0 1 1,0-1-1,0-1 0,0 2-17,0-5-4254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25.6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442 323 18985,'0'0'7232,"-29"0"-6783,-142 0 2154,175 0-2549,71-1 76,1-4-1,135-24 1,717-178 54,-688 138-181,-234 68-6,-5 0 3,0 1-1,0 0 1,0 0-1,0-1 1,1 1-1,-1-1 1,0 1-1,0-1 1,0 1-1,0-1 1,-1 0-1,1 1 1,0-1-1,0 0 1,1-1-1,-1 1 17,-23 1 70,-37 2-62,0 3 1,-101 21 0,-119 46 32,191-48-52,-123 34-5,-324 135 0,156-44 16,372-145-24,7-2-8,8-1 8,44-5 19,0-2 0,-1-3-1,94-28 1,-75 19-6,1144-281 16,-1152 287-20,-35 8-3,52-17 0,-75 19 2,-28 1 22,-59 6-5,1 4 1,-157 36-1,141-24-13,-82 15-4,-211 46 0,10 27 0,358-101 0,12-4 0,0-1-1,0 2 0,1-1 1,-19 12-1,29-16 1,-1 1-1,1-1 1,0 0-1,0 0 1,0 1-1,-1-1 1,1 0-1,0 1 0,0-1 1,0 0-1,-1 0 1,1 1-1,0-1 1,0 0-1,0 1 1,0-1-1,0 1 1,0-1-1,0 0 1,0 1-1,0-1 1,0 0-1,0 1 1,0-1-1,0 0 1,0 1-1,0-1 1,0 0-1,0 1 0,1-1 1,-1 0-1,0 1 1,0-1-1,0 0 1,0 0-1,1 1 1,-1-1-1,0 0 1,0 1-1,1-1 1,-1 0-1,0 0 1,1 0-1,-1 1 1,0-1-1,0 0 1,1 0-1,-1 0 1,0 0-1,1 0 0,-1 0 1,0 1-1,1-1 1,-1 0-1,1 0 1,11 1-4,-1 1-1,0-2 1,19 0 0,-7 0-1,30-2 7,-1-2 0,0-3 0,64-16 0,153-54 18,-182 50-23,424-158-5,-506 182-22,-15 3-213,-23 2-145,1 2 0,0 1-1,1 2 1,-1 1 0,2 1-1,-59 26 1,51-18-1034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6:58.3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12 22890,'0'0'2983,"2"0"-370,12 0-2635,173 1 390,207-2-168,-79-10-101,-292 11-96,-1-1 0,1 2 0,-1 0 0,29 6 1,-46-6-2,-2-1 1,-2 0 194,-543 0 100,502 2-295,0 3 1,1 1 0,-1 2 0,-62 22 0,19-6-17,10-12 24,54-10-6,-37 9 0,218-12 12,63-22-10,63-3-1,117 20-26,-404 6 77,-25 0-22,-376 17-18,25 6 11,107-7-24,250-14 4,42-1-25,63-2 30,117-17 0,80-17 5,328 2 1,-675 32-15,-81 3 10,136-1-38,1 1 0,-1 0 0,1 0 0,-12 5 0,-18 5-739,17-11-1309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30.5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154 0 18713,'0'0'3585,"-23"17"-3510,-70 52 74,59-42 414,30-20-728,5-2-3235,-1 3-5016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31.29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10 603 24075,'0'0'1483,"0"0"-1441,0 0 0,1 0 0,-1 0-1,0 0 1,0 0 0,0 0 0,1 0-1,-1 0 1,0 0 0,0 0 0,1 0-1,-1 0 1,0 0 0,0 0 0,0 0-1,1 0 1,-1 0 0,0 0 0,0 0-1,0 0 1,0 0 0,1 0 0,-1-1-1,0 1 1,0 0 0,0 0 0,0 0-1,1 0 1,-1 0 0,0-1 0,0 1-1,0 0 1,0 0 0,0 0 0,0-1-1,0 1 1,1 0 0,-1 0-1,0 0 1,0-1 0,0 1 0,0 0-1,0 0 1,0 0 0,0-1 0,0 1-1,0 0 1,0 0 0,0 0 0,0-1-1,0 1 1,-1 0 0,1-1 0,1-78 771,-11-219-175,4 119-522,6 140-109,1 39-10,0 0 1,0-1 0,0 1-1,0 0 1,1 0 0,-1 0-1,0 0 1,0 0-1,0 0 1,0 1 0,1-1-1,-1 0 1,0 0 0,0 1-1,0-1 1,0 1-1,1 0 1,0 4-111,-1 1 0,0-1 0,0 1 0,0-1 0,-1 11 0,-4 10-7885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31.7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0 740 26668,'0'0'1406,"1"-6"-1259,1 0-130,1 0 1,-1 0-1,1 0 0,0 1 1,0-1-1,0 1 1,1 0-1,0 0 0,0 0 1,0 0-1,1 0 0,9-7 1,-2 1 12,23-22 30,71-69 35,93-117 1,-177 189-82,-1-2 1,-2 0-1,-1-1 1,-2-1-1,-1-1 1,15-51-1,-30 86-9,0-1-1,0 1 1,0-1-1,0 1 1,0-1-1,0 1 1,1 0 0,-1-1-1,0 1 1,0-1-1,1 1 1,-1 0-1,0-1 1,0 1-1,1 0 1,-1-1-1,0 1 1,1 0-1,-1 0 1,1-1 0,-1 1-1,0 0 1,1 0-1,-1 0 1,1-1-1,-1 1 1,1 0-1,-1 0 1,0 0-1,1 0 1,-1 0-1,1 0 1,0 0 0,16 9 34,9 21-41,104 202-230,-123-216-520,0 0 0,-1 0 0,-1 0 1,0 1-1,2 18 0,0 12-8559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45.8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1414 948 16343,'0'0'11747,"10"0"-11661,-2 0-72,0-1 1,0 1-1,0-2 0,0 1 1,0-1-1,0 0 1,-1 0-1,1-1 1,-1 0-1,0 0 1,0-1-1,0 0 1,12-9-1,58-35 10,-21 13-19,62-50-1,-103 73-5,0-1 0,-1-1-1,-1 0 1,0-1 0,-1 0 0,0-1-1,-2 0 1,15-29 0,-19 27 39,0-1 1,-1 0 0,-1 0 0,-1 0 0,0 0 0,-2-1-1,0 1 1,-2-21 0,1 28 49,-1 8-65,0 0 1,1 1-1,-2-1 0,1 0 0,0 0 1,-1 1-1,1-1 0,-1 1 0,0-1 1,-1 1-1,1 0 0,0 0 0,-1 0 1,0 0-1,1 0 0,-1 0 0,-5-3 1,-10-7 76,-37-22 0,35 24-33,-35-24 67,-12-8 122,-2 3 0,-125-52 0,165 84-191,0 1 0,0 1 0,-1 2 0,-36 0 1,40 2-32,-15-1 48,-22-3 38,1 3 0,-68 6 1,100 1-87,0 2 1,-30 9 0,14 1 49,-70 36 0,18-7-36,68-32-24,1 1 0,1 1 0,-34 25 0,4-5 59,9-3-76,22-16 7,-44 36-1,44-25 3,-45 60-1,30-35-19,36-44 3,0 1-1,1-1 1,0 1-1,0 0 1,1 0 0,0 1-1,1-1 1,0 1-1,-2 15 1,2-9 1,1 1 0,1-1 0,1 1 0,3 32 1,-2-45-3,0 0 1,0 0 0,1 0 0,-1 0 0,1-1-1,0 1 1,1-1 0,-1 1 0,0-1 0,1 0 0,0 0-1,6 6 1,40 29 17,-20-19-18,2-2 0,-1-1 0,2-1 0,0-1 0,1-2 0,60 13 0,-65-21 2,1-2-1,0-1 0,37-3 1,-1 0-16,-56 1 14,-1 0 0,0 0 0,1-1 0,-1 0 0,15-7 1,14-3-4,-33 10 4,2-7-12,-6 9-5,-9 0-331,-1 0 49,0 1-1,1 0 1,-1 1-1,1 0 1,-1 1-1,-9 4 1,-47 19-2035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35.5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32 165 24987,'0'0'3733,"-7"0"-3405,-18 0 87,48 0 616,115-12-605,-43 2-345,49-12-61,-42 5 3,-84 15-21,525-75 198,-313 58-35,-173 16-122,341 1 132,-205 4-61,-171-2-106,201 8 149,11 18-133,-209-19-17,-21-5-4,-1 0 0,1-1 0,0 0-1,0 0 1,0 0 0,0-1 0,6 1-1,-9 0-2,-1 1 22,0-2-41,4 0-198,-7 0 76,-12 1-143,-23 1-1881,28-2-852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49.40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21226,'0'0'3463,"16"1"-3469,23 17-1928,-26-11-4119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49.90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3474,'0'0'12725,"0"31"-15750,0-23-8356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50.6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2513,'0'0'21343,"6"0"-24534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13.51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262 1576 19577,'0'0'6000,"1"-3"-2576,-3-17-3433,-34-35 114,-8-17-37,31 43-64,1 0-1,1-1 0,2-1 0,1 0 0,2 0 1,1 0-1,1-1 0,1 0 0,3-33 0,0 59-4,0 1 0,1-1-1,0 1 1,0-1 0,1 1 0,-1-1-1,1 1 1,0 0 0,1 0-1,-1 0 1,1 0 0,0 0-1,0 0 1,0 1 0,1-1-1,0 1 1,0 0 0,0 0 0,0 1-1,1-1 1,-1 1 0,10-5-1,-3 1-7,2 2 0,-1 0-1,0 0 1,1 1-1,0 0 1,0 1-1,0 1 1,22-2 0,-19 3 9,0 0 0,0-2 0,20-5 0,-33 8 5,-2 0 24,-1 0-15,2 0-9,-8 0 39,-5 0-31,1 0 0,-1 0 0,0-1 0,0-1 0,1 0-1,-1 0 1,1-1 0,-11-4 0,8 1-3,0 0 0,0-1 0,1-1 0,0 0 0,0-1 1,1 0-1,0 0 0,-10-13 0,-2-5-7,1-1-1,2-1 1,-22-40 0,32 49-2,1 0 0,0 0 0,2 0 0,0-1 0,2-1 0,-5-33 0,0-211-16,10 252 14,0 9 1,0 0 0,1-1 0,0 1 0,0 0-1,0 1 1,1-1 0,-1 0 0,1 0 0,1 1-1,-1-1 1,0 1 0,5-6 0,-1 2-1,0 1 0,1-1 0,0 1 0,0 1-1,16-12 1,-4 6-1,2 0 1,-1 1-1,1 1 0,36-11 0,-35 15-5,1 2 0,0 0 1,0 1-1,1 1 0,30 1 1,-54 1 88,1 0-95,1 0 8,-2 0 7,1 0-12,1 0 4,-2 0-28,-3 4-374,-53 43-1642,28-28-3419,-6 1-15951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52.1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 0 19817,'0'0'1009,"-22"84"-3651,22-56 2642,0 6-608,-3 14-10325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9:38.21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1437 303 21146,'0'0'4967,"0"-39"-3481,1 18-1000,0 17-433,0 0 0,-1 0-1,0-1 1,0 1 0,0 0 0,0 0-1,-1 0 1,0 0 0,1 0 0,-1 0-1,-1 0 1,1 0 0,-1 0 0,1 1-1,-1-1 1,0 0 0,-3-3 0,-13-13 189,12 13-163,-1-1 1,0 1-1,-1 0 1,1 0-1,-1 1 0,0 0 1,-10-4-1,-2-1 59,13 7-108,0 0 1,1 1 0,-1 0-1,0 0 1,-1 0 0,1 1 0,0 0-1,-1 1 1,1-1 0,-12 1-1,-96 3 89,-131-5-78,210-2-28,-49-13 0,57 11 68,0 1-1,-1 1 0,-42-1 0,66 6-74,0 0 0,0 0 0,0 0 0,0 0-1,-1 1 1,1 0 0,0 0 0,1 1 0,-1-1 0,0 1 0,0 0 0,1 0-1,-1 1 1,-7 5 0,-44 25 33,-42 31 52,89-58-74,0 1-1,1 0 1,1 1 0,-1 0-1,1 0 1,0 1 0,1 0 0,-7 11-1,-61 90 54,64-94-69,-1 0 1,0-1 0,-1 0 0,-1-1-1,-21 20 1,17-19 5,2 1 0,0 0-1,-21 31 1,32-39-5,0 0-1,0 1 1,1-1-1,0 0 1,0 1-1,1 0 1,0 0-1,0 10 1,0 12-8,2 32 0,1-25-9,-1-35 15,1 0 0,0 0 0,0 0 1,1 0-1,-1 0 0,0-1 0,1 1 1,0 0-1,0-1 0,0 1 0,0-1 1,0 1-1,0-1 0,1 0 0,-1 0 1,1 0-1,5 3 0,53 31-6,-54-32 8,25 10-1,0-1 1,65 17 0,-8-3-5,-28-10 8,0-3-1,126 13 1,-85-15-3,63-3-2,-111-5 7,75-2 0,-72-3-5,288 1 14,-342 0-14,1-1-1,-1 1 0,0-1 0,0 0 0,1 0 0,-1-1 0,0 1 0,0-1 1,0 0-1,0 1 0,-1-1 0,1 0 0,0-1 0,4-4 0,35-43 27,-27 31-22,13-13 15,-17 21-21,-1 0-1,0-1 1,-1 0-1,0 0 0,-1-1 1,0 0-1,-1-1 1,10-27-1,-9 3 12,-2 0-1,-1 0 1,-1-71 0,-6 102-8,1 0 0,-1 0 0,0 0 1,0 0-1,0 0 0,-1 0 0,0 1 0,-1 0 1,1-1-1,-1 1 0,-1 1 0,-8-11 0,-10-16-18,7 3 9,-13-33 0,18 39 7,0-1-1,-1 1 0,-16-21 1,7 16 10,-2 2 1,-36-35-1,53 56-3,0 0 0,0 0-1,0 1 1,-1 0 0,0 0-1,0 0 1,0 1-1,0 0 1,-1 1 0,1-1-1,-1 1 1,1 1 0,-9-1-1,-52-4-12,59 0 16,-78 6-142,86 0 147,-6 2-2535,-4 8 988,-2 6-1668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57.4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26476,'0'0'977,"0"11"-1057,0 3-513,0 3-2000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57.9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24827,'0'0'833,"0"22"-12775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7:59.8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726 141 25916,'0'0'2593,"-8"0"-2393,-1-1-186,4 0 18,-1 1 0,0 0 0,1 0 1,-1 0-1,1 0 0,-1 1 0,1 0 0,0 0 0,-1 1 1,1-1-1,0 1 0,0 0 0,-9 5 0,-26 26 79,2 2 0,-45 52 0,-59 90 342,132-165-425,-4 6-2,-108 151 284,105-142-261,2 1 0,1 0 0,1 1 0,-16 51 1,6 19 72,4 1 1,-12 199 0,17 295-3,14-574-119,1-1 0,1 1-1,1-1 1,1 0 0,0 0 0,2 0 0,0-1 0,1 0-1,1 0 1,0 0 0,2-1 0,0 0 0,0-1 0,2 0-1,21 22 1,-17-20-1,2-1 0,0-1 1,1-1-1,0-1 0,40 23 0,-44-30 1,0 0 0,1 0 1,0-2-1,1 0 0,-1 0 0,1-2 1,0 0-1,0-1 0,19 0 1,-29-2-1,0-1 0,0 0 0,0 0 0,0 0 0,0-1 0,0 0 0,0 0 0,0-1 0,-1 0 1,0 0-1,1-1 0,-1 1 0,0-1 0,-1-1 0,1 1 0,7-8 0,16-15 4,-1-1-1,-2-2 1,0 0 0,-2-2-1,-2 0 1,-1-2-1,-1 0 1,-2-1-1,-2-1 1,-1-1 0,-1 0-1,-2-1 1,6-42-1,-13 37 0,-1-1 0,-3 1 0,-5-49 0,3 82-1,-1 0 0,0 0 0,0 0 0,-1 0 0,0 0 0,-1 0 0,-9-16 0,-45-67 10,25 45-2,7 6-4,-43-75 19,61 101-23,1 0-1,1 0 1,0-1-1,2 0 1,-6-32-1,6 6-2,3 0 0,3-45 0,0 77 0,1-1 0,1 1 0,0 0 0,1-1 0,0 2 0,0-1 0,1 1 0,1 0 0,9-13 0,1-1 0,152-207 0,-83 117 0,-69 92 3,-2-1 0,25-47-1,-35 58-1,0-1 0,-1 0 0,0 0 0,-1 0 0,0 0 0,-2-1 0,2-25 0,-3 24 4,0-1-3,0 1 1,-1 0 0,-4-23 0,4 33-3,-1-1 0,0 1 1,0-1-1,-1 1 0,0 0 0,0 0 1,0 0-1,0 0 0,-1 0 0,1 1 1,-1-1-1,-6-4 0,4 3 3,-1 1-1,1-1 1,-1 1 0,0 1-1,0-1 1,-1 1 0,1 0-1,-1 1 1,0 0 0,0 0-1,0 1 1,0 0 0,0 0-1,0 1 1,-1 0 0,1 0-1,-12 1 1,13 1-6,-1-1 0,1 1 1,0 0-1,-1 0 0,1 1 0,0 0 0,0 1 0,0-1 1,0 1-1,0 0 0,1 1 0,0 0 0,-1 0 0,1 0 1,1 1-1,-1 0 0,1 0 0,-1 0 0,1 1 1,1 0-1,-1 0 0,1 0 0,0 0 0,1 1 0,-1-1 1,1 1-1,1 0 0,-1 0 0,1 0 0,0 0 0,1 1 1,0-1-1,-1 11 0,2 12-69,-1-18-158,0-1-1,1 0 1,0 0 0,1 1-1,1-1 1,-1 0 0,2 0-1,0 0 1,0 0 0,1-1-1,5 13 1,-1-10-2587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0.3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668 1 25003,'0'0'2535,"-7"4"-1305,-36 69-987,-4-3 1,-105 122-1,-136 103-162,244-254-43,-33 33 4,77-74-42,0 1 1,0-1-1,-1 0 0,1 1 1,0-1-1,0 0 0,0 1 1,0-1-1,-1 0 0,1 0 1,0 1-1,0-1 0,0 0 1,-1 0-1,1 1 0,0-1 1,0 0-1,-1 0 0,1 0 1,0 0-1,-1 1 0,1-1 1,0 0-1,-1 0 0,1 0 1,0 0-1,-1 0 0,1 0 1,0 0-1,-1 0 0,1 0 1,0 0-1,-1 0 0,1 0 1,-1 0-1,2-12-3,0 0-35,-1-41-1531,0 33-272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4.0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134 1152 29165,'0'0'46,"-19"-29"-14,-60-94 0,74 117-13,1-1 1,0-1-1,1 1 1,-1-1-1,2 1 1,-1-1-1,1 0 1,0 0-1,0 0 1,1 0-1,1 0 1,-1 0-1,1-10 1,0-3 62,0 8-45,-2-15 47,2-1 0,1 1-1,1-1 1,1 1 0,1 0 0,12-37 0,-1 23-55,2 2-1,2 0 1,2 1 0,1 1-1,2 1 1,1 1 0,57-60 0,-57 70-23,1 1 0,2 1 0,0 2 1,1 1-1,1 1 0,1 2 1,1 0-1,1 3 0,0 0 0,37-10 1,-53 21 4,0 0 1,0 1-1,0 0 0,0 1 1,1 1-1,26 3 1,-39-2-9,-1 1 0,1 0 1,-1 0-1,1 0 1,-1 1-1,1 0 0,-1-1 1,0 2-1,0-1 0,0 0 1,0 1-1,0 0 0,0 0 1,-1 0-1,0 0 1,1 0-1,-1 1 0,0 0 1,-1 0-1,1-1 0,4 10 1,1 5 3,-1 0 1,-1 0-1,0 1 1,3 21-1,-7-31 2,13 70 85,9 155-1,-19 88 16,-5-254-82,-3 81-3,-6-1 1,-39 198 0,0-112-15,-20 111 34,51-234-37,-3 126-1,19-217-4,-2 51-2,4 1-1,11 93 1,-9-145 0,1 1 0,1-1-1,1 1 1,0-2 0,2 1-1,0-1 1,1 0 0,1-1-1,1 0 1,0 0 0,2-1 0,20 23-1,-24-32 3,0-1-1,0 1 1,0-2-1,1 1 1,0-1-1,1 0 1,-1-1-1,1-1 1,0 1-1,0-2 1,0 1-1,1-2 1,-1 1-1,1-2 1,0 0-1,-1 0 0,21-1 1,-22-1 1,0 0 0,0 0 0,0-1 1,-1-1-1,1 1 0,0-1 0,-1-1 0,0 0 0,0 0 0,0-1 1,0 0-1,-1-1 0,1 1 0,-1-2 0,11-10 0,4-8 5,0 0 1,-2-2-1,25-39 0,-2-6 30,-3-1 0,-3-2 0,45-128 0,-75 179 56,-2-1 1,-1 0 0,4-45 0,-10 147-99,4 140 25,0-168-22,3 0 1,17 71 0,82 245-1,26 104 4,-8 123-8,-95-416 3,7 246 1,-34-389 3,2 71 0,-14 136 0,7-206-1,-2 0 1,-1-1-1,-2 0 0,-1 0 1,-1-1-1,-2 0 1,-1-1-1,-20 32 1,10-28 0,-2 0 0,-2-1 1,-1-2-1,-1-1 0,-2-1 1,-1-2-1,-38 26 0,-17 4 6,-164 80 1,204-115-6,-75 24 1,98-39-7,1-2 0,-1 0 0,-1-2 0,-50 2 0,75-6 0,0 0 1,-1 0 0,1 0-1,-1 0 1,1 0 0,-1 0 0,1 0-1,-1 0 1,1-1 0,0 1 0,-1-1-1,1 1 1,-1-1 0,1 1-1,0-1 1,0 0 0,-1 1 0,1-1-1,0 0 1,0 0 0,0 0 0,-1-2-1,1 1-7,0-1 1,0 0-1,0 1 0,1-1 0,-1 0 0,1 0 0,0 0 1,0 0-1,1-4 0,-1-4-29,0-2-40,1 0 0,1 1 1,0-1-1,1 1 0,0-1 0,1 1 0,0 0 0,1 1 0,1-1 1,10-16-1,8-9-667,52-58 1,-57 72 302,96-107-3426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0.8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258 1 27244,'0'0'1924,"-8"11"-1812,-47 73-61,4 1-1,3 3 1,-36 96 0,74-164-57,9-34 14,11-32 0,-8 45-6,-1-1 0,0 1 0,1-1-1,-1 1 1,1 0 0,-1 0-1,1 0 1,0 0 0,-1 0-1,1 0 1,0 0 0,0 0-1,0 1 1,0-1 0,0 1 0,-1 0-1,1-1 1,0 1 0,0 0-1,0 0 1,0 0 0,0 0-1,0 0 1,0 1 0,0-1-1,0 1 1,2 0 0,8 2 2,-1 1-1,0 0 1,12 6 0,-22-9-2,4 1 3,136 59 98,-122-55-93,0 0 1,0-2-1,0 0 0,1-1 1,33 1-1,-28-4-1725,-21 0-318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2.3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 27052,'0'0'1497,"0"-9"-662,1 17-817,1 0 0,0 0 0,0 0 1,1 0-1,0 0 0,0-1 0,1 1 0,6 10 0,4 7 19,157 357 105,-157-359-142,-12-19-5,1-1-1,-1 1 1,0 0 0,0-1-1,0 1 1,0 0-1,-1 0 1,1 0 0,0 7-1,-2-11-76,-2-1-772,-10-10-2807,-11-16-9360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2.7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0 304 27373,'0'0'122,"29"-22"6,93-74 110,-85 66 23,53-57 0,-23 20 471,-66 66-47,0 8-573,15 73-44,31 92-1,-8-37-36,-13-51-55,-17-62-276,-2 1 1,0-1 0,-2 2 0,0-1 0,1 38-1,-8-48-2867,-8-4-6717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3.17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0 360 27917,'0'0'1312,"66"-135"-1248,-29 99-16,-3 2-16,-9 6-32,-3 3 0,-3 0-48,-10 2 0,-3-2-688,-6-3-1697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3.64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 1 28381,'0'0'1123,"-3"31"-1096,-10 108-6,12-122-17,0-1 0,1 1 0,1-1 0,0 0 0,2 1-1,0-1 1,0 0 0,2 0 0,0-1 0,12 26 0,-15-36-9,1 0 1,0 0-1,1 0 1,-1 0 0,1-1-1,0 1 1,0-1-1,0 0 1,1-1-1,0 1 1,-1-1-1,1 1 1,11 4-1,-13-7 4,0 0-1,-1 0 0,1 0 0,0 0 0,1 0 1,-1-1-1,0 1 0,0-1 0,0 0 1,0 0-1,0 0 0,0 0 0,0-1 1,1 1-1,-1-1 0,0 0 0,0 0 0,0 0 1,-1 0-1,1 0 0,0-1 0,0 1 1,-1-1-1,1 0 0,0 0 0,-1 0 1,4-4-1,1-3 7,0 0 0,-1 0 0,0 0 0,0-1 0,-1 0 0,-1 0 0,5-14 1,19-81 147,-22 78-51,-6 26-96,0 1-1,0-1 1,0 1-1,0-1 1,0 0 0,0 1-1,0-1 1,1 1-1,-1-1 1,0 1 0,0-1-1,0 1 1,1-1-1,-1 1 1,0-1 0,0 1-1,1-1 1,-1 1 0,0 0-1,1-1 1,-1 1-1,1-1 1,-1 1 0,0 0-1,1-1 1,-1 1-1,1 0 1,-1-1 0,1 1-1,-1 0 1,1 0-1,-1 0 1,1 0 0,-1-1-1,1 1 1,0 0-1,-1 0 1,1 0 0,-1 0-1,1 0 1,-1 0 0,1 0-1,-1 0 1,1 1-1,0-1 1,2 2 4,-1-1-1,1 1 1,-1 0-1,0 0 1,0 0-1,0 0 1,0 0 0,3 5-1,26 42 50,39 79 0,-11-17-14,-53-100-120,0-1 1,-1 1-1,0 0 1,0 0-1,-2 0 1,1 1 0,-1-1-1,-1 1 1,0 0-1,0 0 1,-1 17-1,-1-10-2505,0-4-5920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4.0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16 811 26348,'0'0'2124,"-3"1"-1956,-9 4-41,29-9 117,6-5-156,-2-1 1,0 0-1,0-2 1,-1-1-1,0 0 1,27-25-1,-14 12-51,251-205 109,69-51-84,-334 268-56,154-121 44,-152 119-18,-20 13-5,-1 3 58,-4 0-69,-3 1-27,0 0 0,0 0-1,0 1 1,0 0 0,1 0-1,-1 0 1,1 1 0,0 0 0,-1 1-1,-6 4 1,-66 52-431,49-37 144,-36 28-799,-2 2-1197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4.5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1 986 20826,'0'0'7742,"26"-24"-7321,348-307 172,281-207-103,-618 512-481,-10 8 39,30-28-1,-57 46-111,1-1-1,-1 1 0,0 0 0,0 0 0,0 0 0,1 0 0,-1 0 0,0-1 0,0 1 0,1 0 1,-1 0-1,0 0 0,0 0 0,1 0 0,-1 0 0,0 0 0,0 0 0,1 0 0,-1 0 0,0 0 1,0 0-1,1 0 0,-1 0 0,0 0 0,1 0 0,-1 0 0,0 0 0,0 0 0,0 1 0,1-1 1,-1 0-1,0 0 0,0 0 0,1 0 0,-1 0 0,0 1 0,0-1 0,0 0 0,0 0 0,1 0 0,-1 1 1,0-1-1,0 0 0,0 0 0,0 1 0,0-1 0,0 0 0,0 0 0,1 1 0,-1-1 0,0 0 1,0 0-1,0 1 0,0-1 0,0 3-4196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6.00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29197,'0'0'865,"7"11"-865,-1-8 0,3 5-16,4 1 0,-1 7 16,-2-2-48,-1 3-64,-9-3-545,0-2-639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6.47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 40 26940,'0'0'2834,"-5"-6"-2648,-1 1-169,5 4-16,0 0 0,0 0 1,1 1-1,-1-1 0,0 0 0,0 0 1,0 0-1,1 0 0,-1 0 1,0 0-1,1 0 0,-1 0 1,1 0-1,0 0 0,-1 0 1,0-2-1,3 2-1,-1 0 0,0 0-1,1 0 1,-1 1 0,0-1 0,1 0 0,-1 1-1,1-1 1,-1 1 0,1-1 0,-1 1 0,1 0-1,-1 0 1,1 0 0,-1 0 0,1 0-1,0 0 1,2 0 0,28-1-11,2-1-5,53 4 0,-85-2 16,0 1-1,-1-1 0,1 1 0,0 0 0,0 0 0,-1 0 1,1 0-1,0 0 0,-1 0 0,1 0 0,-1 0 0,1 1 1,-1-1-1,0 0 0,1 1 0,-1-1 0,0 1 0,0 0 1,0-1-1,0 1 0,-1 0 0,1 0 0,0-1 0,-1 1 0,1 0 1,-1 0-1,1 0 0,-1 0 0,0 2 0,2 11-1,-1 0-1,-2 29 1,0-21 2,-12 112 3,13-134-11,0 0 0,0 1-1,1-1 1,-1 0 0,0 1 0,1-1 0,-1 0-1,0 0 1,1 1 0,0-1 0,-1 0 0,1 0-1,0 0 1,-1 0 0,1 0 0,0 0 0,0 0-1,0 0 1,0 0 0,0 0 0,0 0 0,0-1 0,0 1-1,0 0 1,1-1 0,-1 1 0,0-1 0,0 1-1,1-1 1,-1 1 0,0-1 0,1 0 0,0 0-1,8 1-80,0 0 0,0-1 0,17-1 0,-5 0-10,80 1-154,-101 0 258,-1 0 0,0 1 0,0-1 0,0 0 0,0 1-1,0-1 1,0 0 0,0 1 0,0-1 0,1 0 0,-1 1 0,0-1 0,0 0 0,-1 1 0,1-1 0,0 0 0,0 1-1,0-1 1,0 0 0,0 1 0,0-1 0,0 0 0,-1 1 0,1-1 0,0 0 0,0 1 0,0-1 0,-1 0 0,1 1 0,0-1-1,-1 0 1,-35 40 96,26-31-93,1 1 0,0 1 0,-11 15 1,19-24-37,-1 0-1,1 0 1,-1 0 0,0 0 0,1 0 0,-1 0 0,0-1-1,0 1 1,0 0 0,-4 1 0,-7 0-6124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6.8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25500,'0'0'2937,"2"24"-2806,6 77-81,-8-98-50,1 1 0,0 0 0,-1 0 0,1 0 0,1-1 0,-1 1-1,0 0 1,1-1 0,0 1 0,0-1 0,0 0 0,0 1 0,1-1-1,-1 0 1,1-1 0,-1 1 0,6 4 0,-6-6 20,0 0 0,1 1 0,-1-1 0,1 0-1,-1 0 1,1 0 0,-1 0 0,1-1 0,0 1 0,-1-1 0,1 1 0,0-1 0,-1 0 0,1 0 0,0 0 0,-1-1 0,1 1 0,3-2 0,9-5 60,-14 6-77,0 0-1,0 0 1,1 0 0,-1 0-1,0 1 1,1-1 0,-1 0-1,1 1 1,-1-1-1,1 1 1,-1 0 0,1-1-1,-1 1 1,3 0 0,5 0-2,1 0 1,-1 1 0,1 0 0,-1 1-1,1 0 1,17 6 0,-23-6-2,0 0 1,-1 0-1,1 0 0,0 0 1,-1 1-1,1-1 0,-1 1 1,0 0-1,0 0 0,0 0 1,0 0-1,0 1 0,-1-1 1,0 1-1,1 0 0,-1-1 1,-1 1-1,3 6 0,-3-8 0,0 1-1,0-1 0,0 1 1,-1 0-1,1-1 0,-1 1 1,0 0-1,0-1 0,0 1 1,0 0-1,0-1 0,0 1 1,-1 0-1,1-1 0,-1 1 1,0 0-1,0-1 0,0 1 1,0-1-1,0 1 0,0-1 1,-1 0-1,1 0 0,-3 3 1,1-2-132,-1 0 0,0 0 1,0-1-1,0 1 1,0-1-1,0 0 0,-1 0 1,1 0-1,0-1 0,-1 0 1,1 1-1,-1-2 0,-6 2 1,-23-1-3004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5.5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306 24 28013,'0'0'1166,"-29"-6"-859,-4-1-214,-53-3 0,84 10-87,-1 0 0,0 0 0,1 0-1,-1 1 1,0-1 0,1 1 0,-1-1-1,0 1 1,1 0 0,-1 0 0,1 0-1,0 1 1,-1-1 0,1 0 0,0 1-1,0-1 1,0 1 0,0 0 0,0 0-1,-2 2 1,1 1 2,0 0 1,0 0-1,1 0 0,-1 0 0,1 1 1,-2 8-1,0 0 3,-17 55 22,3 1-1,3 1 1,4 1 0,2 0 0,1 114 0,8-175-33,0 0 0,1 0 0,0 0 0,0 0 0,1-1 0,1 1 0,0 0 0,5 11 0,-6-17-1,1 0 0,0 0 0,1-1 1,-1 1-1,1-1 0,0 0 1,0 0-1,0 0 0,0-1 0,1 0 1,-1 1-1,1-1 0,0-1 1,0 1-1,0-1 0,0 0 0,9 3 1,6 0 5,1-1 0,0-1 1,1-1-1,-1 0 0,0-2 1,1 0-1,37-7 0,-46 4-4,1 0-1,-1-2 0,0 0 1,-1 0-1,1-1 0,-1-1 1,0 0-1,11-9 0,87-75-17,-97 80 15,8-10-521,-2 0-1,26-35 0,-17 13-1773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7.39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0 365 28733,'0'0'640,"3"-171"-640,28 115 0,7 6 0,-4 10-16,0 9-128,-9 17-912,-3 12-1793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7.8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 1557 24491,'0'0'2983,"-5"-4"-2612,-16-13-176,21 17-192,-1-1 0,1 1 0,-1-1 0,1 1 1,0-1-1,-1 0 0,1 1 0,0-1 1,-1 0-1,1 0 0,0 1 0,0-1 1,0 0-1,0 1 0,-1-1 0,1 0 1,0 0-1,0 1 0,1-1 0,-1 0 1,0 0-1,0 1 0,0-1 0,0 0 0,1 1 1,-1-1-1,0 0 0,0 0 0,1 0 1,17-20 27,73-54 105,-29 26-59,596-527 82,-461 400-163,443-425-444,-639 600 391,-1 1 1,1-1-1,0 0 1,0 1 0,0-1-1,-1 0 1,1 1 0,0-1-1,-1 0 1,1 0 0,-1 0-1,1 0 1,-1 0 0,1 1-1,-1-1 1,1 0 0,-1 0-1,0-2 1,-21 14-1283,-14 17-547,-7 10-1769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8.2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1498 24475,'0'0'1878,"36"-31"-1224,457-405-150,-463 409-503,761-713-202,-517 478-1818,-272 261 1154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48.67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1497 23915,'0'0'944,"212"-126"-720,-94 42 433,19-25-257,22-20-80,13-17-240,5-5-80,-6 2 64,-12 9-64,-22 17-48,-24 13-176,-29 24-768,-25 18-1201,-19 21-3378,-15 19-10820</inkml:trace>
  <inkml:trace contextRef="#ctx0" brushRef="#br0" timeOffset="1">411 1371 25628,'0'0'0,"159"-162"-96,-43 50 144,27-26 112,19-16-160,12-6 0,-6-2-304,-21 13-3090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56.1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785 5 20553,'0'0'7649,"4"-1"-7478,6-2 114,-11 3 338,-24 10-288,-49 32-257,-97 75 0,67-44-4,30-25-50,24-17-12,2 2 0,1 2 0,-65 64 0,104-90-15,0 1 1,2-1 0,-11 20 0,-9 12-53,21-30-140,5-10 46,-1 0 0,1 0 0,0 0 0,-1 0-1,1 0 1,-1 0 0,1 0 0,-1 0 0,1 0 0,-1-1 0,0 1-1,0 0 1,1 0 0,-1 0 0,0-1 0,0 1 0,0-1 0,0 1-1,-1 0 1,-7 0-4485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8:56.56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247 1 27100,'0'0'1812,"-23"23"-1719,-74 79-26,83-86-52,0 1 0,1 0 0,1 1-1,1 0 1,0 0 0,-8 22 0,13-28-12,-21 65-1,28-78 2,0 1-1,0-1 0,0 1 1,0 0-1,0 0 1,0-1-1,0 1 0,-1 0 1,1 0-1,0 0 0,0 0 1,0 0-1,0 0 1,0 0-1,0 1 0,0-1 1,0 0-1,0 0 0,0 1 1,0-1-1,0 1 1,-1-1-1,1 0 0,0 1 1,0 0-1,0-1 0,-1 1 1,2 0-1,31 22-7,-29-21 9,38 30 47,2-3-1,80 41 1,-114-66-51,1-1 1,0 0 0,0-1-1,1 0 1,-1 0 0,0-1-1,15-1 1,-25 0-63,-1-6-2869,0-5-6399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9:43.0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 57 27517,'0'0'2505,"-3"-1"-2246,11 0-190,12 1 6,0 1 0,0 2 0,0 0-1,26 7 1,25 5 39,39-1 21,0-5 0,1-5-1,125-11 1,-165-1-84,0-4 0,75-23 0,38-8 226,-169 35-2182,-13 8-560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9:43.9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20 832,'0'0'15720,"22"-20"-14456,-19 20-960,0 0 80,0 0-4161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32.0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7764,'0'0'0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33.06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43 12646,'0'0'1152,"0"-42"-7747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7.5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300 1662 26028,'0'0'3311,"-21"-18"-3055,-1-2-159,-45-30 1,65 49-94,0 0 0,1 0 1,-1 0-1,0 0 0,0 1 1,0-1-1,0 1 0,0-1 1,0 1-1,0 0 0,0-1 1,0 1-1,0 0 0,0 0 1,0 1-1,0-1 0,0 0 1,0 1-1,0-1 0,0 1 1,0-1-1,0 1 0,0 0 1,0 0-1,-2 2 0,-1 0 1,1 1 0,0 0 0,0 0 0,0 1-1,1-1 1,-5 9 0,1-4 6,-6 9-4,2 1 0,0 0 0,0 1-1,2 0 1,1 0 0,0 1 0,2 0 0,0 0 0,1 1 0,1 0-1,2 0 1,0 0 0,1 25 0,1-42-9,0 0 0,0 0 0,1-1 0,-1 1 0,1 0 0,0 0 0,1-1-1,-1 1 1,1 0 0,0-1 0,0 1 0,0-1 0,1 0 0,-1 0 0,1 0 0,0 0 0,0 0 0,1-1 0,-1 1 0,1-1 0,-1 0-1,1 0 1,0 0 0,1-1 0,-1 1 0,0-1 0,1 0 0,-1 0 0,1-1 0,-1 1 0,1-1 0,0 0 0,0 0 0,0 0-1,6-1 1,-3 1 2,0 0 0,0-1 0,0 0-1,0 0 1,0-1 0,0 0-1,0 0 1,13-5 0,-15 4 2,-1-1 0,0 0 0,1 0 0,-1-1 0,0 1 0,-1-1 0,1 0 0,-1 0 0,0-1 0,0 1 0,0-1 0,3-5 0,6-9 3,-2-1 0,0 0 0,-1-1 0,-1 0 0,-1-1 0,-1 0 0,8-43-1,-7 11 96,-3-1 0,-2-63 0,-3 117-96,0 1 1,0-1-1,0 1 0,0 0 0,0-1 0,0 1 0,0-1 1,0 1-1,0-1 0,0 1 0,0 0 0,0-1 1,0 1-1,-1 0 0,1-1 0,0 1 0,0-1 0,0 1 1,-1 0-1,1-1 0,0 1 0,0 0 0,-1 0 1,1-1-1,0 1 0,-1 0 0,1 0 0,0-1 0,-1 1 1,1 0-1,-1 0 0,1 0 0,0 0 0,-1 0 1,1-1-1,-1 1 0,1 0 0,0 0 0,-1 0 0,1 0 1,-1 0-1,1 0 0,0 0 0,-1 0 0,1 1 1,-1-1-1,1 0 0,0 0 0,-1 0 0,1 0 0,-1 0 1,1 1-1,0-1 0,-1 0 0,1 0 0,0 1 1,-1-1-1,1 0 0,0 1 0,0-1 0,-1 0 0,1 0 1,0 1-1,0-1 0,-1 1 0,1-1 0,-3 5-3,1 0 0,0 0 0,0 0 0,0 0 0,1 0 0,-1 0 0,1 0-1,0 0 1,0 10 0,1 57-14,1-41 12,-1-24-4,0-1 0,0 0 1,1 1-1,0-1 0,0 0 0,0 0 0,1 1 1,0-1-1,0 0 0,0-1 0,1 1 0,0 0 1,0-1-1,1 0 0,-1 1 0,1-1 0,0-1 1,1 1-1,-1 0 0,1-1 0,0 0 0,0 0 1,0-1-1,0 1 0,1-1 0,0 0 0,-1-1 1,1 1-1,0-1 0,0 0 0,0-1 0,1 1 1,-1-1-1,12 0 0,-15 0 4,1-1 0,-1 0 0,0 0 0,0 0 0,0 0 0,0-1 0,1 1 0,-1-1 0,0 0 0,0 0 0,0 0 0,0 0 0,0 0 0,-1-1 0,4-1 0,-2-1 2,-2 1-1,1 0 1,0-1 0,-1 0-1,1 1 1,-1-1 0,0 0 0,-1 0-1,1-1 1,1-5 0,6-25 28,-2 0 0,-1-1 0,-2 0 1,-1 0-1,-4-58 0,1 55 73,0 92-119,2 0 1,14 85-1,-7-76-14,-8-46 30,-8-42 27,3 2-18,0 0 0,1 0 0,2-1 0,0 1 0,1-1 0,6-32 0,-4 41-4,2 0 0,0 0 0,1 1-1,0-1 1,1 1 0,1 0 0,0 1 0,1-1 0,1 1 0,13-16 0,-19 26-6,0 0 1,1 0-1,0 1 1,0-1-1,0 1 1,1-1-1,-1 1 0,1 1 1,-1-1-1,8-2 1,-10 4 0,0 0 0,0 1 0,1-1 0,-1 1 0,0 0 0,0 0 0,0 0 0,1 0 0,-1 0 0,0 0 0,0 1 0,1-1 1,-1 1-1,0-1 0,0 1 0,0 0 0,0 0 0,0 0 0,0 0 0,0 0 0,0 0 0,0 0 0,0 1 0,-1-1 0,1 1 0,2 2 0,29 36-3,-22-25 3,1-1 1,28 26 0,-35-36 0,0-1 0,1 1 0,-1-1-1,1 0 1,-1 0 0,1 0 0,0-1-1,0 0 1,0 0 0,1 0 0,-1-1 0,12 1-1,-13-1 2,0-1-1,-1 0 1,1 0-1,0 0 1,-1 0-1,1-1 1,0 1-1,-1-1 1,1-1-1,-1 1 1,1 0-1,-1-1 1,0 0-1,0 0 1,0-1-1,0 1 1,0-1-1,0 1 1,0-1-1,-1-1 1,0 1-1,1 0 1,-1-1-1,0 1 1,-1-1-1,1 0 1,-1 0-1,0 0 1,0-1-1,0 1 1,2-6-1,3-9 8,-1-1 0,-1 0-1,-1 0 1,-1 0 0,-1 0-1,0-1 1,-2-30 0,0 49-7,0 0 1,0 1-1,0-1 0,0 0 1,0 0-1,0 1 1,0-1-1,-1 0 0,1 1 1,0-1-1,-1 0 1,0 1-1,1-1 0,-1 1 1,0-1-1,0 1 1,0-1-1,0 1 1,0 0-1,0-1 0,0 1 1,-1 0-1,1 0 1,0 0-1,-3-2 0,0 2 14,-1-1-1,0 1 1,1 1 0,-1-1-1,0 0 1,0 1-1,-8 1 1,10-1-5,0 0-8,-1 0 0,1 0 1,0 0-1,0 1 0,0 0 1,0 0-1,0 0 1,0 0-1,0 0 0,0 0 1,0 1-1,0 0 1,1-1-1,-1 1 0,0 0 1,-3 4-1,2-2-1,0 1 0,1 0-1,-1 0 1,1 0 0,0 1 0,0-1-1,1 1 1,-3 6 0,0 5-4,1 1 0,1-1 0,0 1 0,1-1 0,1 22 0,1-33-9,0 0 1,0-1-1,1 1 0,0-1 1,0 1-1,1-1 1,0 1-1,0-1 1,0 0-1,0 1 0,1-1 1,0-1-1,0 1 1,0 0-1,0-1 0,1 1 1,0-1-1,0 0 1,0 0-1,0-1 0,1 1 1,0-1-1,-1 0 1,1 0-1,0-1 1,1 1-1,-1-1 0,0 0 1,0-1-1,1 1 1,6 0-1,-5 0-36,-1-1-1,0 0 1,1-1 0,-1 1-1,1-1 1,0 0 0,-1-1-1,0 0 1,9-2 0,-12 2 46,1 0-1,-1-1 1,0 0 0,0 1 0,0-1 0,0-1 0,0 1 0,0 0 0,-1-1 0,1 1 0,-1-1 0,1 0 0,-1 0 0,0 0 0,0 0 0,0 0 0,1-5 0,3-6 13,0-1 0,-2 1 0,0-1 0,0 0-1,-1 0 1,1-21 0,-3-97 223,-2 76-136,2-16-25,-4 1 1,-2-1-1,-16-72 0,-4 35 31,-61-172 1,80 267-90,4 7 16,-1 0 0,1 1 1,-1-1-1,-1 1 0,0 0 0,0 0 1,0 0-1,-1 1 0,0 0 0,0-1 1,0 2-1,-11-10 0,15 26 44,1 22-77,2 1-1,1-1 1,2 0 0,1-1 0,16 49-1,158 401 3,-170-458-5,1-1 0,1 0 0,20 29 0,-28-47 4,0 1-1,0-1 1,0 0 0,1 0-1,0-1 1,0 0-1,0 1 1,0-2-1,1 1 1,-1 0-1,1-1 1,0 0-1,0-1 1,0 1-1,0-1 1,1-1-1,-1 1 1,11 1-1,-8-2 0,0-1 0,0 0 0,0 0 0,0-1 0,15-3 0,-21 3 2,1 0 0,-1 0 0,0-1-1,0 0 1,0 0 0,0 0 0,0 0 0,-1 0-1,1 0 1,-1-1 0,1 1 0,-1-1-1,0 0 1,0 1 0,0-1 0,0 0 0,2-6-1,1-3 2,0 0 0,-1-1 0,0 1 0,-1-1 0,-1 0 0,2-19-1,-2-83 9,-2 73-8,0-47 1,-3 0 0,-23-138 0,13 160 6,-4 0 1,-31-83-1,40 129-5,-1 1 0,-1 0 0,-1 1 0,0 0 0,-1 0 0,-1 1 0,-1 1 0,-1 0 0,0 1 0,-1 1 0,-22-17 0,36 30 0,0 1 1,0 0-1,0-1 0,0 1 0,0 0 0,0 0 1,0 0-1,0 1 0,-4-2 0,6 2-3,-1 1 0,0-1 1,1 0-1,-1 1 0,0-1 0,1 0 0,-1 1 0,0-1 0,1 1 1,-1-1-1,1 1 0,-1-1 0,1 1 0,-1-1 0,1 1 1,-1 0-1,1-1 0,0 1 0,-1 0 0,1-1 0,0 1 0,-1 0 1,1-1-1,0 1 0,0 0 0,0 0 0,0-1 0,0 1 0,0 0 1,0 0-1,0 0 0,0-1 0,0 1 0,0 0 0,1 1 0,-3 190-43,5-154 47,0-1 0,3 1 0,12 43 1,2-10-8,4-2 0,3 0 1,3-1-1,65 107 0,-86-161 4,1 0-1,0-1 0,1 0 0,1 0 0,21 17 1,-26-25-3,0 0 1,0 0 0,1-1 0,0 1 0,0-2 0,0 1 0,0-1 0,1 0 0,-1-1-1,1 0 1,0 0 0,12 0 0,-5-1 0,-1-1 1,0-1-1,1 0 0,27-6 1,-36 5 0,0 0 0,0-1 0,0 0 0,0 0 0,-1-1 0,1 0 0,-1 0 0,0 0 0,0-1 0,0 0 0,9-11 0,-3 0 2,0 0-1,-1-1 0,0-1 0,-2 0 1,0 0-1,-1-1 0,-1 0 1,-1 0-1,6-28 0,-3-2 5,-2-1-1,2-78 1,-8 100-4,0 14-2,0 0 1,-1 0-1,-1 0 0,-4-23 0,4 34 1,1 0 1,-1 0-1,-1 0 0,1 0 0,0 0 0,-1 0 0,1 0 0,-1 0 1,0 0-1,0 1 0,0-1 0,0 1 0,0 0 0,-1-1 0,1 1 1,-1 0-1,0 1 0,1-1 0,-1 0 0,0 1 0,0-1 0,0 1 0,0 0 1,-6-2-1,2 2-1,1-1 1,0 1-1,0 1 0,-1-1 1,1 1-1,0 0 1,-13 2-1,16-2 0,0 1 0,1 0 0,-1 0 0,0 0 0,1 0 0,-1 1 0,0-1 0,1 1 0,0-1 0,-1 1 0,1 0 0,0 0 0,0 0 0,0 0 0,0 0 0,0 0 0,1 1-1,-3 4 1,-2 6-1,1-1 0,0 1-1,1 0 1,0 1-1,1-1 1,1 1-1,-1 16 1,2 103-16,2-75 13,-1-38 4,1 0 0,1 0 0,0-1 0,2 1 0,7 24 0,-8-35 0,0 0 0,1 0 0,0 0 0,1-1 0,0 0 0,0 0 0,0 0 0,1-1 0,1 1 0,-1-1 0,1-1 0,0 1 0,8 5 0,-11-10 1,0 0 0,1 0 0,-1 0 0,1 0 0,-1-1 0,1 0 0,-1 0 0,1 0 0,0 0 0,-1-1 0,1 1 0,0-1 0,0-1 0,-1 1 0,6-1 0,-3-1 1,0 1 0,-1-1 0,1 0 0,-1 0-1,0 0 1,1-1 0,-1 0 0,0 0 0,8-7 0,16-15 1,-1-1-1,-1-1 1,30-39 0,-57 65-3,0-1-1,0 1 1,-1 0 0,1 0 0,0-1 0,-1 1 0,1-1 0,-1 1-1,1 0 1,-1-1 0,1 1 0,-1-1 0,0 1 0,0-1-1,0 1 1,0-3 0,-1 4-4,0-1 0,0 1 0,0-1 0,1 1 0,-1-1 0,0 1 0,0 0 0,0 0 0,0-1 0,0 1 0,0 0 0,0 0 0,0 0 0,0 0 0,0 0 0,0 0 0,0 0 0,-1 1 0,1-1-11,-8 0-171,1 1 0,0 1 0,0 0 0,0 0 0,0 0 0,0 1 0,1 0 0,-1 0 0,1 1 0,0 0-1,-12 9 1,-24 15-3119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4:52.0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356 17 26204,'0'0'2209,"-1"-16"-165,-71 368-1796,17-94-128,9-21-65,-75 477 130,104-455-185,14-249 3,1-31 2,-3-30-10,-20-15-1786,16 44 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4:52.62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90 27757,'0'0'1376,"-5"-18"-1125,-14-53-101,72 158 116,6 32-164,-5 2 0,-6 3 0,38 148 0,-68-208-98,-5-15-1,2-1 1,36 83-1,-48-127-2,-1 1 0,1-1 0,-1 0 0,1 1 0,0-1-1,1 0 1,-1-1 0,1 1 0,0-1 0,0 1 0,0-1 0,0 0 0,0 0 0,1-1 0,-1 0 0,1 1 0,0-1 0,-1-1 0,1 1 0,0-1 0,0 0 0,0 0-1,0 0 1,0-1 0,1 0 0,-1 0 0,0 0 0,0 0 0,0-1 0,0 0 0,0 0 0,0 0 0,8-4 0,1-3 16,0 0 0,-1 0 0,0-2 0,-1 1 0,22-23 0,-22 21 4,45-49 102,-1-2 1,-4-3-1,51-82 1,60-76 25,-162 222-213,0 0 1,0 0 0,0-1-1,-1 1 1,1 0 0,0-1-1,-1 1 1,1-1 0,-1 1 0,1-1-1,-1 1 1,0-1 0,0 1-1,1-1 1,-1 1 0,0-1 0,0 1-1,-1-1 1,1 1 0,0-1-1,0 1 1,-1-1 0,1 1 0,-1-1-1,0 1 1,1-1 0,-1 1-1,0 0 1,0-1 0,1 1 0,-1 0-1,0 0 1,0 0 0,-1 0-1,1 0 1,0 0 0,0 0-1,0 0 1,-1 0 0,1 0 0,0 1-1,-1-1 1,1 0 0,-1 1-1,1-1 1,-3 0 0,-17-4-5236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4:54.6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1605 250 24043,'0'0'4645,"-10"0"-4288,-34 0-71,42 0-251,-1-1 1,0 0 0,1 0-1,-1 0 1,0 0-1,1 0 1,-1-1 0,1 1-1,0-1 1,-1 1 0,1-1-1,0 0 1,0 0-1,0 0 1,0 0 0,1 0-1,-3-3 1,-5-5 99,-8-8-21,-2 2 0,0 0 0,-1 1 0,0 0 0,-1 2 0,-1 1 0,0 0-1,0 2 1,-45-14 0,10 8 41,-1 4-1,-105-11 0,-119 14 8,244 9-149,1 2 1,0 1 0,0 2-1,0 2 1,1 1 0,-64 23 0,62-16-4,0 2 1,-63 39-1,82-43-10,0 0 1,1 1-1,0 1 0,1 1 0,1 1 0,-23 29 0,34-37-2,-1 0 1,1 0-1,1 1 1,0 0-1,0 0 1,1 0-1,0 0 1,1 1-1,-2 12 1,1 13 3,2 49 1,1-51-7,1-21 4,1 1 0,0-1 0,1 0-1,0 0 1,1 0 0,1 0 0,0-1 0,1 0-1,0 0 1,0 0 0,1-1 0,14 17-1,2 0-2,1-1 0,1-1 0,44 34-1,-46-41 4,0-1 0,2-1 0,0-1 0,1-2 0,0 0 0,1-2 0,57 18 0,-26-18-1,1-3 0,0-3-1,1-2 1,61-4 0,-82 0 5,-10-3-4,0-1 1,0-1-1,0-1 1,52-19 0,-8 3-4,-5 0 5,-1-2 0,-1-4 1,-1-2-1,-1-3 0,-2-2 0,75-58 1,-128 86-3,0 0 0,-1 0-1,0-1 1,0 0 0,0 0 0,8-14 0,-12 16 2,-1 0-1,0 0 0,0-1 1,-1 1-1,1-1 0,-1 0 1,-1 0-1,1 0 1,-1 0-1,-1 0 0,1-9 1,0-43 7,0 14-7,-8-79 0,6 111 1,-2-1 0,0 1 0,0-1 0,-2 1 0,1 0-1,-2 1 1,1-1 0,-2 1 0,0 0 0,-9-12 0,2 3-16,13 19 13,1 0 1,-2 0-1,1 0 1,0 0-1,0 0 1,-1 0-1,1 0 1,-1 1-1,1-1 1,-1 0-1,0 1 1,1-1-1,-1 1 1,0 0-1,0-1 1,0 1-1,0 0 1,-1 0-1,1 0 1,0 1-1,0-1 1,0 0-1,-1 1 0,1 0 1,0-1-1,-4 1 1,-4 0-52,10 0 27,-7 0-3743,-5 0 1481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27.0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41 0 28749,'0'0'2212,"-6"14"-2103,-1 3-87,1 1-1,0-1 0,2 1 1,0 0-1,1 0 0,1 1 1,0 30-1,17 353 272,-2-100-245,-12-268-53,2 0 0,8 47-1,-5-69-17,-1-18-38,0-19-108,-4 17 77,15-185-1014,-11 63-3275,-2 28-8899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27.3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41 59 26300,'0'0'3300,"-8"-7"-3084,-24-21-8,32 28-205,0 0 0,0 0-1,1 0 1,-1 0 0,0 0-1,0 0 1,1 0 0,-1 0-1,0-1 1,0 1 0,0 0-1,1 0 1,-1 0 0,0 0-1,0 0 1,0 0 0,1 0-1,-1-1 1,0 1 0,0 0-1,0 0 1,0 0 0,1 0-1,-1-1 1,0 1 0,0 0-1,0 0 1,0 0 0,0-1-1,0 1 1,0 0 0,0 0-1,0 0 1,1-1 0,-1 1-1,0 0 1,0 0 0,0-1-1,0 1 1,0 0 0,0 0-1,0-1 1,-1 1 0,1 0-1,0 0 1,0 0 0,0-1-1,0 1 1,0 0 0,0 0-1,0 0 1,0-1 0,-1 1-1,1 0 1,0 0 0,0 0-1,0 0 1,0-1 0,-1 1-1,1 0 1,0 0 0,35-6 34,0 2 1,1 2 0,0 1-1,-1 1 1,1 2-1,39 8 1,-55-6-32,1 1 0,-1 1 1,0 0-1,-1 2 0,0 0 0,0 1 1,-1 1-1,0 1 0,-1 0 0,0 2 0,0 0 1,15 16-1,-26-23-2,-1 0 0,0 0 1,0 1-1,-1 0 0,1-1 0,-1 2 1,-1-1-1,1 0 0,-2 1 0,1-1 0,-1 1 1,0 0-1,0 0 0,-1 0 0,0 0 1,0 0-1,-1 0 0,0 0 0,-1 0 0,0 1 1,0-1-1,0-1 0,-5 14 0,1-11 17,-1 0 0,0-1-1,0 1 1,-1-1 0,0-1-1,-1 1 1,-15 13 0,-70 50 89,79-62-84,-23 18 54,8-6-51,0-1 0,-1-1 1,-1-2-1,-55 24 1,82-40-52,0-1 0,0 0 0,0 0 0,-1 0 0,1-1 0,0 0 0,0 1 0,-8-2 0,12 0-71,0 0 0,0 0 0,0 0 1,0 0-1,0-1 0,0 1 0,0 0 0,0 0 0,0 0 0,1 0 0,-1 0 0,0 0 0,1 0 0,-1 0 1,1 0-1,-1 0 0,1 0 0,0 0 0,-1 0 0,1 0 0,0 0 0,0-1 0,19-12-2676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28.4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153 341 24507,'0'0'3986,"3"0"-3911,0-1-1,0 0 0,0 0 1,-1 0-1,1 0 1,0 0-1,-1-1 1,1 0-1,-1 1 1,3-3-1,3-4-31,-1 0 1,0-1-1,0 1 0,-1-2 0,-1 1 1,1-1-1,-1 1 0,-1-1 0,0-1 1,5-17-1,-6 10 59,0 0-1,0 0 1,-2 0 0,0 0-1,-4-33 1,3 48-91,-1 0-1,0 0 1,1 0 0,-1 1 0,0-1-1,-1 0 1,1 0 0,0 0 0,-1 1-1,0-1 1,1 1 0,-1 0 0,0-1-1,0 1 1,-1 0 0,1 0 0,0 0-1,-1 0 1,1 0 0,-1 1 0,1-1-1,-1 1 1,0 0 0,0 0 0,0 0-1,-5-1 1,3 0 4,-1 1 0,0 0 0,1 0 0,-1 1 1,0 0-1,1 0 0,-1 0 0,0 1 0,0 0 0,1 0 0,-1 0 0,1 1 0,-10 3 0,8 0-8,0-1-1,0 1 1,0 0-1,1 1 0,0-1 1,0 1-1,1 1 0,-1-1 1,1 1-1,1 0 0,-6 10 1,4-6-7,0 0-1,1 0 1,1 1 0,0 0 0,0 0 0,1 0-1,-1 13 1,2-5 1,0 1 0,2-1 0,0 0 0,1 0 0,1 0 0,5 20 1,-6-33-3,1 0 1,0 0 0,1-1 0,0 1-1,0-1 1,0 0 0,1 0 0,0 0 0,0 0-1,0-1 1,1 1 0,0-1 0,0 0-1,0-1 1,1 1 0,-1-1 0,1 0 0,0 0-1,0-1 1,11 4 0,2-1 3,0-1-1,0-1 1,1 0 0,0-2-1,-1-1 1,1 0 0,39-4-1,-52 2-3,-1 0 1,1-1-1,-1 0 0,1 0 1,-1 0-1,1-1 0,-1 0 1,10-7-1,13-5 26,-27 14-11,-2 1-44,1 0 0,-1 0 0,0 0 0,0 0 0,0 0 1,1 0-1,-1 0 0,0 0 0,0 0 0,0 0 0,0 0 0,1 0 0,-1 0 1,0 0-1,0 0 0,0-1 0,0 1 0,0 0 0,1 0 0,-1 0 1,0 0-1,0 0 0,0 0 0,0-1 0,0 1 0,0 0 0,0 0 0,1 0 1,-1 0-1,0-1 0,0 1 0,0 0 0,0 0 0,0 0 0,0 0 0,0-1 1,0 1-1,0 0 0,0 0 0,0 0 0,0-1 0,0-3-461,0-6-1277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28.9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231 1 27725,'0'0'2494,"-2"5"-2342,-3 12-107,1 1-1,0-1 1,1 1-1,1 0 0,0 29 1,-1 0-18,-3 33 14,7 133 0,0-208-45,0 0-1,0 0 0,0 0 1,0 0-1,1 0 0,4 9 1,-5-12-3,0 0 0,0 0 0,0 0 0,1-1 0,-1 1 0,1 0 0,-1-1 0,1 1 0,-1-1 0,1 1 0,0-1 1,0 0-1,-1 0 0,1 1 0,0-1 0,0-1 0,4 2 0,-6-2 7,0 1 0,0-1 0,0 0-1,0 0 1,0 0 0,1 0 0,-1 0 0,0 0 0,0 0-1,0 0 1,0 0 0,0 0 0,0 0 0,1 0 0,-1 0-1,0 0 1,0 0 0,0 0 0,0 0 0,0 0 0,0 0 0,1 0-1,-1 0 1,0 0 0,0 0 0,0 0 0,0 0 0,0 0-1,0-1 1,0 1 0,1 0 0,-1 0 0,0 0 0,0 0-1,0 0 1,0 0 0,0 0 0,0 0 0,0 0 0,0-1 0,0 1-1,0 0 1,0 0 0,0 0 0,1 0 0,-1 0 0,0 0-1,0-1 1,0 1 0,0 0 0,0 0 0,0 0 0,0 0-1,0 0 1,0 0 0,0-1 0,0 1 0,-1 0 0,1 0 0,0 0-1,0 0 1,0 0 0,0-2 5,0-4 4,0 1 0,0-1 1,-1 1-1,0 0 1,0-1-1,0 1 0,-1 0 1,0 0-1,0-1 1,0 1-1,0 1 0,-1-1 1,0 0-1,0 1 1,0-1-1,-1 1 0,1 0 1,-1 0-1,0 0 1,-6-4-1,0-1-12,0 1 0,-1 0 1,1 0-1,-1 1 0,-1 1 0,1 0 0,-1 1 0,0 0 0,-1 0 1,1 2-1,-1-1 0,0 2 0,0-1 0,-21 0 0,33 3-325,2 0-726,4 0-1251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29.8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177 283 28621,'0'0'2102,"-17"-13"-1885,-56-35 4,71 47-217,1 1 0,0-1 0,-1 0 0,1 1 0,0-1 0,-1 1 0,1 0 1,0-1-1,-1 1 0,1 0 0,-1 0 0,1 0 0,-2 0 0,-8 9 27,4 6-19,0-1-1,1 2 1,0-1 0,1 1-1,1 0 1,1 0 0,-3 20-1,-2 120 5,7-120-26,0-18 10,0 1 1,2-1 0,0 0-1,6 30 1,-6-44-5,0-1 0,0 1 1,0 0-1,1 0 0,-1-1 0,1 1 1,0-1-1,0 0 0,1 1 0,-1-1 0,0 0 1,1 0-1,0 0 0,0-1 0,0 1 1,0-1-1,0 0 0,0 1 0,1-1 0,-1-1 1,1 1-1,0 0 0,-1-1 0,1 0 1,0 0-1,7 1 0,-4 0-7,1-1 0,-1 0 1,0-1-1,0 0 0,1 0 0,-1 0 0,0-1 0,1 0 1,-1-1-1,0 1 0,0-1 0,0-1 0,0 1 0,0-1 1,-1 0-1,1-1 0,7-5 0,-1-1 15,0-1 1,0-1-1,-1 0 0,0 0 0,-1-1 1,18-28-1,-23 30 2,0 1-1,-1-1 1,-1-1 0,0 1 0,0-1 0,-1 1-1,-1-1 1,0 0 0,0 0 0,-1-18 0,-1 28-2,1 1 0,-1 0 1,0-1-1,-1 1 0,1 0 1,0 0-1,0-1 1,0 1-1,-1 0 0,1 0 1,-1-1-1,1 1 0,-1 0 1,1 0-1,-1 0 1,0 0-1,1 0 0,-1 0 1,0 0-1,0 0 1,0 0-1,0 0 0,0 0 1,-2-1-1,2 2-2,0 0 1,0 0-1,-1 0 0,1 0 1,0 0-1,-1 0 1,1 0-1,0 0 0,-1 0 1,1 1-1,0-1 0,0 1 1,-1-1-1,1 1 1,0-1-1,0 1 0,0 0 1,0-1-1,0 1 0,0 0 1,0 0-1,0 0 0,0 0 1,0 0-1,0 0 1,-1 2-1,-1 2-2,-1 0 0,1 0 0,0 0 0,1 0 0,-1 0 1,1 1-1,0-1 0,0 1 0,1-1 0,-2 10 0,-1 61-30,4-74 28,0 0 0,0-1 1,0 1-1,1 0 0,-1 0 1,0-1-1,1 1 0,-1 0 1,1-1-1,-1 1 0,1-1 0,0 1 1,0-1-1,0 1 0,0-1 1,0 1-1,0-1 0,0 0 1,0 1-1,0-1 0,1 0 1,-1 0-1,1 0 0,-1 0 1,1 0-1,-1 0 0,1 0 1,-1-1-1,1 1 0,2 0 1,4 1-21,0-1 0,1 0 0,-1 0 1,1-1-1,9 0 0,-3-1 10,-11 1 11,0-1 1,0 1-1,0-1 1,0-1-1,0 1 0,0 0 1,-1-1-1,1 0 1,0 0-1,-1 0 1,1 0-1,-1 0 0,0-1 1,0 0-1,0 1 1,0-1-1,0 0 1,4-7-1,5-8 11,0 0 0,13-29 1,-5 11 14,21-31-17,-41 67-8,0 0 0,0 0 0,0 0 0,0 0 0,0 0 0,0 0 0,0-1 0,0 1 0,0 0 0,0 0 0,0 0 0,0 0 0,0 0 0,1 0 0,-1 0 0,0 0 0,0 0 0,0 0 0,0-1 0,0 1 0,0 0 0,0 0 0,0 0 0,0 0 0,1 0 0,-1 0 0,0 0 0,0 0 0,0 0 0,0 0 0,0 0 0,0 0 0,0 0 0,1 0 0,-1 0 0,0 0 0,0 0 0,0 0 0,0 0 0,0 0 0,0 0 0,0 0 0,1 0 0,-1 0 0,0 0 0,0 0 0,0 0 0,0 0 0,0 0 0,0 1 0,0-1 0,0 0 0,0 0 0,1 0 0,-1 0 0,0 0 0,0 0 0,0 0 0,0 0 0,0 0 0,0 1 0,0-1 0,0 0 0,0 0 0,0 0 0,0 0 0,0 0 0,2 16 0,0 1 0,-1-1 0,-1 0 0,-2 22 1,0 8-12,2-1-56,0-44 112,-2-5-29,0 0 0,1 1 0,-1-1 0,1 0 0,0 0 0,0 0-1,0 0 1,1 0 0,-1 0 0,1 0 0,0-8 0,0 4-7,-1-7 11,1 0 0,0 0 0,1 0 0,5-21 0,-5 31-18,1-1 1,0 1-1,0-1 0,0 1 1,1-1-1,-1 1 1,2 0-1,-1 0 1,0 1-1,1-1 1,0 1-1,0-1 1,0 1-1,5-3 0,-6 5-2,-1 0-1,1 1 0,-1-1 1,1 1-1,0 0 0,-1 0 1,1 0-1,0 0 0,0 0 1,0 0-1,0 1 0,0-1 1,0 1-1,0 0 0,0 0 0,0 0 1,0 1-1,-1-1 0,1 0 1,0 1-1,0 0 0,0 0 1,0 0-1,0 0 0,-1 0 1,1 1-1,-1-1 0,1 1 1,-1 0-1,1-1 0,-1 1 1,0 0-1,0 0 0,0 1 0,0-1 1,0 0-1,0 1 0,2 4 1,23 47-8,-23-42-12,1-1 0,1 0 1,0-1-1,0 1 0,1-1 1,1 0-1,10 11 0,-17-20 16,0 1 0,0-1 0,0 0 0,0 0 0,0 0 0,0 0 0,1 0 0,-1 0 0,0 0 0,0-1 0,1 1 0,-1 0 0,1-1 0,-1 1 0,1-1 0,-1 1 0,1-1 0,-1 0 0,1 0 0,-1 0 0,1 0 0,-1 0 0,1 0 0,0 0 0,-1 0 0,1 0 0,-1-1 0,1 1 0,-1-1 0,1 1 0,-1-1 0,0 0 0,1 1 0,-1-1 0,0 0 0,1 0 0,-1 0 0,0 0 0,0 0 0,0 0 0,0 0 0,0 0 0,0-1 0,0 1 0,0 0 0,0-1 0,0-2 0,4-6 22,0-1 0,-1 0 1,0 0-1,4-22 0,1-30 127,-3 1 0,-2-103 0,0-11 194,7 407-169,-8-197-164,0-4-50,1-1 1,1 1-1,2-1 0,0 0 1,19 44-1,-16-60-2167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0.2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62 28749,'0'0'1889,"171"-53"-1873,-130 47-16,-4 4 0,-6 2-64,0 0-176,-3 0-641,0 0-1408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1.12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213 292 26940,'0'0'3909,"-11"-14"-3616,-36-42-106,46 54-179,0 1 0,0 0 0,0 0 0,-1-1 0,1 1 0,0 0 1,-1 0-1,1 0 0,-1 1 0,1-1 0,-1 0 0,1 0 0,-1 1 0,0-1 0,1 1 0,-1 0 0,0-1 0,0 1 0,1 0 0,-1 0 1,0 0-1,1 0 0,-1 0 0,0 0 0,0 1 0,1-1 0,-1 0 0,-3 2 0,2 0-1,-1 1 0,1-1 0,0 1 0,0-1 0,0 1 0,0 0 0,0 0 0,-2 4 1,4-6-10,-8 10 11,2 1 0,-1-1-1,1 1 1,1 1 0,0-1-1,1 1 1,0 0 0,-3 17 0,3-5-18,1 1 0,1 0 0,1 38 0,2-62 5,0 0 1,0-1 0,0 1-1,0-1 1,0 1-1,0 0 1,1-1 0,-1 1-1,0-1 1,1 1 0,-1-1-1,1 1 1,0-1-1,0 1 1,-1-1 0,1 0-1,0 1 1,0-1-1,0 0 1,0 0 0,0 0-1,1 0 1,-1 0 0,0 0-1,1 0 1,2 2-1,-1-2 0,1-1 0,0 1-1,-1 0 1,1-1 0,0 0 0,-1 1-1,1-2 1,0 1 0,0 0-1,7-2 1,-7 0 2,0 0-1,1 0 0,-1 0 1,0-1-1,0 1 1,-1-1-1,1 0 0,0 0 1,-1 0-1,0-1 1,1 1-1,-1-1 0,-1 1 1,1-1-1,-1 0 1,4-7-1,1-2 12,-1 1 0,-1-1-1,0-1 1,5-18 0,-8 22-3,-1 0 1,0 0-1,0 0 1,-1-13-1,-1-2 50,-8 66-93,9-30 42,-1-4-8,1 0 1,0 1 0,0-1-1,0 0 1,4 14-1,-4-19 0,1 0 0,0 0-1,0 1 1,0-1 0,1 0-1,-1 0 1,0-1-1,1 1 1,-1 0 0,1 0-1,-1-1 1,1 1-1,0-1 1,0 1 0,0-1-1,0 0 1,0 0-1,0 0 1,0 0 0,0 0-1,0 0 1,0-1-1,3 1 1,3 1 1,0 0 0,0-1-1,0-1 1,0 1 0,0-2 0,0 1 0,0-1 0,0 0-1,0 0 1,0-1 0,-1 0 0,1-1 0,0 1-1,-1-1 1,0-1 0,0 0 0,0 0 0,0 0-1,0-1 1,5-5 0,9-8 6,-1-2 1,-1 0-1,0-1 1,21-34-1,-33 45 13,-1 0-1,0 0 1,-1-1 0,8-21 0,-11 27 0,0-1 0,-1 1 0,0-1 0,0 1-1,0-1 1,-1 0 0,1 1 0,-1-1 0,-1 0 0,1 0 0,-1 1 0,-2-8 0,2 12-12,1 0 1,-1-1-1,0 1 0,1 0 1,-1 0-1,0 0 0,0 0 1,0 0-1,0 0 0,0 0 0,0 1 1,0-1-1,0 0 0,-1 0 1,1 1-1,0-1 0,0 1 0,-1-1 1,1 1-1,0 0 0,-1-1 1,1 1-1,0 0 0,-1 0 0,1 0 1,0 0-1,-1 0 0,1 0 1,0 0-1,-1 0 0,1 1 1,0-1-1,-3 1 0,2 0-2,-1 0 0,0-1 0,0 1 1,0 1-1,1-1 0,-1 0 0,1 0 0,-1 1 0,1 0 0,-1-1 0,1 1 1,0 0-1,0 0 0,-3 4 0,0 5-2,2-1 1,-1 1-1,1-1 1,1 1-1,0 0 1,1 0-1,0 0 1,0 0-1,3 20 1,-2-10-33,-1-18 26,1 0 1,0 0-1,0 0 0,0-1 0,0 1 1,1 0-1,-1 0 0,1 0 1,-1-1-1,1 1 0,0 0 1,0-1-1,0 1 0,0-1 0,1 1 1,-1-1-1,1 1 0,0-1 1,-1 0-1,1 0 0,0 0 0,0 0 1,0 0-1,1 0 0,-1-1 1,0 1-1,1-1 0,-1 1 1,1-1-1,-1 0 0,1 0 0,0 0 1,-1 0-1,1-1 0,0 1 1,0-1-1,4 1 0,-2-1-2,0 1 1,0-1-1,0 0 0,0 0 0,1 0 0,-1-1 0,0 0 1,0 0-1,0 0 0,0-1 0,0 0 0,-1 1 0,1-2 1,0 1-1,-1 0 0,8-6 0,-5 1 5,0 0 0,-1 0-1,0-1 1,0 0 0,0 0 0,-1 0 0,-1-1-1,6-10 1,0-5 28,-1-1 0,-1 0 0,-2 0-1,0-1 1,-1 0 0,-2 0 0,-1 0-1,-1-33 1,-2 131 6,-1-28-35,2 0 1,2 0-1,7 45 1,4-39 1,3 0 1,28 64 0,14 44 11,-47-115-8,-1 0 1,-3 0-1,-1 1 0,-1 68 0,-5-109-4,0 0 1,0 1-1,0-1 0,0 0 0,-1 0 0,1 0 0,-1 0 0,0 0 0,0 0 0,0 0 1,0 0-1,0 0 0,-1-1 0,0 1 0,1 0 0,-1-1 0,0 1 0,-4 3 0,2-3 4,0-1-1,0 0 0,0 0 1,0 0-1,0 0 0,0-1 1,0 0-1,-1 0 0,1 0 1,0 0-1,-1-1 0,-7 1 1,6-1 2,0 0 1,1 0 0,-1 0 0,0 0 0,1-1-1,-1 0 1,0 0 0,1-1 0,-12-3 0,14 2-6,-1 1 0,1-1 1,-1 1-1,1-1 1,0 0-1,0-1 0,0 1 1,0 0-1,1-1 1,0 1-1,-1-1 0,1 0 1,0 0-1,-1-5 1,-3-9 4,1-1 0,1 0 0,0 0 0,2 0-1,0 0 1,1 0 0,2-23 0,-1 33-4,1-9 0,1-1 1,0 1 0,1 0 0,1 0 0,1 1 0,1-1-1,0 1 1,1 0 0,18-30 0,9-7-14,63-76 0,-22 32 34,-31 39-1,-44 59-22,0 0 0,0-1 0,0 1 1,0 0-1,1 0 0,-1-1 0,0 1 0,0 0 0,0 0 1,0 0-1,0 0 0,0-1 0,1 1 0,-1 0 0,0 0 1,0 0-1,0 0 0,0 0 0,1-1 0,-1 1 0,0 0 1,0 0-1,1 0 0,-1 0 0,0 0 0,0 0 0,0 0 0,1 0 1,-1 0-1,0 0 0,0 0 0,1 0 0,-1 0 0,0 0 1,0 0-1,0 0 0,1 0 0,-1 0 0,0 0 0,0 0 1,1 0-1,-1 0 0,0 1 0,0-1 0,0 0 0,0 0 1,1 0-1,-1 0 0,0 0 0,0 1 0,0-1 0,0 0 1,1 0-1,-1 0 0,0 0 0,0 1 0,0-1 0,0 0 1,0 0-1,0 1 0,0-1 0,0 0 0,0 0 0,0 0 1,0 1-1,0-1 0,0 0 0,0 0 0,0 1 0,7 31 4,-1 0 1,1 50-1,-5-51-12,1 0 0,1 0 0,14 51 0,-18-81-1,0 0 1,0 0 0,0 0 0,1-1 0,-1 1 0,0 0-1,0 0 1,1 0 0,-1-1 0,0 1 0,1 0 0,-1 0-1,1-1 1,-1 1 0,1-1 0,-1 1 0,1 0 0,0-1-1,-1 1 1,1-1 0,0 1 0,-1-1 0,1 1 0,0-1 0,0 0-1,-1 1 1,1-1 0,0 0 0,0 0 0,0 1 0,-1-1-1,1 0 1,0 0 0,0 0 0,0 0 0,0 0 0,-1 0-1,1 0 1,0 0 0,0-1 0,0 1 0,-1 0 0,2-1-1,0 0-330,0 0-1,-1 0 0,1-1 1,0 1-1,-1 0 1,1-1-1,-1 0 0,1 1 1,-1-1-1,0 0 0,0 0 1,0 1-1,0-1 1,0 0-1,1-3 0,7-22-16296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8.0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1658 28221,'0'0'896,"34"-31"-669,12-11-164,1 2 0,2 3 0,2 1 0,100-51 0,257-98 236,159-77-110,125-116-111,-149 78-38,-443 248-35,168-96 14,-258 142-14,24-16 13,-32 21-18,-1 0 1,1 0-1,-1-1 0,0 1 0,1 0 0,-1 0 0,0-1 1,0 1-1,0-1 0,0 1 0,0-1 0,-1 1 0,1-1 1,0 1-1,-1-1 0,1 0 0,0-2 0,-1 4 0,0 0-1,0 0 1,0-1-1,0 1 1,0 0-1,-1 0 1,1 0-1,0 0 1,0 0-1,0-1 1,0 1-1,0 0 1,0 0-1,0 0 1,0 0-1,0 0 0,0 0 1,-1-1-1,1 1 1,0 0-1,0 0 1,0 0-1,0 0 1,0 0-1,-1 0 1,1 0-1,0 0 1,0 0-1,0 0 1,0 0-1,0 0 1,-1-1-1,1 1 1,0 0-1,0 0 1,0 0-1,0 0 1,-1 1-1,1-1 1,0 0-1,0 0 1,0 0-1,0 0 1,0 0-1,-1 0 1,1 0-1,0 0 1,-5 0-5,-6 1-19,-1 0 0,1 0 0,0 1 1,0 1-1,0 0 0,-13 5 0,-66 33-311,60-26 202,-86 41-782,-10 10-1137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1.77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257 151 23003,'0'0'5261,"14"-24"-4600,43-73-138,-37 67 856,-23 95-1271,-2 0-1,-16 77 0,-41 132-29,35-161-56,23-94-25,2-11-1,1 0 0,-1 0 0,-1-1 1,0 1-1,0 0 0,-5 8 1,8-16 3,0 1 1,0-1-1,0 0 1,0 1 0,0-1-1,-1 0 1,1 1 0,0-1-1,0 0 1,0 0-1,-1 1 1,1-1 0,0 0-1,0 0 1,-1 1-1,1-1 1,0 0 0,0 0-1,-1 0 1,1 0-1,0 1 1,-1-1 0,1 0-1,0 0 1,-1 0 0,1 0-1,0 0 1,-1 0-1,1 0 1,0 0 0,-1 0-1,1 0 1,0 0-1,-1 0 1,1 0 0,-1 0-1,-6-12 16,0-22-18,6 32-2,-11-84 5,-4 0 0,-4 0 1,-34-89-1,2 56 36,49 113-38,3 5 1,-1 0-1,1 0 1,-1-1 0,1 1-1,-1 0 1,0 0-1,1 0 1,-1 0-1,0 0 1,0 0-1,0 0 1,0 0-1,0 0 1,0 0-1,0 0 1,0 0-1,0 1 1,0-1 0,0 0-1,-2 0 1,2 8-46,1-4 43,-1 9 2,1 1 0,0-1-1,1 0 1,0 0-1,1 0 1,1 0-1,0 0 1,0-1-1,1 1 1,8 15 0,-1-9 3,1-1-1,0-1 1,1 0 0,1-1 0,1 0 0,0-1 0,1-1 0,0 0 0,1-1 0,33 17 0,-21-14-16,0-2 0,1-1 0,0-1-1,1-2 1,0 0 0,42 4 0,-34-10-209,55-2-1,-49-1-2279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2.2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29181,'0'0'1353,"11"37"-1174,-2-5-136,73 209 154,-50-155-180,-20-51-10,1 0 0,1-1 0,2 0 0,2-2 0,27 39 0,-38-65 99,-7-6-134,0 0-1,0 0 1,0 1-1,0-1 1,0 0-1,0 0 1,0 0-1,0 0 1,0 0 0,1 0-1,-1 0 1,0 0-1,0 0 1,0 0-1,0 1 1,0-1-1,0 0 1,1 0-1,-1 0 1,0 0 0,0 0-1,0 0 1,0 0-1,0 0 1,1 0-1,-1 0 1,0 0-1,0 0 1,0 0-1,0 0 1,0 0 0,0 0-1,1 0 1,-1-1-1,0 1 1,0 0-1,0 0 1,0 0-1,0 0 1,0 0-1,1 0 1,-1 0 0,0 0-1,0 0 1,0 0-1,0-1 1,0 1-1,0 0 1,0 0-1,0 0 1,0 0-1,0 0 1,0 0-1,0-1 1,0 1 0,1 0-1,-1 0 1,0 0-1,0 0 1,0-14-2026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2.6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87 28621,'0'0'1662,"36"-16"-1454,-36 16-208,153-61 78,-148 59-76,0 0 0,0 0 1,0 1-1,0 0 0,1 0 1,-1 1-1,0-1 1,0 1-1,1 0 0,-1 0 1,0 1-1,0 0 0,1 0 1,-1 0-1,0 0 0,0 1 1,0 0-1,0 0 0,-1 0 1,1 1-1,0 0 1,-1-1-1,0 2 0,0-1 1,6 5-1,-5-4 3,2 2-1,0 1-1,0-1 0,-1 1 1,0 0-1,0 0 1,-1 1-1,0 0 0,0 0 1,0 0-1,-1 0 0,3 10 1,-4-6 3,0 0 0,0 0 0,-1 1 0,-1-1 0,0 1-1,-1 0 1,-1 19 0,-1-25-4,1-1 0,-1 1-1,0 0 1,-1-1 0,0 1-1,0-1 1,0 0 0,-1 0-1,0 0 1,0 0 0,-1-1-1,1 0 1,-1 0 0,0 0-1,-10 7 1,-1 1-87,-1-1 0,-1-1 1,0 0-1,-19 7 0,32-16-866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3.0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0 307 28445,'0'0'1649,"17"3"-1420,-1 0-172,-9-1-43,1 0 1,-1 0-1,0-1 0,1 0 1,-1 0-1,1-1 0,-1 0 0,1 0 1,-1-1-1,1 0 0,-1-1 1,14-3-1,-14 2 1,0 0 0,-1 0 0,1 0 0,-1-1 0,1 0 0,-1 0 0,0-1 0,-1 1 0,1-1 0,-1-1 0,0 1 0,0-1 0,0 0 0,-1 0 0,0 0 0,0-1 0,-1 1 1,0-1-1,0 0 0,0 0 0,-1 0 0,0 0 0,-1 0 0,1-1 0,-1 1 0,-1 0 0,1-1 0,-1 1 0,-1-9 0,0 14-9,0 0 0,0 0 0,0 1 0,0-1 0,0 0-1,0 1 1,-1-1 0,1 1 0,0 0 0,-1-1 0,1 1 0,-1 0 0,1 0 0,-1 0 0,0 0 0,1 0 0,-1 0 0,0 0 0,0 1 0,0-1 0,1 1-1,-1-1 1,0 1 0,0 0 0,0 0 0,0-1 0,0 1 0,-3 1 0,-58 1 75,60-1-80,0-1 0,0 1-1,0 0 1,0 0 0,1 0 0,-1 0-1,0 0 1,0 0 0,1 1-1,-1-1 1,1 1 0,-1 0 0,1 0-1,0 0 1,0 0 0,0 0-1,0 1 1,0-1 0,0 0-1,1 1 1,-1-1 0,1 1 0,-1 0-1,1 0 1,0-1 0,0 1-1,0 4 1,-2 4-3,2 1-1,-1-1 1,1 1-1,1-1 1,2 23 0,-2-30 1,1-1 1,-1 0 0,1 1 0,0-1 0,0 1 0,0-1-1,1 0 1,-1 0 0,1 0 0,0 0 0,0 0-1,0 0 1,0 0 0,0 0 0,0-1 0,4 4-1,-1-3-2,0 1 0,1-1 0,-1 1 0,1-1-1,0-1 1,-1 1 0,1-1 0,9 2-1,9 0-15,-1 0-1,1-2 0,40 0 1,-58-2 15,8 0-4,0-1 0,0 0 1,0-1-1,0 0 0,0-1 0,-1-1 0,17-6 1,-23 7 9,0 0 0,-1-1 0,0 0 0,1 0 1,-1 0-1,0-1 0,-1 0 0,1 0 1,-1 0-1,0-1 0,0 0 0,-1 0 1,0 0-1,0 0 0,4-9 0,-5 5 1,0 1 0,0-1 0,-1 0 0,-1 1 0,1-1 1,-2 0-1,1-10 0,-6-69 36,5 88-39,-4-18 3,0-23 21,23 60-53,-12-9 30,1 1 1,-2 1-1,1-1 1,-2 1-1,1 1 1,3 11-1,20 75 5,-24-75-10,0-1 1,2 1-1,1-2 0,0 1 1,21 35-1,-28-56-93,0 1-14,0-1 0,0 1 0,0-1 0,0 1 0,0-1 0,0 0 0,0 0 0,0 1 0,1-1 0,-1 0 0,0 0 0,1 0 0,-1-1 0,1 1 0,1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4.26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207 264 25628,'0'0'3983,"-4"-14"-3580,-15-43-38,18 56-353,1 0-1,-1 0 1,1 0 0,-1 0-1,1 0 1,-1 0 0,0 0-1,1 1 1,-1-1-1,0 0 1,0 0 0,0 0-1,1 1 1,-1-1-1,0 0 1,0 1 0,0-1-1,0 1 1,0-1-1,-1 1 1,1-1 0,0 1-1,0 0 1,0 0-1,0-1 1,0 1 0,0 0-1,-1 0 1,1 0 0,0 0-1,0 1 1,0-1-1,-2 0 1,-4 1 47,2-1-33,1 0 1,-1 0 0,0 1 0,0-1-1,0 1 1,1 0 0,-1 0-1,1 1 1,-1-1 0,1 1-1,-1 0 1,-5 4 0,5-2-14,0 1 1,0-1-1,1 1 1,0 0 0,0 0-1,0 0 1,1 1-1,-1 0 1,-2 6 0,-1 7-2,1-1 1,0 1-1,2 0 0,0 0 1,1 1-1,1-1 1,1 1-1,1 30 1,0-44-15,1 0 1,-1 0 0,1 0-1,0 0 1,0 0 0,0 0-1,1-1 1,0 1 0,0 0 0,1-1-1,-1 1 1,1-1 0,1 0-1,-1 0 1,1 0 0,-1 0-1,1-1 1,1 1 0,-1-1-1,0 0 1,1-1 0,0 1-1,0-1 1,0 0 0,1 0-1,6 3 1,6 0-5,-1 0 0,1-1-1,0-1 1,1-1 0,-1 0 0,1-2 0,25 0-1,-34-2 6,0 0-1,0-1 0,0 0 1,0 0-1,-1-1 0,1-1 1,-1 0-1,0 0 0,0-1 1,0 0-1,0 0 0,-1-1 1,0 0-1,0-1 0,7-7 1,-1 0 2,0-2 0,-1 1 0,0-1 0,-1-1 0,-1-1 1,13-27-1,-20 37 4,-1-1 1,0 1 0,0-1-1,-1 1 1,0-1-1,-1 0 1,0 0 0,0-14-1,-1 22-3,-1 0-1,1 0 0,-1 0 0,1 0 0,-1 0 1,1 0-1,-1 0 0,0 0 0,1 0 0,-1 1 1,0-1-1,0 0 0,1 0 0,-1 1 1,0-1-1,0 1 0,0-1 0,0 0 0,0 1 1,0 0-1,0-1 0,0 1 0,0 0 0,0-1 1,-1 1-1,1 0 0,0 0 0,0 0 1,0 0-1,0 0 0,0 0 0,-2 0 0,-2 0 4,0 0 0,0 1 0,0-1 0,1 1 0,-1 0 0,0 0 0,-5 2 0,6-1-4,1 1 0,-1-1 0,1 1 0,0 0 0,0 0 0,0 0 0,0 0 0,0 1 0,1-1 0,-1 1 0,1 0 0,0-1 0,0 1 0,1 0 0,-1 0 0,1 0 0,0 1-1,0-1 1,0 0 0,0 7 0,-1 5-3,0 0 0,2 0-1,0 0 1,3 22-1,-2-35 2,-1 1-1,1-1 0,0 0 0,0 0 1,0 0-1,0 0 0,1 0 0,-1 0 1,1 0-1,0 0 0,0-1 0,0 1 1,0-1-1,0 1 0,1-1 0,-1 0 0,1 0 1,2 2-1,1-1-4,-1 0-1,1 0 1,0-1-1,-1 1 1,1-1 0,0-1-1,0 1 1,1-1 0,7 0-1,-6 0 2,0 0-1,0-1 0,0-1 1,0 1-1,0-1 1,0 0-1,0-1 0,0 0 1,0 0-1,-1-1 1,1 0-1,-1 0 0,0-1 1,0 0-1,10-7 1,-11 4 5,0 0 0,-1-1 0,1 1 0,-1-1 0,-1 0 0,0 0 0,0-1 0,4-12 0,-3 9 9,0 0 0,0 0 1,7-10-1,-11 22-10,-1-1 0,0 1-1,0 0 1,0-1 0,1 1 0,-1 0 0,0 0-1,1-1 1,-1 1 0,0 0 0,0 0 0,1-1-1,-1 1 1,0 0 0,1 0 0,-1 0 0,0-1-1,1 1 1,-1 0 0,1 0 0,-1 0 0,0 0 0,1 0-1,-1 0 1,1 0 0,-1 0 0,0 0 0,1 0-1,-1 0 1,1 0 0,-1 0 0,0 0 0,1 0-1,-1 0 1,0 1 0,1-1 0,-1 0 0,0 0-1,1 0 1,-1 1 0,0-1 0,1 0 0,-1 1-1,11 13-28,-5 0 32,3 6-245,0 0 1,-1 0-1,9 43 1,-17-62 251,0-1-1,0 1 1,0-1-1,0 0 1,0 1 0,0-1-1,0 1 1,-1-1 0,1 1-1,0-1 1,0 0 0,0 1-1,-1-1 1,1 1 0,0-1-1,-1 0 1,1 1 0,0-1-1,-1 0 1,1 0-1,0 1 1,-1-1 0,1 0-1,-1 0 1,1 1 0,0-1-1,-1 0 1,1 0 0,-1 0-1,1 0 1,-1 0 0,1 0-1,0 1 1,-1-1 0,1 0-1,-1 0 1,1 0-1,-1-1 1,1 1 0,-1 0-1,1 0 1,-1 0 0,1 0-1,0 0 1,-1 0 0,1-1-1,-1 1 1,1 0 0,0 0-1,-1-1 1,1 1 0,0 0-1,-1-1 1,1 1 0,0 0-1,-1-1 1,1 1-1,0 0 1,0-1 0,-1 1-1,1-1 1,-2-3 20,1 0 0,-1 0-1,1 0 1,0 0 0,0-1 0,0 1-1,1 0 1,-1-1 0,1 1 0,0 0-1,1-1 1,0-5 0,0-8 51,-1 13-76,1 0 1,0 1-1,0-1 1,0 0 0,1 0-1,-1 0 1,1 1 0,0-1-1,1 1 1,-1-1-1,1 1 1,0 0 0,0 0-1,0 0 1,1 1-1,-1-1 1,1 1 0,0-1-1,0 1 1,0 0-1,8-3 1,-3 0-5,0 2-1,0-1 1,1 1 0,0 1 0,0 0-1,0 0 1,0 1 0,0 0 0,20-1-1,-27 4-1,0 0 0,0-1 0,0 1 0,-1 0-1,1 0 1,0 1 0,0-1 0,-1 0 0,1 1-1,-1 0 1,1 0 0,-1 0 0,0 0 0,0 0-1,0 0 1,0 0 0,0 0 0,0 1 0,2 3-1,6 11 11,16 33-1,-17-29-2,-3-9-19,1 1-18,-1 0 1,2-1 0,13 19-1,-18-28 6,-1 0-1,1 0 1,0-1 0,0 1-1,0-1 1,0 0 0,0 0 0,0 0-1,1 0 1,-1 0 0,1-1-1,-1 1 1,1-1 0,0 0-1,-1 0 1,1 0 0,0-1-1,6 1 1,-5-1 7,-2 0 16,1 1 0,-1-1 0,0 0 0,0 0 0,1 0 0,-1 0 0,0-1 0,0 1 0,1-1 0,-1 0 0,0 0 0,0 0 0,0 0 0,0-1 0,0 1 0,0-1 0,0 0 0,-1 0 0,1 0 0,-1 0 0,1 0 0,2-4 0,5-9 41,0 0 1,-1 0-1,-1-1 1,0 0-1,-1 0 0,-1-1 1,5-23-1,19-126 362,-27 142-381,23-177 893,-31 347-849,1-73-16,10 139 1,-3-188-43,2 0 0,1 0 0,0-1 1,12 26-1,-14-37-17,1-1 1,1 0-1,0-1 0,0 0 1,1 1-1,0-2 1,1 1-1,0-1 0,1-1 1,10 10-1,-18-17-16,0-1 1,0 1-1,0 0 1,0 0-1,-1-1 0,1 1 1,0 0-1,0-1 0,1 1 1,-1-1-1,0 0 0,0 1 1,0-1-1,0 0 0,0 0 1,0 1-1,1-1 0,-1 0 1,0 0-1,0 0 0,0 0 1,0-1-1,0 1 1,1 0-1,1-1 0,-2 0-24,0 0 1,0 0-1,0 0 0,0-1 0,-1 1 0,1 0 1,0 0-1,-1-1 0,1 1 0,0-1 0,-1 1 1,0 0-1,1-1 0,-1 1 0,0-1 0,1-2 0,-1-8-518,0 1-1,-1-1 1,-3-21-1,-9-11-2852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4.7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31 29133,'0'0'1761,"162"0"-1585,-112 0-64,-6 0-48,-1 0-96,-5 0 32,-7 0-112,-6 0-32,-3 0-912,-7 3-1602</inkml:trace>
  <inkml:trace contextRef="#ctx0" brushRef="#br0" timeOffset="0.98">726 0 27517,'0'0'3633,"-75"149"-3585,75-118-64,0-6 16,0-5 0,0-4-64,0-7 32,0-4-288,0-2-512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5.1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0 101 28509,'0'0'2337,"109"-101"-2305,-77 118-32,-4 14 0,0 3-176,-10-1-640,-2 6-3458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5.6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1 858 29325,'0'0'694,"13"2"-638,-3 0-50,-5 0-3,0-1 0,0 0 0,0 0 0,0 0 0,0-1 0,0 1 0,0-1 0,1-1 0,-1 1 0,0-1-1,0 0 1,0 0 0,0 0 0,0-1 0,0 1 0,5-4 0,0-3 15,1 0 1,-2 0-1,1-1 1,-1-1-1,0 1 0,-1-2 1,-1 1-1,1-1 0,-1 0 1,-1 0-1,0-1 0,-1 0 1,0 0-1,5-24 0,1-10 161,-3 1 0,6-84-1,-10-169 129,-4 195-123,0 95-152,0 6-20,1 0 1,-1 0-1,0 0 1,0 0 0,0-1-1,0 1 1,0 0-1,0 0 1,0 0 0,-1 0-1,1 0 1,-1 0 0,0 0-1,1 1 1,-1-1-1,0 0 1,0 0 0,0 0-1,0 1 1,-1-1-1,1 0 1,0 1 0,-1-1-1,-1 0 1,0 2 90,0 8-81,2 149 25,2-88-51,0-27 9,1 0 0,3 0 0,1 0 0,2 0-1,26 78 1,-28-103-12,0 0 1,2 0-1,0-1 0,15 23 0,-20-35 3,1 1 1,0-1-1,-1 0 0,1 0 0,1 0 0,-1 0 0,0-1 1,1 1-1,0-1 0,0-1 0,0 1 0,0 0 1,0-1-1,0 0 0,1-1 0,-1 1 0,1-1 0,7 1 1,3-1-4,0 0 1,0-1-1,32-4 1,-40 3 5,0-1 0,0-1 0,0 1 0,0-1 0,-1 0 0,1-1 1,-1 0-1,1 0 0,9-8 0,-7 3 3,1 1 1,-1-2-1,0 1 1,-1-1 0,0-1-1,-1 0 1,0 0-1,-1-1 1,0 1-1,0-2 1,-2 1-1,1-1 1,-2 0-1,0 0 1,0 0-1,-1 0 1,-1-1-1,2-23 1,-5-13 5,1 50-7,0-1-1,0 1 1,0 0 0,0 0 0,0-1-1,0 1 1,0 0 0,0 0 0,-1 0-1,1-1 1,0 1 0,0 0 0,0 0-1,0 0 1,0-1 0,-1 1 0,1 0-1,0 0 1,0 0 0,0 0 0,-1 0-1,1 0 1,0-1 0,0 1 0,-1 0-1,1 0 1,0 0 0,0 0 0,0 0-1,-1 0 1,1 0 0,0 0 0,0 0 0,-1 0-1,1 0 1,0 0 0,0 0 0,-1 0-1,-3 0 3,0 0 0,-1 0-1,1 0 1,0 1 0,0-1-1,-1 1 1,1 0 0,0 1-1,0-1 1,0 1 0,0-1-1,1 1 1,-1 0 0,-4 4 0,2-2-1,0 1 0,1 0 1,-1 1-1,1-1 1,1 1-1,-1 0 1,-6 11-1,4-4 3,1-1 1,1 1-1,0 0 0,1 1 0,0-1 0,1 1 1,0 0-1,-1 22 0,4-23-3,-1 1 12,1 0-1,0 1 1,5 24-1,-4-34-10,0-1 0,0 1-1,1-1 1,0 0 0,0 1-1,0-1 1,0 0-1,1 0 1,-1-1 0,1 1-1,0 0 1,0-1 0,1 0-1,-1 1 1,7 3 0,0-1-3,0 0 1,0-1 0,0 0 0,1-1-1,-1 0 1,1-1 0,0 0 0,1-1-1,15 2 1,15-1 9,52-4-1,-39 0 2,-23 2-8,0-2 0,0-1 0,0-2 0,-1-1 0,1-2 0,53-17 0,-83 23-23,-1 0-1,1 1 0,0-1 1,0 0-1,-1 0 1,1 0-1,-1 0 0,1 0 1,-1-1-1,1 1 0,-1 0 1,0-1-1,1 1 0,-1-1 1,0 1-1,0-1 1,0 0-1,0 1 0,-1-1 1,1 0-1,0 0 0,-1 0 1,1 0-1,-1 1 0,1-1 1,-1 0-1,0 0 1,0 0-1,0 0 0,0 0 1,0 0-1,-1 0 0,1 0 1,0 0-1,-1 1 0,0-1 1,1 0-1,-1 0 1,0 1-1,0-1 0,0 0 1,0 1-1,0-1 0,0 1 1,0-1-1,-1 1 0,1-1 1,-1 1-1,1 0 1,-1 0-1,1 0 0,-3-2 1,-36-10-1168,-16 2-1391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6.7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0 359 25340,'0'0'400,"35"0"-109,-13 0-236,270-11 789,-149-3-641,841-70 319,821-79-423,-1642 143-99,224-36-13,-357 49-63,-30 7 72,0 0-1,-1 0 1,1 0 0,0 0-1,0 0 1,0 0-1,0 0 1,0 0-1,0 0 1,0 0 0,0 0-1,0 0 1,0 0-1,0 0 1,0 0-1,0 0 1,-1-1 0,1 1-1,0 0 1,0 0-1,0 0 1,0 0 0,0 0-1,0 0 1,0 0-1,0 0 1,0 0-1,0-1 1,0 1 0,0 0-1,0 0 1,0 0-1,0 0 1,0 0-1,0 0 1,0 0 0,0 0-1,0 0 1,0 0-1,0-1 1,1 1-1,-1 0 1,0 0 0,0 0-1,-52-1-601,33 1 393,-76 0-1817,-23 0-4403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7.2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0 427 27597,'30'-6'98,"503"-97"311,627-62 414,-427 67-505,-559 73-722,224-4 0,-373 29-1525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8.4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1477 27373,'0'0'282,"36"-16"65,-32 15-328,565-242 1285,-32 33-928,69-27 11,-19-27-157,-281 106-173,113-55 27,-385 197-55,-16 8-13,-1 0 0,0-1 0,0 0 1,-1-2-1,28-23 0,-42 33-8,-1-1 1,0 1-1,1-1 1,-1 0-1,0 1 1,0-1-1,0 0 1,0 0 0,0 0-1,0 0 1,-1 0-1,1 0 1,-1 0-1,1 0 1,-1 0-1,0 0 1,0 0-1,0 0 1,0-3-1,-36 5 32,28 0-43,-1 1 0,1 0-1,-1 1 1,1 0-1,0 0 1,0 1-1,-12 5 1,-55 33-75,27-14-118,-85 53-2635,95-56-1221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7.70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5 127 26252,'0'0'1355,"-2"-1"-1072,0-1-93,9 0 15,221-1 482,-73 4-523,938-62 186,-458 17-289,-567 40-44,197-7 38,-320 11-105,-119 3-1005,49 11-663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04:38.0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0 578 27629,'0'0'576,"50"-12"-467,601-148 710,-408 103-636,1027-265 360,-1257 318-531,-8 3-7,0-1 0,0 1-1,0-1 1,0 0-1,0 0 1,0-1-1,-1 1 1,6-5-1,-9 6 36,-3 16-1051,-11 1-670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39.6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1398 335 26860,'0'0'262,"-23"-25"207,-82-83 73,94 98-478,-1 0-1,0 1 1,0 0 0,-1 1-1,-1 0 1,1 1 0,-1 0-1,0 1 1,-24-6 0,16 4 1,-72-20 66,-2 4 1,-1 3 0,-1 5 0,0 5 0,0 3 0,-140 8 0,209 2-134,0 1 1,1 2 0,-1 1-1,1 1 1,0 1 0,1 1-1,-30 15 1,56-23-3,-1-1 0,0 1 0,1 0 0,0 0 0,-1-1 0,1 1 0,0 0 0,-1 0-1,1 1 1,0-1 0,0 0 0,0 0 0,0 1 0,-1 0 0,3 9-54,0-8 52,2 85-2014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0.02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362 1 28589,'0'0'206,"-27"22"-57,3-4-130,2-1-15,2 0 0,-1 1-1,2 1 1,0 0 0,2 2 0,-28 40-1,-31 80-2,12-17-7,64-124 5,0 0 0,0 1 1,0-1-1,0 0 0,0 0 0,-1 0 1,1 0-1,0 0 0,0 0 0,0 1 1,0-1-1,0 0 0,0 0 0,-1 0 1,1 0-1,0 0 0,0 0 0,0 0 1,0 0-1,0 0 0,0 0 0,-1 0 1,1 0-1,0 0 0,0 0 0,0 0 0,0 0 1,-1 0-1,1 0 0,0 0 0,0 0 1,0 0-1,0 0 0,0 0 0,-1 0 1,1 0-1,0 0 0,0 0 0,0 0 1,0 0-1,0 0 0,0-1 0,-1 1 1,1 0-1,0 0 0,0 0 0,0 0 1,0 0-1,0 0 0,0-1 0,0 1 1,0 0-1,0 0 0,0 0 0,0 0 1,0 0-1,-1 0 0,1-1 0,0 1 0,0 0 1,0 0-1,0 0 0,0 0 0,0-1 1,0 1-1,0 0 0,1 0 0,-1 0 1,0 0-2,0 0 0,0 0-1,0 0 1,-1 0 0,1 0 0,0 0 0,0 0 0,0 0 0,0 0 0,0 0 0,0 0 0,0 0 0,0 0 0,0 0 0,0 0 0,0 0 0,0 0 0,0 0 0,0 0 0,0 0 0,0 0 0,0 0 0,0 0 0,3 20-11,0 1 0,2-1-1,0 0 1,2 0 0,0-1 0,14 27 0,-1 1 3,-5-9 14,33 60 0,-41-87-3,0 1 0,1-1 0,0 0 0,1-1 0,1 0 0,-1 0-1,1-1 1,21 15 0,-27-22-26,1-1 1,-1 1-1,0-1 0,1 1 1,-1-1-1,0-1 0,1 1 1,-1-1-1,1 1 0,-1-1 1,7-1-1,1 1-959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1.47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487 269 26748,'0'0'1038,"1"-24"-544,1-79-116,-2 98-338,1-1-1,-1 1 1,-1 0-1,1-1 0,-1 1 1,0-1-1,0 1 0,0 0 1,-1 0-1,1-1 0,-1 1 1,-1 0-1,1 1 1,-6-9-1,4 9-5,-1 0 1,0 0 0,1 0-1,-2 1 1,1 0-1,0 0 1,-1 0 0,1 1-1,-11-4 1,4 2-16,-1 0 0,0 1 0,0 0 0,0 1 0,0 0 0,-1 1 0,1 1 0,0 0 0,0 1 0,-1 0 0,1 1 0,0 0 0,0 1 0,0 1 0,1 0 0,-1 1 0,1 0 0,0 1 0,0 0 0,1 1 0,0 0 0,0 1 0,1 0-1,0 1 1,-18 19 0,20-19-18,0 0 0,1 1-1,0 0 1,1 0-1,0 0 1,-8 18 0,12-21-4,-1 0 0,1 0 1,0 0-1,1 0 1,0 1-1,0-1 1,1 1-1,-1-1 0,2 0 1,-1 1-1,3 12 1,-3-18 0,1 1 0,0 0 1,0-1-1,0 1 0,0-1 1,1 0-1,-1 1 1,1-1-1,-1 0 0,1 0 1,0 0-1,0 0 0,0 0 1,0 0-1,0 0 0,3 1 1,0 0-2,0 0 0,0-1 0,1 1 0,-1-2 0,1 1 0,-1 0 0,8 0 1,9 1-6,-1-2 1,0-1 0,25-2 0,-44 2 7,6-1 0,0-1 0,0 0 1,-1 0-1,1-1 0,-1 0 1,1 0-1,-1 0 0,0-1 1,-1 0-1,1-1 0,-1 0 0,1 0 1,-1 0-1,-1 0 0,1-1 1,-1 0-1,5-8 0,2-1 3,-2-1-1,0-1 0,-1 1 0,0-2 1,-1 1-1,5-20 0,-10 25 33,-1 1-1,0-1 1,-1 0 0,0-21-1,-6 249 73,2 118-101,5-302-6,2-1 1,0 0 0,3 0 0,12 40 0,-12-52-6,0-1-1,1 0 1,0-1-1,2 0 0,0 0 1,1-1-1,0 0 1,16 16-1,-24-29-25,0 1-1,1-1 0,-1 0 1,1 0-1,-1 0 0,1 0 1,0-1-1,0 1 0,0-1 1,1 0-1,-1 0 1,0-1-1,9 3 0,-12-10-477,2-25-545,-3-19-1027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1.9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162 35 26892,'0'0'2380,"-1"7"-2273,-2 213 48,5-190-153,1-1 0,1 0 0,2 0 1,0 0-1,19 46 0,-23-68-4,1-1 0,0 0 1,0 0-1,1-1 0,0 1 1,0-1-1,0 0 0,0 0 0,1 0 1,0-1-1,0 1 0,0-1 1,1 0-1,-1-1 0,10 5 0,-4-3-21,0-2 0,0 0 0,0 0-1,1-1 1,-1 0 0,1-1 0,21 0-1,-32-2 25,0 1-1,0-1 0,0 1 0,0-1 0,0 1 0,0-1 1,0 0-1,0 1 0,0-1 0,-1 0 0,1 0 0,0 1 0,0-1 1,-1 0-1,1 0 0,-1 0 0,1 0 0,-1 0 0,1 0 1,-1 0-1,1 0 0,-1 0 0,0-1 0,0 1 0,0 0 1,0 0-1,0 0 0,0 0 0,0 0 0,0 0 0,0-2 0,0-1 3,0 0 0,0 0 0,0 0 0,-1 0 0,0 0 0,1 0 0,-1 0 0,-1 0 0,-1-4 0,-6-4 24,0 1 0,-1 0 0,0 1-1,-1 0 1,0 0 0,-23-15 0,-1-1 20,-45-38 49,-74-78 0,149 137-90,0 0 0,1 0 0,0-1 0,0 0 0,0 0-1,-4-10 1,7 14-6,0-1 0,1 1 0,-1 0 0,1 0 0,-1 0 0,1-1 0,-1 1 0,1 0 0,0-1 0,0 1 0,0 0 0,1-1 0,-1 1 0,0 0 0,1 0-1,0-1 1,-1 1 0,1 0 0,0 0 0,0 0 0,0 0 0,0 0 0,1 0 0,2-3 0,1 0 0,1-1 0,0 2 1,0-1-1,0 1 0,1-1 0,-1 2 0,1-1 1,0 1-1,0 0 0,1 0 0,7-1 0,14-2-238,48-5-1,-4 1-3781,-41 2-7154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2.3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371 0 28029,'0'0'1699,"-10"8"-1547,7-6-149,0 1 0,0-1-1,0 1 1,0 0 0,1-1-1,-1 1 1,1 1 0,0-1-1,0 0 1,0 0 0,0 1-1,1-1 1,-1 1 0,0 5-1,0-1 0,2 0 0,-1 0-1,1 0 1,0 0 0,0 0-1,1 0 1,3 14 0,28 134-18,72 214 0,-99-357-239,-1-1 1,0 1 0,-1-1 0,-1 1 0,0 0-1,0 18 1,-2-7-2224</inkml:trace>
  <inkml:trace contextRef="#ctx0" brushRef="#br0" timeOffset="1">19 415 18985,'0'0'10004,"-19"-30"-10004,57 30-16,5 0 0,1 8-96,-4 9-1424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2.7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100 0 28653,'0'0'816,"-75"17"-816,75-6-48,0 6-64,-6 5-400,-13 4-1681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3.1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21066,'0'0'8235,"15"26"-8304,42 72 72,142 251 85,-83-129-73,239 404-22,-301-544-95,-12-19-865,53 102 0,-90-152 516,-1 0 1,0 0-1,5 21 0,-6-6-4133,-2-9-11426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3.62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1568 28701,'0'0'16,"24"-32"-3,-24 31-12,25-33 5,1 1 1,2 1 0,1 1 0,1 2 0,2 0 0,42-28 0,437-258 57,15 20-45,-451 253-22,837-421-8,-838 430 17,13-6-1,104-62 0,-190 101 7,-1 0-1,0 0 1,0-1 0,1 1 0,-1 0-1,0 0 1,1 0 0,-1 0 0,0-1-1,1 1 1,-1 0 0,0 0 0,1 0-1,-1 0 1,0 0 0,1 0 0,-1 0-1,0 0 1,1 0 0,-1 0 0,0 0 0,1 0-1,-1 0 1,0 1 0,1-1 0,-1 0-1,0 0 1,0 0 0,1 0 0,-1 0-1,0 1 1,1-1 0,-1 0 0,0 0-1,0 1 1,1-1 0,-1 0 0,0 0-1,0 1 1,0-1 0,0 0 0,1 0-1,-1 1 1,0-1 0,0 0 0,0 1-1,0-1 1,0 0 0,0 1 0,0-1-1,0 0 1,0 1 0,0-1 0,0 0-1,0 1 1,0-1 0,0 0 0,0 1-1,0-1 1,0 1 0,-3 34 6,1-15 34,-2 35-46,3 0 0,3 0 1,1 0-1,4-1 0,16 73 0,7-21-10,5-2 0,53 111 1,116 194-288,-139-284 9,17 29 32,48 98-693,-125-241 924,0 0 0,-1 1 0,0-1-1,-1 1 1,0 0 0,-1 0 0,0 0-1,0 22 1,-2-32 22,-1 0-1,1 1 1,0-1-1,-1 0 1,1 1-1,-1-1 1,0 0-1,0 0 1,0 0-1,0 1 1,0-1-1,0 0 1,-1 0-1,1-1 1,-1 1-1,1 0 1,-1 0-1,0-1 1,1 1-1,-1-1 1,-3 2-1,-4 3 45,-1-1 0,1 0 0,-17 5 0,7-3 33,-588 261 792,-126 52-720,472-227-3,220-81-124,0-3-1,-1-1 1,1-2 0,-61 0-1,90-5-21,-6-2-12,17 1 10,1 0 0,-1-1 0,1 1 0,-1 0 0,1 0-1,0-1 1,-1 1 0,1 0 0,-1-1 0,1 1-1,0-1 1,-1 1 0,1 0 0,0-1 0,-1 1 0,1-1-1,0 1 1,0-1 0,-1 1 0,1-1 0,0 1 0,0-1-1,0 1 1,0-1 0,0 1 0,0-1 0,0 1-1,0-1 1,0 0 0,1-16-84,0 1 1,1-1-1,1 1 0,0 0 1,10-26-1,-6 8-958,-6-2-1122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29.1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26 169 25420,'0'0'2782,"-6"0"-2579,-13 3 73,32-2 413,43-4-115,-16-5-365,54-17 0,-44 10-144,17-2 43,1 4 0,123-9 0,139 15 67,-98 6-129,-169-4-37,92-19 0,-91 12-14,89-5 0,78 14 327,-313 3-281,0 3 0,-88 16 0,146-15-35,-270 45 79,199-37 6,-108-1-1,128-11 14,-248 5 99,293-5-192,18 1-7,33 1 37,867 20-33,-607-24 16,-231-4-11,-50-13 25,0-17-60,0 35-10,0 0-351,-1 1 199,1-1 1,0 1 0,-1-1-1,1 0 1,0 0-1,-1 1 1,1-1-1,0 0 1,0 1 0,0-1-1,0 0 1,0 0-1,0 0 1,0 1-1,0-1 1,0 0 0,0-1-1,0 0-317,0-3-2174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9.0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 1 28509,'0'0'598,"-6"20"-534,3-7-42,0 1 0,0-1 0,1 1 0,1 0-1,0-1 1,1 1 0,0 0 0,1 0 0,1 0 0,0-1 0,1 1 0,7 20 0,102 257 256,40 123-17,-116-290-217,-7 2-1,20 177 1,-47-289-137,-1-24-205,-5-27-1045,-17 9-1181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4.0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1392 0 25948,'0'0'2185,"-32"14"-1817,-24 9-275,-287 124 233,-32 32-276,-178 78-31,527-244 15,20-9-93,14-7-313,-4 1 272,0-1-1,0 1 1,0-1 0,0 0 0,-1 0 0,1 0-1,4-7 1,12-16-4439,6-23-15959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4.5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545 1 29053,'0'0'-29,"-31"42"16,16-21 13,-201 294 24,-50 140-3,263-448-23,-10 10-9,13-17 3,0 1 0,0 0 1,-1 0-1,1 0 1,0 0-1,0 0 0,0-1 1,1 1-1,-1 0 1,0 0-1,0 0 0,0 0 1,0-1-1,1 1 1,-1 0-1,0 0 0,1-1 1,-1 1-1,1 0 0,-1 0 1,1-1-1,-1 1 1,1 0-1,0-1 0,-1 1 1,1-1-1,0 1 1,-1-1-1,2 1 0,-2 0 7,149 143-15,-56-45 11,-30-30-68,115 98-1,-160-152 29,1-2-1,0 0 1,35 16 0,-45-25-318,1-1 1,-1 1 0,1-2 0,13 3 0,-17-4-515,1-1 1,0 1-1,-1-1 1,1-1-1,0 1 1,-1-1-1,9-2 1,7-9-18765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5.0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100 1026 27309,'0'0'141,"16"16"59,112 128-45,-118-131-151,93 112 5,-91-113-15,0 0 1,1-1-1,0 0 0,1-1 1,0 0-1,0-1 0,22 9 1,-24-14-11,-21-27 149,-102-124 115,34 49 51,-86-134 137,123 167-240,-54-116-1,91 170-119,6 9-54,8 8-33,-9-5 17,53 35-5,115 66 8,-147-91-8,0-1 0,0-1 0,1-1 0,0-1 0,1-1 0,25 3-1,-42-8 0,20 3-7,0-2 0,36-1 0,-58-2 5,1 1 1,0-1-1,-1 0 1,1 0-1,-1-1 1,1 0-1,-1 0 1,0 0-1,1-1 1,-2 0-1,1 0 1,0-1 0,0 1-1,-1-1 1,7-6-1,-4-1 4,1 0 0,-1-1 0,-1 0-1,0-1 1,0 1 0,-2-1 0,1 0 0,5-26-1,1-11 6,4-53 0,-15 96-8,12-134 19,-6-168 0,-8 238-19,1 70 1,0 1 0,0 0 0,0-1 0,-1 1 0,1-1 0,0 1 0,0-1 0,0 1 0,0 0 0,0-1 0,0 1 0,0-1 0,0 1 0,0-1 0,0 1 0,0 0 0,0-1 0,0 1 0,1-1 0,-1 1 0,0 0 0,0-1 0,0 1 0,1-1 0,-1 1 0,0 0 0,0-1 0,1 1 0,-1 0 0,0-1 0,1 1 0,-1 0 0,0 0 0,1-1 0,-1 1 0,0 0 0,1 0 0,-1-1 0,1 1 0,-1 0 0,0 0 0,1 0 0,0 0 0,17 13-17,-12-8 18,107 98 12,48 40-19,-128-117 8,1-2-1,0-1 1,49 22-1,-44-26 9,74 24-1,-100-39-83,0-1 0,0 0 0,0-1-1,0 0 1,0-1 0,0 0 0,1-1-1,-1-1 1,0 0 0,21-5 0,-30 5-103,1-1 0,-1 0 0,0 0 0,0 0 0,0-1 0,0 1 0,0-1 0,6-5 0,28-36-2635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0:45.45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1477 0 25308,'0'0'3177,"-23"27"-2926,-7 6-231,-41 61 0,58-71-18,1 1 0,1 0 1,-9 30-1,14-37 0,-58 146-20,-6-3 0,-130 216 0,182-346-147,-1-1-1,-1 0 1,-2-1-1,-40 39 1,55-60 53,0-1 1,0 0-1,-1 0 1,0 0-1,0-1 1,-1-1-1,1 1 0,-1-1 1,0-1-1,0 1 1,0-1-1,-1-1 1,1 0-1,-1 0 1,1-1-1,-1 0 0,1-1 1,-1 0-1,0-1 1,1 0-1,-18-4 1,15 2 15,0-2 1,1 0-1,0 0 1,0-1-1,0-1 1,1 1 0,0-2-1,0 1 1,1-2-1,-16-16 1,-5-10-170,-39-63 0,-11-26 663,6-4-1,-78-185 1,135 271 115,1 1 0,-15-71 0,30 104-399,0 6-68,1 0-1,-1 0 0,1-1 0,-1 1 0,1 0 0,0-1 0,0 1 0,0 0 0,1-5 0,0 6-30,0 0 0,-1 0 0,1 0 0,0 1 0,-1-1 0,1 0 0,0 1 0,0-1 0,0 1 0,0-1 0,0 1 0,0-1 0,-1 1 0,1-1 0,0 1 0,0 0 0,0 0 0,0-1 0,0 1 0,0 0 0,1 0 0,-1 0 0,0 0 0,0 0 0,0 0 0,0 1 0,1-1 0,15 2 3,-1 0-1,0 2 1,0-1 0,-1 2 0,24 9 0,77 44 86,-48-23-38,984 412-266,-925-397-256,2 2-2775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5:23.1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10 920 2273,'1'-1'24558,"15"-1"-24545,144 3 383,177-3 254,-234-10-464,-71 7-99,53-2 0,134 1 60,-169 7-141,0-2 1,0-3-1,0-1 1,77-20-1,1-7-2,-70 19-1,61-23 1,-36 8-10,96-22 1,-76 28-14,-100 21 13,-2 2 5,1-1 1,-1 0-1,1 0 1,-1 0-1,1 0 0,-1-1 1,1 1-1,-1 0 1,1-1-1,-1 1 0,0-1 1,1 1-1,-1-1 1,0 0-1,2-1 0,-2 0-7,-1 2 19,0-1 2,3-1-5,-3 2 16,0-29 224,0 24-227,-1-1 0,0 1-1,0 0 1,0 0-1,0 0 1,-1 0 0,0 0-1,0 0 1,0 0-1,-5-7 1,-38-46 189,10 14-102,-52-96 80,77 120-177,0-1 0,1 0 0,1 0-1,1-1 1,-4-25 0,1 3 67,9 44-65,-1 0-10,-1 0 2,3 0 150,-3 0-131,1-1 0,0 1 0,0-1 0,0 0 0,0 1 0,0-1 0,0 0 0,0 0 0,0 0 0,0-1 0,-3-2 0,-5-2 2,-14-5-17,-1 2 0,0 0 0,0 2 0,0 0 0,-29-2 0,-132-8 124,164 15-119,-191-15 71,-151-5-13,329 23-64,-1 2 1,1 1-1,0 2 1,0 2-1,-59 20 1,25-4 18,-20 7-13,-136 29 1,224-59-15,1 0 0,-1-1 0,0 1 1,1 0-1,-1 0 0,0 0 0,1 0 1,-1 0-1,1 0 0,-1 0 1,1 0-1,0 0 0,0 0 0,-1 0 1,1 0-1,0 0 0,0 0 0,0 0 1,0 0-1,0 0 0,0 2 0,1 35-21,-1-26 26,0 39-7,2 31 8,-4 0 0,-23 139 0,21-197-6,-5 19 1,-21 65 1,27-103 11,3-4 14,0 79-59,1-87 32,0 0 0,0 0 0,1 0 0,0 0 1,0 0-1,1 0 0,0 1 0,0-1 0,1 1 1,-1 0-1,2 0 0,8-10 0,-12 16-41,0 0-1,0 0 0,0 0 1,0 0-1,0 0 0,0 0 1,0 0-1,0 1 0,0-1 1,0 0-1,0 1 1,0-1-1,0 1 0,0-1 1,0 1-1,0-1 0,-1 1 1,1 0-1,0 0 0,0-1 1,-1 1-1,1 0 0,1 1 1,2 2-246,20 7-1244,6-7-1748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5:35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2383 429 26476,'0'0'1822,"1"-5"-1659,0-1 1,-1 0-1,0 0 0,0 1 0,-1-9 0,-5 5-52,-1 1 0,0-1 0,0 1 0,-1 1 0,0-1 0,-18-11 0,7 4-37,-7-6 37,-1 2 1,-1 1-1,0 2 0,-2 0 0,0 2 0,-59-19 0,-200-36 157,167 45-220,-1-2 3,0 6 0,-161-5-1,273 24-49,-56-1 19,-71 7 0,115-3-14,0 2 0,0 0 1,0 2-1,1 0 1,0 2-1,-37 17 1,27-7 1,0 2 1,2 1 0,0 1 0,-39 39 0,-93 116 16,126-131-21,2 2 0,2 2 0,-43 88-1,-47 170 3,114-283-5,2 1-1,1-1 1,-5 46-1,7 78 4,3-105-10,1-27 6,0-1 0,1 0 0,1 0 0,1 0 0,7 24 0,38 75 2,-11-25-1,13 27-9,75 127 0,-86-180 15,74 91-1,-67-94-6,-4-9 2,60 54 0,-54-57-8,-16-15 7,2-2 0,1-1-1,1-2 1,1-1 0,77 40 0,-94-59 0,0-2 1,1 0-1,0-1 0,0-1 0,0-1 0,37 2 1,138-8 2,-188 2-4,6-1 0,0-1 0,0-1 0,-1 0 0,1-1 0,23-10 0,70-38 0,-32 14 0,179-86 0,-200 93 0,-2-2 0,74-61 0,-92 65 0,396-355 0,-401 352 1,-1 0-1,-1-2 0,-2-1 1,-1-1-1,-3-1 0,0-1 1,-3-1-1,17-46 0,-11 10 9,-3-2 0,-4-1 0,-3 0 0,7-112 0,-21-1-6,-1 105 13,-3 31-2,-3-1 0,-2 1 0,-2 0 0,-3 1 0,-1 1 0,-4 0 0,-29-64 0,41 103 10,-1 0 0,-1 0 0,0 0 0,0 1 0,-1 0-1,-1 1 1,0 0 0,-1 0 0,0 1 0,-1 1 0,0 0 0,-1 1 0,0 0-1,0 0 1,-1 2 0,0 0 0,0 0 0,-1 1 0,-25-6 0,18 8-10,0 1 1,-31 1-1,-16-3 7,51 2-40,13 2-5,0 0-1,0 1 0,0-1 1,0 1-1,-9 1 0,12-1 18,0 0 0,1 1-1,-1-1 1,0 1-1,1 0 1,-1 0 0,1-1-1,-1 1 1,1 0 0,0 0-1,-1 0 1,1 0 0,0 1-1,0-1 1,0 0 0,0 0-1,0 1 1,0-1 0,0 1-1,0-1 1,-1 3 0,-20 53-355,16-41-246,0 1 0,-1-1 0,-16 26 0,0-13-3201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16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7203,'0'0'14455,"6"-8"-14071,-6 5-240,3 0 16,0 1-64,0 2-32,-3-3-64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29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3 19961,'0'-2'3634,"-3"2"-3218,0 0-384,3 4-1569,-2 6-191,-1-3-4323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11.8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26444,'0'0'1606,"3"-9"-1216,0 15-516,-1 1 1,0-1-1,-1 1 1,1 0-1,-1-1 1,-1 1-1,1 10 1,-1-14 8,1 27-1958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12.4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34 28045,'0'0'549,"-7"0"-527,-27 0-76,34-2-104,0 1-1,-1-1 0,1 0 0,-1 0 1,0 0-1,0 0 0,1 1 0,-1-1 1,0 0-1,-1 1 0,1-1 1,0 1-1,-2-2 0,-5-5-2986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19.57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1 421 27981,'30'18'-19,"99"63"118,-115-71-63,-1 0 0,1 1 0,-2 1 1,0 0-1,0 1 0,15 22 0,-7-9 39,10 12 14,1-1 0,66 57 0,-83-82-80,1-1-1,0 0 1,1-2-1,0 1 1,0-2-1,1-1 0,0 0 1,1-1-1,-1 0 1,29 4-1,-20-6 52,1-2 0,0 0-1,40-4 1,-51 1-7,-1-1 0,0-1 0,0-1-1,1 0 1,-2 0 0,1-2 0,18-8 0,-1-5 39,-1 0 1,-1-2-1,0-1 0,-2-2 1,-1-1-1,-1 0 1,0-2-1,-3-1 1,0-2-1,-2 0 0,-1-1 1,-1 0-1,22-54 1,-10 18-58,-7 20-12,-3 0 0,-2-1 1,-2-1-1,12-58 1,-27 91-6,-1 0-1,-1-23 1,-1 10 27,1 29-103,-1 21-148,-1-8-50,-1 0 0,0 0 0,-1 0 0,-1 0 0,-7 14 0,-8 9-5728,10-23-1592,-4 7-7891,14-20 15339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12.9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25852,'0'0'144,"0"163"-272,6-113-464,7 6-2962</inkml:trace>
  <inkml:trace contextRef="#ctx0" brushRef="#br0" timeOffset="1">184 867 27132,'0'0'289,"-81"-26"-1650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13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28349,'0'0'256,"-34"95"-256,34-56-32,22 1-224,-1-4-1953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5.9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1239 115 23883,'0'0'4074,"1"-21"-2935,-2 18-1092,-1 0 1,0 0-1,1 0 1,-1 0-1,-1 1 1,1-1-1,0 1 1,-1-1-1,1 1 0,-1 0 1,0 0-1,0 0 1,-4-2-1,-42-20 361,32 17-323,0 2 0,-1 0-1,0 1 1,0 0-1,-29-1 1,-97 5 175,68 2-136,56-1-104,1 0 1,-1 2 0,1 0-1,0 2 1,-27 9 0,-90 42 72,122-50-65,-55 30-11,1 2 0,-70 54 0,19-13 4,109-72-19,0-1 1,1 2-1,-1 0 0,1 0 0,1 0 1,-1 1-1,-6 11 0,11-14-2,0 0-1,0 1 1,1 0 0,-1 0-1,2 0 1,-1 0 0,1 0-1,0 1 1,1-1-1,-1 1 1,2-1 0,-1 10-1,1-13 1,-1 12-2,2 0-1,4 29 0,-4-39 2,1 0 1,0 0-1,0 0 0,1-1 1,-1 1-1,1-1 0,1 1 0,-1-1 1,1 0-1,5 6 0,3 1 1,1 0 0,0 0 0,1-1 0,0-1 0,1 0 0,24 11 0,-1-3 0,63 19 0,-66-28 6,0-3-1,1-1 0,0-1 0,0-2 0,38-3 0,-47 1-4,-14 0-1,47 1 6,0-3-1,102-16 0,29-18 27,-162 30-32,-19 4 0,-1 0 0,1 0 0,-1-1 0,15-6 0,14-13 6,-1-1 0,0-2 0,-2-2 0,-1-1 0,-2-1 0,0-2 0,-2-1 0,36-52 0,-58 74-1,-1-1 1,-1 0 0,0 0-1,0 0 1,-1-1 0,-1 0-1,0 0 1,0 0 0,2-19 0,-3 4 42,-1 0 1,-1 0-1,-4-37 1,2 58-35,0 1 1,0-1 0,-1 1-1,0-1 1,0 1 0,0 0-1,-1 0 1,0 0 0,0 0-1,0 0 1,0 1 0,-1-1-1,0 1 1,0 0 0,0 0-1,0 0 1,0 1-1,-1 0 1,0-1 0,-9-3-1,-8-4 11,0 1-1,-1 0 1,-31-7-1,31 11-4,0 0 1,0 2-1,-37-2 0,48 5-11,0 1-1,0 0 0,0 1 0,0 1 0,0 0 0,0 0 0,1 1 1,-21 8-1,5 1-10,0 2 1,1 0 0,0 2-1,1 1 1,1 1 0,1 1-1,1 1 1,0 0 0,-21 28-1,42-47-11,1 1 0,-1-1 0,0 1 0,1 0 0,-1-1-1,1 1 1,0 0 0,-1-1 0,1 1 0,0 0-1,0-1 1,0 1 0,0 0 0,1-1 0,-1 1-1,1 2 1,0 4-37,-2 1-51,1-1 1,1 0 0,0 1 0,0-1-1,0 0 1,6 15 0,-6-20-57,1 0 0,-1 0 0,1 0-1,0 0 1,0-1 0,0 1 0,0 0 0,1-1 0,-1 0 0,1 1-1,-1-1 1,1 0 0,0-1 0,0 1 0,0 0 0,0-1 0,0 1-1,0-1 1,5 1 0,11 2-2914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6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25452,'0'0'880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6.8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20649,'35'65'0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2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58 289 25884,'0'0'2126,"-9"-16"-1734,-31-54-154,39 66-229,-1 1 1,1-1-1,0 1 0,0-1 1,0 0-1,0 1 0,1-1 1,0 0-1,0 0 1,0 1-1,0-1 0,0 0 1,1 0-1,-1 1 1,1-1-1,0 0 0,0 1 1,1-1-1,-1 1 1,1-1-1,-1 1 0,1 0 1,3-4-1,2-2 8,1 1 1,-1-1-1,2 1 1,-1 1-1,14-9 0,-20 14-10,5-4 7,1 0 0,1 1 1,-1-1-1,1 2 0,0-1 0,0 1 1,0 1-1,0-1 0,1 2 0,-1-1 0,1 1 1,0 1-1,0 0 0,15 0 0,-23 1-9,1 1 0,0-1 0,0 1 1,-1 0-1,1 0 0,-1 0 0,1 0 0,-1 0 0,1 1 0,-1-1 0,0 1 0,1 0 0,-1-1 0,0 1 0,0 0 0,0 0 0,-1 0 0,1 1 0,0-1 0,-1 0 0,1 1 0,-1-1 0,0 1 0,0-1 0,0 1 1,0 0-1,1 4 0,0 6 14,1 1 1,-1 0 0,-1 0 0,-1 17-1,1-14-10,-1-1-1,-1 1 1,-1-1-1,0 0 1,-1 0-1,0 0 1,-2 0-1,0 0 1,-1-1-1,-9 19 1,-11 7 10,-54 67-1,41-59-12,39-49-6,0 0 0,0 0-1,0 0 1,-1 0 0,1 0 0,0 0 0,0 1 0,0-1 0,0 0 0,-1 0 0,1 0 0,0 0 0,0 0 0,0 0 0,0 1 0,0-1 0,-1 0 0,1 0 0,0 0 0,0 0 0,0 1 0,0-1 0,0 0 0,0 0 0,0 0 0,0 1 0,0-1 0,0 0 0,0 0 0,0 0 0,0 1 0,0-1 0,0 0 0,0 0 0,0 1 0,0-1 0,0 0 0,0 0 0,0 0 0,0 0 0,0 1 0,0-1 0,0 0 0,0 0 0,1 0 0,-1 1 0,0-1 0,0 0 0,0 0 0,0 0 0,0 0 0,1 0 0,-1 1-1,0-1 1,0 0 0,0 0 0,0 0 0,1 0 0,17-4-2,25-16 3,136-114 25,-103 73-20,-71 58-54,-3 1-36,0 1 0,1-1 0,-1 0 0,0 1 0,-1-1 0,1 0 0,0 0 0,0 0 0,-1 0 0,1-1 1,-1 1-1,2-5 0,0-6-1832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3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142 152 28317,'0'0'814,"-4"5"-756,3-4-56,-1 0-1,1 0 1,0 1-1,0-1 1,0 1-1,0-1 1,0 1-1,0-1 1,1 1-1,-1 0 1,0-1-1,1 1 1,0 0-1,-1 0 1,1-1-1,0 1 0,0 0 1,0 0-1,0 0 1,0-1-1,0 1 1,1 3-1,1 4 8,1-1 0,1 1 0,8 15 0,-11-23-9,6 14 0,-1 0 0,-1 1 0,0-1 0,-1 1 0,0 0 0,-2 0 0,0 0 0,0 0 0,-2 0 0,0 0 0,-4 30 0,4-43-98,-1 1 1,0 0-1,0 0 1,-1-1-1,1 1 1,-1-1-1,0 1 1,0-1-1,0 0 0,0 1 1,0-1-1,-1 0 1,1-1-1,-1 1 1,0 0-1,0-1 1,0 1-1,0-1 1,0 0-1,-1 0 1,1 0-1,0-1 1,-1 1-1,0-1 1,1 0-1,-8 2 1,-13-2-3847</inkml:trace>
  <inkml:trace contextRef="#ctx0" brushRef="#br0" timeOffset="1">1 323 26828,'0'0'833,"61"-149"-593,-31 115 16,2 3-112,0 4-128,-3 6-16,1-1 0,-4 8-208,-2 2-849,0 0-4417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3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27517,'0'0'1307,"-6"12"-1195,5-11-110,-1 3 2,-1 1 1,1-1 0,-1 0 0,1 1 0,1-1 0,-1 1 0,1 0 0,-1-1 0,1 1 0,1 0-1,-1 0 1,1 0 0,0-1 0,0 1 0,0 0 0,1 0 0,-1 0 0,1 0 0,0-1 0,1 1-1,2 6 1,19 49 30,-2 1-1,-4 1 1,18 106 0,-29-118-1612,-1 57 1,-5-101-2925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4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37 27180,'0'0'449,"56"-36"-385,-32 36-64,-3 14-64,1 5 32,-1 3-961,-2-3-6850</inkml:trace>
  <inkml:trace contextRef="#ctx0" brushRef="#br0" timeOffset="1">428 126 28237,'0'0'1024,"-5"-2"-1008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4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24171,'0'0'160,"-5"0"-368,8 0-80,-1 0 128,4 0-96,-1 5-1937,-5-1-1585,0 4-5346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20.6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 69 27997,'0'0'1662,"-5"-15"-1382,-13-29-128,11 35-92,9 36-8,12 21 52,1 0-1,3-1 1,44 84-1,-28-63-85,137 273 50,-163-326-69,0 0 2,0 0-1,-1 1 1,9 31 0,-16-44 12,0-2 59,0-16-48,0 3-45,0 5-95,-1 1 0,1-1-1,1 0 1,-1 0 0,1 0-1,1 1 1,-1-1-1,1 1 1,5-11 0,2-3-1325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1.3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23371,'0'0'816,"0"-3"-736,0 6-1569,0 4-3777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0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14 24539,'0'0'1985,"-1"-3"-1590,-2-8-161,10 12-667,-5 1 80,0-1 0,-1 1 0,1-1 0,0 1 0,-1-1 0,1 1 0,-1 0 0,0 0 0,1 0 0,0 3 0,1 3-4604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2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82 24971,'0'0'1076,"-6"0"-777,4 0-295,7 0 173,24-2-1,1-2 1,0-1-1,-1-1 0,49-17 1,-48 13-156,0 1 0,0 2 0,1 1 0,55-4 0,-15 10-789,-61 0-991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2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0 127 26364,'0'0'371,"14"-15"-502,-1 0 105,-8 8 29,0 0-1,1 0 1,0 1-1,1 0 0,-1 0 1,1 0-1,0 1 0,1 0 1,-1 1-1,1-1 0,14-4 1,-11 4 8,1 1 1,-1 0-1,1 1 0,0 1 1,0 0-1,0 0 1,0 1-1,0 1 0,1 0 1,19 3-1,-30-3-9,0 1-1,0 0 1,0 1-1,0-1 1,0 0-1,0 0 1,0 1-1,0 0 0,0-1 1,0 1-1,-1 0 1,1 0-1,-1-1 1,1 1-1,-1 0 1,0 1-1,0-1 1,0 0-1,0 0 1,0 0-1,-1 1 1,1-1-1,0 0 0,-1 4 1,2 8 16,0-1-1,-1 28 1,-1-33-14,0 14 7,0 0 0,-2-1 0,0 1 0,-2 0 0,-9 31 0,12-47-137,0-4-17,1 0 0,-1 0 0,1-1 0,-1 1 0,1 0 0,-1 0 0,0-1 0,0 1 0,0 0 0,-2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3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41 27661,'0'0'42,"-14"27"-28,-46 89-36,56-109 19,0 1 0,1 0 0,0 0 0,0 0 0,1 0-1,1 0 1,-1 1 0,1-1 0,0 1 0,1-1 0,1 16-1,0 3-46,-1-24 25,0 1-1,0-1 1,1 0-1,-1 0 1,1 0 0,0 0-1,0 0 1,0 0-1,0 0 1,0 0-1,1 0 1,-1-1-1,1 1 1,0 0-1,0-1 1,0 1 0,0-1-1,0 0 1,0 0-1,1 0 1,3 3-1,3 0-109,1 1-1,0-2 0,0 1 1,18 4-1,-12-3 99,-14-6 35,-1 0 0,0 1 0,0-1 0,0 0 0,1 1 0,-1-1 0,0 1 0,0-1 0,0 1 0,0 0 0,0 0 0,0-1 0,0 1 0,0 0 0,0 0 0,0 0 0,-1 0 0,1 0 0,0 0 0,-1 0 0,1 0 0,0 0 0,-1 1 0,0-1 0,1 0 0,-1 0 0,0 0 0,1 1 0,-1-1 0,0 0 0,0 0 0,0 1 0,0-1 0,0 0 0,0 0 0,0 1 0,-1-1 0,1 0 0,-1 2 0,0-1-32,0 0-1,0 0 1,-1 0 0,1 0 0,0 0-1,-1 0 1,0 0 0,1-1-1,-1 1 1,0-1 0,0 1-1,0-1 1,0 0 0,0 0-1,0 1 1,0-1 0,0-1 0,0 1-1,-1 0 1,-3 0 0,-20 0-4857,0-1-12757</inkml:trace>
  <inkml:trace contextRef="#ctx0" brushRef="#br0" timeOffset="1">0 181 27549,'0'0'80,"134"-128"-80,-99 111 0,2-2-16,-2 9 32,2 3-32,4 7-144,-7 0-433,-4 5-1488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3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126 217 27581,'0'0'32,"3"147"0,10-109-64,-2-2 32,-1-2-144,-7-5-177,-3-5-1311,0-2-7044</inkml:trace>
  <inkml:trace contextRef="#ctx0" brushRef="#br0" timeOffset="1">0 140 28493,'0'0'0,"161"-108"-80,-111 91 64,-1 5-16,-7 10-48,-4 2-464,-11 0-1025,-9 2-8916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8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25580,'0'0'144,"-3"-2"-224,11 2 144,-2 0-80,-4 0 16,1 0-144,-3 12-545,0 2-13701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8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25564,'0'0'256,"0"-17"-304,0 25-4386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9.1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24891,'0'0'0,"32"0"-224,-22 15 176,1-1-736,-3 3-3282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39.6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241 722 24811,'0'0'192,"19"-19"-240,-14 19-160,-2 0-256,-3 4-3730</inkml:trace>
  <inkml:trace contextRef="#ctx0" brushRef="#br0" timeOffset="1">0 0 27260,'0'0'0,"35"0"-48,-27 10 48,0 7-48,3 4-192,-3 6-768,-3 4-1953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21.1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2 26476,'0'0'2804,"-4"-1"-2556,3 1-245,0 0-1,1 0 0,-1 0 1,1 0-1,-1 0 0,1 0 1,-1 0-1,0 0 1,1 0-1,-1 0 0,1 0 1,-1 0-1,1 1 0,-1-1 1,1 0-1,-1 0 1,1 1-1,-1-1 0,1 0 1,-1 1-1,1-1 1,-1 0-1,1 1 0,0-1 1,-1 1-1,1-1 0,0 1 1,-1-1-1,1 1 1,0-1-1,-1 1 0,1-1 1,0 1-1,0-1 0,0 1 1,-1 0-1,0 6 7,0 0 1,1 0-1,-1 0 0,1 0 0,1 0 0,1 14 0,13 55 54,-9-50-46,5 28-1,24 111 0,21 251 0,-54-389-3,-2-24-4,0-5 1,-1-38 24,1 1-36,-1 29 3,1 0-1,0-1 0,1 1 0,-1-1 0,2 1 0,3-14 0,-4 20 0,1 0-1,0 0 1,0 1 0,0-1 0,0 1 0,0 0 0,1 0-1,-1 0 1,1 0 0,0 0 0,0 0 0,0 0 0,0 1-1,1 0 1,-1 0 0,1 0 0,5-3 0,81-30-1,-70 29 2,1-2-1,-1 0 0,-1-1 1,0 0-1,0-2 1,-1 0-1,27-23 0,-40 29 4,0-1 0,0 0 0,-1 0 0,0-1 0,0 1 0,-1-1 0,0 0 0,0 0 0,0 0 0,-1 0 0,0 0 0,-1-1 0,2-12 0,-1-7 78,-1-1 0,-4-37 0,3 59-64,-1 0-1,0 0 1,0 0 0,0 1 0,-1-1 0,0 0-1,0 0 1,-1 1 0,0-1 0,0 1 0,0 0 0,0 0-1,-1 0 1,0 0 0,0 1 0,0 0 0,0-1-1,-9-4 1,5 3-3,0 1-1,0 1 1,-1 0-1,0 0 1,0 0-1,0 1 1,0 1-1,0-1 1,-1 2-1,1-1 1,-12 1-1,6-1-2,0 2-1,-1 0 1,1 1-1,0 0 1,-21 5-1,31-4-12,0-1 0,0 1-1,0 1 1,1-1 0,-1 0 0,1 1-1,-1 0 1,1 0 0,0 1 0,0-1-1,0 1 1,0 0 0,1 0 0,-1 0-1,1 0 1,0 1 0,1-1 0,-5 10-1,4-8-5,1 1-1,-1-1 1,2 0-1,-1 1 1,1 0 0,-1-1-1,1 14 1,1-18-39,0 1 1,0 0 0,0-1 0,1 1 0,-1-1-1,1 1 1,-1-1 0,1 1 0,0-1 0,0 0-1,0 1 1,0-1 0,1 0 0,-1 0 0,0 0-1,1 0 1,0 0 0,-1 0 0,1 0 0,0 0-1,0-1 1,0 1 0,3 1 0,36 13-1593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0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204 455 24043,'0'0'0,"5"-14"-9316</inkml:trace>
  <inkml:trace contextRef="#ctx0" brushRef="#br0" timeOffset="1">1 0 24939,'0'0'16,"13"20"-304,3 4 0,-2 7-592,-1 5-7172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1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519 0 25580,'0'0'0,"53"39"-352,-45-22 288,-2 4-1361</inkml:trace>
  <inkml:trace contextRef="#ctx0" brushRef="#br0" timeOffset="1">757 424 20457,'0'0'0</inkml:trace>
  <inkml:trace contextRef="#ctx0" brushRef="#br0" timeOffset="2">3 183 18825,'0'0'1680,"-3"2"-1728,22-2 0,5 0 144,0 0-192,6 0-352,-1 0-2193,0 0-6243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1.9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25 26412,'0'0'160,"-8"-2"-50,17 1-36,0 0 1,1 0 0,-1 1-1,17 2 1,-16-1 21,695 4 1035,-375-8-848,-136 3-144,-194-1-91,30-19 11,-24 17-127,-13 7-3194,-14 9-6084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2.4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160 225 27549,'-25'8'-59,"-77"26"80,100-33-13,0-1 0,0 1 0,-1 0-1,1-1 1,0 1 0,0 0 0,0 0 0,-1 0-1,1 0 1,0 1 0,1-1 0,-1 1 0,0-1-1,-2 3 1,5-4 3,-1 1 0,1-1 0,-1 0 0,1 1-1,0-1 1,-1 0 0,1 1 0,-1-1 0,1 0-1,0 1 1,-1-1 0,1 0 0,-1 0 0,1 0 0,0 0-1,-1 0 1,1 0 0,0 0 0,-1 0 0,2 0-1,39 1 168,0-2-1,0-2 1,0-1-1,67-17 1,158-59 115,-194 56-180,39-14-44,149-43 153,-214 69-190,1 3-1,0 2 0,83-2 1,-78 9-32,-52 0 0,1 0 0,-1 1 0,0-1 0,0 0 1,1 1-1,-1-1 0,0 0 0,0 1 1,0-1-1,0 0 0,1 1 0,-1-1 0,0 1 1,0-1-1,0 0 0,0 1 0,0-1 1,0 1-1,0-1 0,0 0 0,0 1 0,0-1 1,0 1-1,-1-1 0,1 0 0,0 1 1,0-1-1,0 0 0,0 1 0,-1-1 0,1 0 1,0 1-1,0-1 0,-1 0 0,1 1 1,-7 6-190,0 0 1,0-1-1,0 1 1,-1-2-1,0 1 1,-14 7 0,6-3-849,-19 12-2986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2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85 28445,'0'0'104,"-13"-5"59,2 2-137,-22-11 35,33 14-60,0 0-1,0 0 1,0 0 0,-1 0 0,1 0 0,0 0 0,0 0 0,0 0 0,0 0 0,0-1-1,0 1 1,0 0 0,-1 0 0,1 0 0,0 0 0,0 0 0,0-1 0,0 1 0,0 0 0,0 0-1,0 0 1,0 0 0,0 0 0,0-1 0,0 1 0,0 0 0,0 0 0,0 0 0,0 0-1,0 0 1,0-1 0,0 1 0,0 0 0,0 0 0,0 0 0,0 0 0,0-1 0,0 1 0,0 0-1,0 0 1,0 0 0,1 0 0,-1 0 0,0 0 0,0-1 0,0 1 0,0 0 0,0 0-1,0 0 1,0 0 0,1 0 0,-1 0 0,0 0 0,0 0 0,25-6 82,569-41 463,-557 47-537,35-3 244,-72 21 184,-1 2-386,-1 1 0,-1 0 0,-1-1-1,0 1 1,-2-1 0,-11 29-1,-62 115 19,61-129-52,-11 21-12,-24 46 11,-65 172 0,117-273-48,0 1 1,0-1-1,0 0 1,0 0-1,0 0 1,-1 0-1,1 0 1,-1-1-1,1 1 1,0 0-1,-1-1 0,1 1 1,-1 0-1,1-1 1,-1 0-1,0 1 1,1-1-1,-1 0 1,1 0-1,-1 0 0,0 0 1,-2-1-1,-1 1-140,0 0 0,0 0 0,0-1-1,0 0 1,1 0 0,-9-2-1,-4-12-1299,1-2-1415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49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 27052,'0'0'1614,"-5"-1"-1332,8 0 165,22 3-301,0 2-1,0 0 1,-1 1 0,48 18-1,21 5-3,-42-18-70,-1-1 0,1-3 1,0-2-1,0-2 1,1-3-1,85-11 0,-98 6-3,74-3 0,-97 9-57,0 0 0,-1 2 0,1 0 1,-1 0-1,1 2 0,-1 0 0,24 9 0,-60-14-1079,17 1 745,-1-1 1,0 0-1,1 0 0,-1-1 1,1 1-1,-7-4 0,-5-7-2794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0.4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 27116,'0'0'1254,"-6"2"-988,6-2-265,0 0 0,0 0 0,0 0 0,0 0 0,0 0 0,0 0 0,0 0 0,0 0 0,0 0 1,0 0-1,0 0 0,0 1 0,0-1 0,0 0 0,0 0 0,0 0 0,0 0 0,0 0 0,0 0 0,0 0 0,0 0 0,0 0 0,0 0 1,0 0-1,0 0 0,0 1 0,0-1 0,0 0 0,0 0 0,0 0 0,0 0 0,0 0 0,0 0 0,0 0 0,0 0 0,0 0 0,0 0 1,0 0-1,0 0 0,-1 0 0,1 0 0,0 0 0,0 0 0,0 0 0,0 0 0,15 2 53,1-2 0,-1 0 0,1-1 0,26-4 0,34-2-22,-31 7-26,-11-1-3,0 1-1,0 2 0,46 8 1,-79-9 22,0-1 1,0 0 0,-1 1-1,1-1 1,0 1 0,0-1 0,-1 1-1,1-1 1,-1 1 0,1-1-1,0 1 1,-1 0 0,1-1 0,-1 1-1,1 0 1,-1 0 0,0-1-1,1 1 1,-1 0 0,0 0-1,1 0 1,-1-1 0,0 1 0,0 0-1,0 0 1,0 0 0,0 0-1,0 1 1,-2 29 194,2-24-177,-5 16-5,-1-1 0,-1 1 0,-1-1 0,0 0 0,-2-1 0,-13 22 0,-3 8 19,-123 284 87,146-328-178,-25 58 106,25-59-171,0 0-1,-1 0 1,0 0-1,0 0 1,0-1-1,-1 1 1,-7 6-1,-5-6-823,9-6-3949,6 0 2888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6.9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7 18440,'0'0'3506,"-22"-7"-3506,22 10-2033,0 9-3233,0-3-7700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8.1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9941,'0'0'5535,"0"-41"3024,1 28-9373,20-13-222,-3 12-8100,-10 10-3449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9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27 496 26412,'0'0'630,"-4"-3"-436,-18-13 604,26 15-741,-1 0-1,1 0 1,0 1-1,0-1 1,0 1-1,0 0 1,0 1-1,7 0 1,8 1 85,9-4-94,-1 0-1,1-2 1,-1 0-1,1-2 1,40-15-1,128-62 31,-153 63-49,196-93 27,213-90 51,-439 198-103,-8 2-3,0 1-1,0 0 1,1 0-1,-1 1 1,1-1 0,10 0-1,-15 2 115,-3 7-161,-1-2-147,-1 0-1,1 0 1,-1 0-1,0-1 1,-1 1-1,1-1 1,-1 0-1,0 0 1,0-1-1,-5 4 0,-19 10-2663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22.0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335 353 28285,'0'0'635,"-27"-12"-326,-8-4-202,-85-34 232,117 49-324,0 0 0,0 0 0,-1 0 0,1 1 0,0-1-1,0 1 1,0 0 0,0 0 0,0 0 0,-1 0 0,1 0 0,0 1 0,0-1 0,0 1 0,0 0 0,0 0 0,-5 3-1,3-2-8,1 1-1,-1 0 1,1 1-1,0-1 1,0 1-1,0 0 1,1 0-1,-1 0 1,-4 9-1,1-2-5,0 2-1,2-1 0,-1 0 0,2 1 1,0 0-1,0 0 0,-2 24 0,4-25-1,1 0 0,0 0 0,1 1 0,2 12 0,-2-22 1,1 0 1,0 0-1,-1 0 1,1 0-1,0 0 0,0 0 1,1-1-1,-1 1 0,0 0 1,1-1-1,0 1 1,-1-1-1,1 1 0,0-1 1,1 0-1,-1 0 1,0 0-1,0 0 0,1 0 1,-1-1-1,5 3 0,5 1 3,1-1 0,0-1 0,0 0 0,0 0 0,0-2 0,1 1 0,-1-2 0,0 1 0,1-2 0,-1 0 0,24-5 0,-32 4 0,1-1-1,0 0 0,-1 0 1,1-1-1,-1 1 0,0-1 1,0 0-1,-1-1 0,1 1 1,-1-1-1,0 0 0,0 0 0,0 0 1,-1 0-1,0-1 0,0 1 1,4-12-1,0-1 13,-1 0 0,0-1 0,-2 0 0,4-30 0,-5 17 97,-1 0 0,-4-45 0,2 74-101,0 1 0,0 0 0,0 0 0,-1-1 0,1 1 0,-1 0 1,0 0-1,1 0 0,-1 0 0,0-1 0,-1 1 0,1 1 0,0-1 0,0 0 0,-1 0 0,1 0 0,-1 1 0,1-1 0,-1 1 0,0-1 0,0 1 0,0-1 0,0 1 0,0 0 0,0 0 0,0 0 0,0 0 0,0 1 0,0-1 0,-1 0 0,1 1 1,0 0-1,0-1 0,-1 1 0,1 0 0,0 0 0,-4 1 0,5-1-10,0 1 1,0 0 0,0-1-1,0 1 1,0 0-1,0-1 1,1 1 0,-1 0-1,0 0 1,0 0-1,1 0 1,-1 0 0,0 0-1,1 0 1,-1 0-1,1 0 1,-1 0-1,1 0 1,0 0 0,-1 0-1,1 1 1,0-1-1,0 0 1,0 0 0,0 0-1,0 0 1,0 1-1,0-1 1,0 0 0,0 0-1,0 0 1,1 2-1,0 5-1,-2-2 0,1-1-1,0 1 0,0 0 0,1 0 0,0-1 0,0 1 0,0 0 1,0-1-1,1 1 0,0-1 0,0 0 0,1 1 0,0-1 0,-1 0 1,2-1-1,-1 1 0,0 0 0,1-1 0,0 0 0,0 0 0,0 0 1,9 6-1,2-1-10,-1 0 0,1-1 0,0-1 1,1-1-1,-1 0 0,1-1 0,1 0 0,-1-1 1,1-1-1,-1-1 0,35 1 0,-48-4 12,0 0 0,0 0 0,0 1 0,-1-2 0,1 1 0,0 0 0,0-1 0,-1 1 0,1-1 0,0 0 0,-1 0 0,0 0 0,1 0 0,-1 0 0,0 0 0,0-1 0,0 1 0,-1-1 0,1 1 0,-1-1 0,1 0 0,-1 1 0,0-1 0,0 0 0,1-4 0,3-6 5,-1-1 0,-1 1-1,0-1 1,2-20 0,-4 11 47,-2-43 0,1 64-47,0 1 0,-1 0 0,1-1 0,-1 1 0,0 0 0,1-1 0,-1 1 0,0 0 0,0 0 0,0 0 0,0-1 0,0 1 0,0 0 0,0 0-1,0 1 1,-1-1 0,1 0 0,-2-1 0,3 2-3,-1-1-1,0 1 1,1 0 0,-1-1-1,0 1 1,0-1 0,0 1-1,1 0 1,-1 0 0,0 0-1,0-1 1,0 1-1,1 0 1,-1 0 0,0 0-1,0 0 1,0 0 0,0 1-1,1-1 1,-1 0 0,0 0-1,0 0 1,0 1-1,1-1 1,-1 0 0,0 1-1,0-1 1,1 1 0,-1-1-1,0 1 1,1-1 0,-1 1-1,0 0 1,-1 6-2,0 0-1,1 0 1,0 0 0,0 0 0,1 1-1,0-1 1,0 0 0,0 0 0,1 0-1,3 13 1,-2-15-1,0-1 0,1 1 0,-1 0 0,1-1 0,0 0 0,0 0 0,1 0-1,-1 0 1,1 0 0,0-1 0,0 1 0,0-1 0,0 0 0,1 0 0,-1-1 0,1 1 0,0-1 0,-1 0-1,1 0 1,0-1 0,7 2 0,0 0-2,1 0 0,-1-1 0,1 0 0,-1-1 0,1 0 0,0-1 0,23-3 0,-32 2 3,0-1 0,0 0 1,0 0-1,0 0 0,0 0 0,-1 0 0,1-1 0,-1 0 0,1 1 0,-1-1 1,0 0-1,0-1 0,0 1 0,-1-1 0,1 1 0,-1-1 0,0 0 0,0 0 1,3-7-1,2-9 10,1 0-1,6-33 1,-10 28 45,-1 1 0,0 0 1,-2-1-1,-1 0 0,-3-25 0,0 41 303,1 27-281,3-1-79,0 1 1,2-1-1,0 0 1,1 0 0,1 0-1,0 0 1,1-1-1,1 0 1,13 23-1,13 14 3,51 65-1,-56-81-2,-19-24 0,41 53 11,78 138-1,-117-182-10,0 1 0,-2 0 0,0 1 0,-2-1 0,0 1-1,-2 1 1,-1-1 0,-1 1 0,0 0 0,-3 48 0,-1-66 2,0 0 0,-1 0 1,1 0-1,-1 0 0,0 0 1,-1-1-1,0 1 0,0-1 1,0 0-1,-1 0 0,0 0 0,0 0 1,-8 8-1,4-6 1,0-1 0,-1 0 0,0 0 0,0-1 0,-1 0 0,0-1-1,-20 9 1,5-6 21,-1 0 0,-1-2-1,1 0 1,-1-2-1,0-1 1,-35-1 0,52-2 24,0 0 1,0 0 0,-1-1-1,1 0 1,-19-6 0,26 6-37,0 0 1,1-1-1,-1 1 1,0-1 0,1 0-1,-1 1 1,1-1-1,0 0 1,-1-1-1,1 1 1,0 0-1,0-1 1,0 1 0,1-1-1,-1 1 1,1-1-1,-1 0 1,1 0-1,0 0 1,0 1-1,0-1 1,0 0 0,0-5-1,-1-7 8,0-1 0,2 0 0,-1 0 0,2 0 0,0 0 0,1 1 0,1-1 0,0 0 0,1 1 0,1 0 0,0 0 0,1 0 0,0 1 0,2 0 0,10-17 0,14-15-3,2 0 1,76-76 0,-82 93-4,-6 7-1,-14 14-7,1 0-1,-1-1 1,-1 0 0,1 0-1,-1 0 1,-1-1-1,9-17 1,-11-5-1348,-4 29 1143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6:59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1 167 26172,'0'0'574,"6"-1"-398,57-12 14,-1-2 0,0-2 0,71-32 0,-3 2-17,-111 40-132,-10 4 8,0-1 0,0 2 0,0-1 0,1 1 0,-1 1 0,11-1 1,-19 2-40,0 0 1,-1 1 0,1-1-1,-1 1 1,1 0 0,0-1 0,-1 1-1,1-1 1,-1 1 0,1 0-1,-1-1 1,0 1 0,1 0 0,-1 0-1,0-1 1,1 1 0,-1 0-1,0 0 1,0 0 0,0-1-1,0 1 1,0 0 0,0 0 0,0 0-1,0 0 1,2 30 113,-2-25-78,2 37 12,-2 0 1,-1 0 0,-3 0 0,-1 0-1,-3-1 1,-19 66 0,-62 137-155,85-225-2028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0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33 109 20745,'0'0'4184,"-2"-5"-1351,-4-21-2467,3 14-164,1 3 76,0-1-1,-1 0 1,0 0-1,-8-16 1,15 62 36,43 83-226,2 2-66,43 222 7,-90-340-37,-1-2 29,-1-25-1461,0 7-1073,0 10-523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2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177 223 24667,'0'0'4397,"0"-7"-4024,0-6-329,1-9 89,-2 0 1,-4-31 0,3 46-103,1 0 0,-1 0-1,-1 0 1,1 0 0,-1 1 0,0-1-1,0 1 1,-1 0 0,0 0 0,0 0-1,-8-8 1,10 12-23,0 0 0,0 1 0,0-1 0,0 0 0,0 1-1,0 0 1,-1-1 0,1 1 0,-1 0 0,1 0 0,-1 0 0,1 1 0,-1-1 0,1 1-1,-1-1 1,0 1 0,1 0 0,-1 0 0,0 0 0,1 0 0,-1 0 0,1 1 0,-1-1-1,0 1 1,1 0 0,-1 0 0,1 0 0,-1 0 0,1 0 0,0 0 0,-1 1-1,1-1 1,0 1 0,0-1 0,0 1 0,0 0 0,0 0 0,1 0 0,-1 0 0,0 0-1,1 0 1,0 1 0,-1-1 0,0 3 0,-4 12-6,0 1-1,2-1 1,0 1 0,1 0-1,1 0 1,0 0 0,2 32-1,0-48-2,0 1 0,0 0 0,1-1-1,-1 1 1,1 0 0,0-1 0,-1 1 0,1 0-1,0-1 1,1 1 0,-1-1 0,0 0-1,1 1 1,-1-1 0,1 0 0,0 0-1,0 0 1,-1 0 0,1 0 0,1 0 0,-1-1-1,0 1 1,0-1 0,1 0 0,-1 1-1,1-1 1,-1 0 0,1 0 0,-1 0-1,1-1 1,2 1 0,8 2 0,0-1 0,0-1 0,0 0 0,0-1 0,15-2 0,-25 2 1,0-1 1,0 0-1,0-1 1,-1 1-1,1 0 1,0-1-1,-1 0 1,1 1-1,-1-1 1,1 0-1,-1 0 0,0-1 1,0 1-1,0 0 1,0-1-1,0 1 1,-1-1-1,1 1 1,-1-1-1,0 0 1,1 0-1,-1 0 0,1-5 1,3-7 8,-1 0-1,-1 0 1,3-20-1,-4-7-6,-1 5 14,1 29 49,0 13 63,62 238-109,9 44-6,-67-261-13,-2-1 0,2-1 0,1 0 0,13 32 0,-20-57-1,0 1 0,0 0 1,0 0-1,0-1 0,1 1 0,-1 0 0,0 0 0,0 0 0,0-1 0,0 1 1,0 0-1,0 0 0,1-1 0,-1 1 0,0 0 0,0 0 0,0 0 0,1 0 1,-1-1-1,0 1 0,0 0 0,0 0 0,1 0 0,-1 0 0,0 0 0,0 0 1,1 0-1,-1 0 0,0 0 0,0 0 0,1 0 0,-1-1 0,0 1 0,0 1 1,1-1-1,-1 0 0,0 0 0,1 0 0,-1 0 0,0 0 0,0 0 0,0 0 1,1 0-1,-1 0 0,0 0 0,0 1 0,1-1 0,-1 0 0,0 0 0,0 0 1,0 0-1,1 1 0,-1-1 0,0 0 0,0 0 0,0 0 0,0 1 0,0-1 1,1 0-1,-1 0 0,0 1 0,4-24-34,-3 22 17,10-69-3266,-6 50-416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3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63 27341,'0'0'1883,"-3"-11"-1611,-13-41 139,15 56-345,0 0 0,1-1 0,-1 1 1,1 0-1,0 0 0,0 0 0,0 6 0,1-4-13,1 29 17,2 0 0,2-1 0,13 49 0,0-6 15,-7-15-26,44 167 12,-48-206-69,1 0 1,1 0-1,1-1 1,1 0-1,0-1 1,2 0-1,24 27 1,10 7-17,-46-54 14,0-1 0,0 0 1,0 1-1,0-1 0,0 0 0,0 0 0,0 0 0,0-1 0,0 1 1,0 0-1,-1-1 0,1 1 0,0-1 0,0 0 0,0 0 0,0 0 1,-1 0-1,3-1 0,3-4 4,-1 0-1,0-1 1,0 0 0,0 0 0,-1 0 0,0-1-1,-1 0 1,7-15 0,-4 8-2,-2 0 0,0 0 1,-1 0-1,3-22 0,-2-15 10,-3 1-1,-6-82 1,4 131-9,0-1 0,0 1 1,-1-1-1,1 1 0,-1 0 0,1-1 1,-1 1-1,0-1 0,0 1 0,0 0 0,0 0 1,0 0-1,-1 0 0,1 0 0,-1 0 1,1 0-1,-1 0 0,0 0 0,0 1 1,0-1-1,0 0 0,0 1 0,0 0 0,0 0 1,0-1-1,0 1 0,-1 1 0,1-1 1,0 0-1,-1 0 0,1 1 0,-1-1 1,1 1-1,-1 0 0,1 0 0,-1 0 0,1 0 1,0 0-1,-1 1 0,1-1 0,-1 1 1,1-1-1,0 1 0,-1 0 0,1 0 1,0 0-1,-1 0 0,1 0 0,0 1 1,0-1-1,-3 4 0,-5 3 0,1 1-1,0 1 1,0-1-1,1 1 1,1 1-1,-1 0 1,2 0 0,-1 0-1,-4 14 1,4-10-7,2 0-1,0 0 1,0 1 0,2 0 0,0-1-1,1 1 1,-1 19 0,3-33-7,0 0 0,0 1 0,0-1 1,0 1-1,0-1 0,1 0 0,-1 0 0,1 1 0,-1-1 1,1 0-1,0 0 0,0 1 0,0-1 0,0 0 0,2 2 0,-1-3-60,-1 1 0,1-1 0,0 0 0,0 0-1,0 0 1,0 0 0,0-1 0,1 1-1,-1 0 1,0-1 0,0 1 0,0-1-1,0 0 1,1 0 0,-1 0 0,3 0-1,14-3-1072,2-11-1052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3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1 499 28749,'0'0'1187,"1"2"-1072,-1-1-109,0-1 0,1 1 0,-1-1 0,0 1 0,1-1 0,-1 1 0,1-1 1,-1 0-1,1 1 0,-1-1 0,0 1 0,1-1 0,-1 0 0,1 0 0,0 1 0,-1-1 0,1 0 0,-1 0 0,1 0 0,-1 0 0,1 1 0,-1-1 0,1 0 0,0 0 0,0 0 1,7 0 9,-1-1 1,0 1 0,0-1 0,1 0 0,-1-1 0,0 1 0,0-2 0,0 1-1,0-1 1,-1 0 0,11-6 0,14-10 33,31-24 1,-39 26-34,365-300 57,-377 307-80,-7 8 0,0-1-1,-1 1 1,0-1 0,1 0-1,-1 0 1,0 0-1,-1-1 1,1 1-1,-1-1 1,1 1 0,-1-1-1,0 0 1,0 0-1,-1 0 1,1 0 0,-1 0-1,0 0 1,1-6-1,-2 10-33,-1-1 0,1 1 1,-1-1-1,0 1 0,1-1 0,-1 1 0,1 0 0,-1-1 0,0 1 0,1 0 0,-1 0 0,0-1 1,1 1-1,-1 0 0,0 0 0,1 0 0,-1 0 0,0 0 0,1 0 0,-1 0 0,0 0 0,0 0 0,-26 0-1216,20 0 199,-24 0-4929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4.2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1 190 28733,'0'0'1097,"15"-17"-961,-2 3-109,1 0 0,0 1 0,0 1 1,1 0-1,1 1 0,0 1 0,0 0 0,1 1 1,19-7-1,-2 5 36,0 0-1,1 2 1,0 2 0,0 1-1,72-2 1,-105 8-49,0 1 0,0-1 0,0 0 0,0 1 1,0-1-1,0 1 0,0-1 0,0 1 0,0 0 0,0 0 0,0 0 0,-1 0 0,1 0 0,0 1 1,-1-1-1,1 0 0,-1 1 0,2 1 0,0 2 11,1-1-1,-1 1 1,0 0 0,-1 0-1,1 0 1,2 8 0,1 6 17,-1 1 1,4 34-1,-3 60 10,-6-87-55,0-1 0,2 1 0,1-1 1,1 1-1,13 41 0,-6-47-164,-10-20 77,0-1 1,-1 1-1,1-1 1,0 1-1,-1-1 0,1 0 1,0 1-1,0-1 1,-1 0-1,1 1 1,0-1-1,0 0 1,-1 0-1,1 0 0,0 0 1,0 0-1,0 0 1,-1 0-1,1 0 1,0 0-1,0 0 1,0 0-1,-1-1 0,1 1 1,0 0-1,1-1 1,11-7-3764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31 179 30046,'0'0'16,"-8"-22"21,3 8-13,0-1-1,1 0 1,1 0-1,-2-17 1,5 30-20,0 0 0,0 0 0,1 0 0,-1 0 1,1 0-1,-1 0 0,1 0 0,0 0 1,0 0-1,0 0 0,0 0 0,0 1 0,0-1 1,0 0-1,0 1 0,1-1 0,-1 1 1,1-1-1,-1 1 0,1 0 0,0 0 1,-1 0-1,1 0 0,0 0 0,0 0 0,2-1 1,6-1 9,-1 0 1,0 0 0,1 1 0,10-1 0,-13 2-6,16-2 9,-1 1 0,0 0 1,1 2-1,-1 1 0,1 0 0,-1 2 1,38 9-1,-48-9-16,-1 1 0,1 1 1,-1-1-1,-1 2 0,1 0 0,-1 0 1,0 1-1,0 0 0,0 0 0,-1 1 1,-1 1-1,1-1 0,-1 1 0,-1 1 1,0 0-1,7 11 0,-7-8 2,-1 0 0,0 1 0,-1 0 0,-1 1 0,0-1-1,-1 1 1,-1-1 0,0 1 0,0 0 0,-2 0 0,-1 21 0,-1-13 1,-1-1 1,-1 1-1,-2-1 1,0 0-1,-1-1 1,-16 36-1,10-33 7,9-18-8,0 0 0,1 0 0,0 0 0,0 0 0,1 0-1,-1 1 1,1-1 0,1 1 0,-2 9 0,17-20 103,27-25 110,-3-1 1,68-68 0,-64 56-110,80-60 1,-119 100-209,1 0 0,-1-1 0,-1 1 0,1-1 0,0 1 0,-1-1 0,1 0 0,-1 0 0,0 0 0,0-1 0,0 1 0,0 0 0,-1-1 0,1 1 0,-1-1 0,0 0 0,0 1 0,0-1 0,0 0 0,-1 1 0,0-1 0,0 0 0,0 0 0,0-4 0,0-21-2443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5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 28573,'0'0'2524,"-3"-1"-2319,2 1-202,1 0-1,0-1 1,-1 1-1,1 0 1,0 0-1,-1 0 0,1 0 1,-1 0-1,1 0 1,0 0-1,-1 0 1,1 0-1,0 0 0,-1 0 1,1 0-1,-1 1 1,1-1-1,0 0 1,-1 0-1,1 0 0,0 0 1,-1 1-1,1-1 1,0 0-1,0 0 1,-1 1-1,1-1 1,0 0-1,0 0 0,-1 1 1,1-1-1,0 0 1,0 1-1,-1-1 1,1 0-1,0 1 0,0-1 1,0 0-1,0 1 1,0-1-1,0 0 1,0 1-1,0-1 0,0 1 1,0-1-1,0 0 1,0 1-1,0-1 1,0 0-1,0 1 1,0-1-1,0 1 0,0-1 1,0 0-1,1 1 1,-1-1-1,9 36 91,-6-26-58,16 59 98,-11-34-108,2 1 1,1-2-1,2 1 1,1-1-1,21 34 1,-33-63-26,1-1 0,0 1 0,1-1 0,-1 0 0,1 0 0,0 0 0,0 0 0,0 0 1,0-1-1,0 0 0,1 0 0,0 0 0,0-1 0,-1 0 0,1 1 0,1-2 0,-1 1 0,0 0 1,0-1-1,1 0 0,-1-1 0,0 1 0,1-1 0,-1 0 0,8-1 0,-10 0 2,0 0-1,0 0 0,0 0 0,0 0 1,0-1-1,0 1 0,-1-1 1,1 0-1,-1 0 0,1 0 0,-1 0 1,0 0-1,0-1 0,0 1 1,0-1-1,0 1 0,0-1 0,-1 0 1,1 1-1,-1-1 0,1-3 1,5-10 9,-1 0 0,5-25 0,19-105 375,-30 146-383,0 0 0,0 1 0,1-1-1,-1 0 1,0 0 0,0 0 0,0 0-1,0 0 1,0 1 0,0-1-1,1 0 1,-1 0 0,0 0 0,0 0-1,0 0 1,0 0 0,1 0-1,-1 0 1,0 1 0,0-1 0,0 0-1,0 0 1,1 0 0,-1 0 0,0 0-1,0 0 1,0 0 0,1 0-1,-1 0 1,0 0 0,0 0 0,0 0-1,1-1 1,-1 1 0,0 0-1,0 0 1,0 0 0,0 0 0,1 0-1,-1 0 1,0 0 0,0 0 0,0-1-1,0 1 1,0 0 0,1 0-1,-1 0 1,0 0 0,0 0 0,0-1-1,0 1 1,0 0 0,0 0-1,0 0 1,0 0 0,0-1 0,0 1-1,1 0 1,-1 0 0,0 0 0,0-1-1,0 1 1,0 0 0,0 0-1,7 16 22,36 148 36,-31-109-57,29 84 0,26 16-56,-100-149-2602,7 0 820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5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14 733 22714,'0'0'6257,"-5"-13"-5863,3 10-379,1-1 0,0 1-1,0-1 1,0 0 0,0 1-1,0-1 1,1 0 0,0 1-1,-1-1 1,1 0 0,1 1-1,-1-1 1,1 0 0,1-5 0,0 4-5,1 0 1,0 0 0,1 0 0,-1 0-1,1 0 1,0 1 0,0 0 0,0 0 0,0 0-1,1 0 1,10-6 0,312-189 365,17 22-236,-149 78-128,-150 76-3,150-72 9,-180 89-36,-20 10-1,-36 20-65,12-7-65,-96 61-697,-34 22-1184,51-37-3908,-22 8-15248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6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1 889 25372,'0'0'3158,"29"-24"-2499,103-82-181,156-93-1,207-71-146,-113 66-264,-248 131-67,-129 69 13,-10 5-10,-15 7-8,-28 18-8,1 3 0,-43 35 0,-28 19 4,-252 143-53,-27 18 1,349-213 62,-71 42 14,216-146 54,290-181 188,20 20-60,-109 65-138,-288 159 113,-23 10-41,-28 10-37,0 7-83,0 1 1,-61 39-1,29-16-2,-127 66 3,-277 159-19,765-440 175,416-185 0,-689 353-149,-2 0 36,-1 1-1,1 0 1,15-3 0,-36 10-27,0 0 0,1 1 0,-1 0 1,1 0-1,0 0 0,-14 9 0,1 0-9,-3 1-15,-518 282 50,418-236-44,-76 40-9,166-80-12,28-14 8,24-10 7,-18 5-5,223-115 48,-104 51-11,32-16-26,368-182-9,-495 251 7,-43 26 0,-197 137-30,-200 133-90,412-283-53,5-3-112,35-13-313,-33 11 286,0 1 0,0 0 0,1 0-1,-1 0 1,1 1 0,-1 0 0,1 0 0,-1 0 0,8-1 0,-6 2-3733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28.2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43 817 25644,'0'0'1014,"-7"3"-748,-20 8-58,27-11-195,-1 0 0,1 0-1,-1 1 1,1-1-1,0 0 1,-1 0-1,1 0 1,0 0 0,-1 1-1,1-1 1,0 0-1,-1 0 1,1 0-1,0 1 1,-1-1-1,1 0 1,0 1 0,0-1-1,-1 0 1,1 1-1,0-1 1,0 0-1,-1 1 1,1-1 0,0 1-1,0-1 1,0 0-1,0 1 1,0-1-1,0 1 1,0-1 0,0 0-1,0 1 1,0-1-1,0 1 1,0-1-1,0 0 1,0 1-1,0-1 1,0 1 0,0-1-1,1 0 1,-1 1-1,0-1 1,0 0-1,0 1 1,1-1 0,-1 0-1,0 1 1,0-1-1,1 0 1,-1 1-1,0-1 1,1 0 0,-1 0-1,0 1 1,1-1-1,-1 0 1,0 0-1,1 0 1,-1 0 0,0 1-1,1-1 1,-1 0-1,1 0 1,-1 0-1,0 0 1,2 0-1,27 1 176,0-2-1,0 0 0,1-2 1,-1-1-1,47-14 0,146-57-53,-154 49-42,1239-406 293,-1081 365-358,485-134 34,-683 193-61,-17 5 1,1 0 0,-1 0 0,0 1 0,18-1 0,-27 3 159,-10 0-93,-3 1-69,0 0 1,0 0 0,0 2-1,1-1 1,-1 1 0,1 1-1,-14 6 1,-75 42-63,36-17-101,-97 38-1623,63-37-930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8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44 26124,'0'0'2076,"-1"-8"-1711,-4-20-119,3 20 156,2 12-362,1 3-33,0 0 0,0 0 0,1 0 0,0 0 0,0 0 0,1-1 0,0 1-1,0-1 1,0 0 0,8 11 0,52 62 10,-46-58-19,84 79-36,-56-58-449,-29-23-701,-6-2-959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7:08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0 167 27741,'0'0'205,"26"11"-85,-16-7-110,173 84 58,-136-62-117,74 30 0,-104-50-129,-1-1 1,1-1-1,0 0 0,0-1 1,0 0-1,0-2 0,0 0 0,29-2 1,-42 0 168,0 0 0,0 1 0,0-2 0,0 1 0,0 0 0,-1-1 0,1 1-1,0-1 1,-1 0 0,1 0 0,-1-1 0,0 1 0,0-1 0,5-4 0,-3 1 41,0 0 0,-1-1 0,0 1 0,0-1 0,0 0 0,-1 0 0,3-8 0,0-5 209,0 0 0,-2 0 0,0 0 1,1-39-1,-5-82 154,0 141-438,0-1 0,0 1 1,0 0-1,0 0 0,0-1 0,0 1 1,0 0-1,0-1 0,-1 1 1,1 0-1,0 0 0,0-1 1,0 1-1,-1 0 0,1 0 1,0-1-1,0 1 0,-1 0 1,1 0-1,0 0 0,0 0 1,-1-1-1,1 1 0,0 0 1,-1 0-1,1 0 0,0 0 1,-1 0-1,1 0 0,0 0 0,-1 0 1,1 0-1,0 0 0,-1 0 1,1 0-1,0 0 0,-1 0 1,1 0-1,-1 0-328,-5 0-2150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18.0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27453,'0'0'1515,"7"37"-1336,-6-31-171,84 481 277,-68-292-222,-13 294 0,-11-362-128,0 40-177,5-183-158,1 0 1,-2 0-1,-5-18 0,2 5-624,-9-34-2385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18.4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2 246 27405,'0'0'605,"-1"-28"-362,0 4-176,1 1 1,1-1-1,4-26 0,-4 46-53,1 0 0,-1 0 0,0 1 0,1-1 0,0 0 0,0 1 0,0-1 0,0 1 0,0 0 0,1-1 0,-1 1 0,1 0 0,0 1 0,0-1 0,0 0-1,1 1 1,-1 0 0,6-4 0,2 2 14,-1 0-1,1 0 1,0 1-1,19-3 1,-26 5-22,26-4 9,-1 2 0,1 1 0,0 1 0,0 2 0,0 1 0,-1 1 0,1 2 1,-1 0-1,0 3 0,0 0 0,-1 1 0,0 2 0,-1 1 0,0 1 0,-1 2 0,0 0 1,-1 2-1,-1 0 0,-1 2 0,31 31 0,-46-42-15,-1 0 1,1 0-1,-1 1 0,-1 0 1,0 0-1,0 1 0,-1 0 0,0 0 1,0 0-1,-1 0 0,-1 1 1,0 0-1,0 0 0,-1-1 1,0 1-1,-1 1 0,0 14 0,-2-17 6,0 0-1,0-1 0,-1 1 0,0-1 0,0 0 1,-1 0-1,0 0 0,-1 0 0,1 0 0,-1 0 1,-1-1-1,0 0 0,0 0 0,0 0 0,-12 10 1,-8 7 28,-1-2 1,-48 32 0,59-43-17,-32 21 25,-1-2 0,-82 37 0,105-56-158,-1-1 1,0-2-1,0 0 1,-1-2-1,0-1 1,-1-1-1,-37 0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19.0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0 539 26812,'0'0'601,"31"-24"-268,98-77 27,-116 90-285,-1 1 0,-1-1-1,0-1 1,-1 0 0,14-21 0,-18 22 15,0-1 0,-1 1 0,-1-1 1,0 0-1,2-13 0,-3 11 53,0-1 1,-2 0-1,1-23 1,-2 37-130,0-1 1,0 1 0,-1 0 0,1 0-1,0-1 1,0 1 0,-1 0 0,1 0-1,-1 0 1,1 0 0,-1-1-1,0 1 1,1 0 0,-1 0 0,0 0-1,0 0 1,1 0 0,-1 1 0,0-1-1,0 0 1,0 0 0,0 0 0,0 1-1,-3-2 1,1 1 9,-1-1-1,0 1 1,0 0-1,0 0 1,-1 0 0,1 1-1,0-1 1,-4 1 0,-3 0 2,1 1 1,0 0 0,0 0 0,0 1-1,0 1 1,-15 5 0,17-4-17,1 0-1,-1 0 1,0 1 0,1 0-1,0 1 1,0 0 0,1 0-1,-1 0 1,1 1 0,1 0 0,-1 0-1,1 0 1,1 1 0,-7 13-1,5-8-9,1 1-1,1 0 0,0 0 0,1 0 1,1 0-1,0 1 0,0-1 0,2 23 1,1-30-1,-1 0 1,1 0 0,0 0 0,1 0-1,0-1 1,0 1 0,0-1 0,1 1-1,0-1 1,0 0 0,1 0 0,6 8 0,-3-5-1,0-1 1,0-1 0,1 1 0,1-1-1,-1 0 1,1-1 0,14 8 0,-6-6 0,1 0 0,-1-1 0,1 0 1,0-2-1,1 0 0,-1-1 0,1-1 1,0-1-1,19 0 0,-14-2-1,-7 1 4,0-1-1,1-1 1,18-4-1,-29 3 0,0 0 0,0 0 0,-1 0 0,1-1-1,-1 0 1,0-1 0,0 1 0,0-1 0,0 0 0,9-10-1,-7 7 2,0-1 0,0 1 0,-1-2 0,-1 1 0,1-1 0,-1 0 0,-1 0 0,0-1 0,0 0 0,-1 0 0,0 0 0,0 0 0,-1 0 0,-1-1 0,0 0 0,0 1 0,-1-19 0,0 14 28,-2 0 0,1 1 0,-6-26 0,4 34-19,0 0 0,0 0 0,-1 1-1,1-1 1,-1 1 0,0 0 0,-1-1 0,1 2 0,-1-1 0,0 0 0,-7-5-1,-3-3 11,7 7-3,0-1 0,0 1 0,1-1 0,-11-16-1,15 21-16,1-1 0,0 1 1,0-1-1,0 1 0,0-1 0,0 1 0,0-1 0,1 0 0,-1 0 0,1 1 0,0-1 0,0 0 0,0 0 0,0 1 0,1-1 0,-1 0 0,1 0 0,-1 1 0,1-1 0,0 0 0,0 1 0,1-3 0,2-1-3,-1 1 1,1 0-1,0 0 0,0 0 0,0 0 0,1 1 1,0-1-1,0 1 0,0 1 0,0-1 1,0 1-1,1-1 0,0 1 0,11-4 0,-4 3 0,1-1-1,0 2 1,0 0-1,0 0 0,25 0 1,-33 3-1,-1 0 0,0 0 1,0 0-1,0 1 0,0 0 0,0 0 1,0 0-1,0 1 0,-1-1 1,1 1-1,0 0 0,-1 1 0,1-1 1,4 4-1,-4-1 2,0-1 0,0 2 0,-1-1 0,1 0 0,-1 1-1,0 0 1,0 0 0,-1 0 0,4 11 0,1 3-4,-1 0-1,-1 1 1,-1 0 0,-1 0-1,3 38 1,-6 113 0,-3-85 18,1-61-15,0-19 1,0-1-1,1 1 0,0 0 1,0 0-1,1 0 1,-1 0-1,3 8 1,-2-14-5,-1-1 1,0 1 0,1-1-1,-1 1 1,1-1-1,-1 1 1,1-1 0,-1 0-1,1 1 1,-1-1-1,1 0 1,-1 1 0,1-1-1,-1 0 1,1 1-1,0-1 1,-1 0-1,1 0 1,-1 0 0,1 0-1,0 0 1,-1 0-1,1 1 1,0-1 0,-1-1-1,1 1 1,0 0-1,-1 0 1,1 0 0,-1 0-1,1 0 1,0-1-1,-1 1 1,1 0 0,0-1-1,1 0-23,-1 1-1,0-1 1,1 0-1,-1 0 1,0 1 0,1-1-1,-1 0 1,0 0-1,0 0 1,0-1-1,0 1 1,0 0 0,0 0-1,0-1 1,0-1-1,7-25-843,-4-5-598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0.2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135 854 704,'0'0'27765,"6"-27"-27319,21-87-94,-4 49 93,-21 61-362,0-1-1,0 0 1,-1 0-1,1 1 1,-1-1-1,0 0 0,-1 0 1,1 0-1,-1-6 1,0 11-72,0-1 0,0 1 0,0 0-1,0-1 1,0 1 0,0-1 0,0 1 0,0-1 0,-1 1 0,1 0 0,0-1 0,0 1 0,0 0 0,-1-1 0,1 1 0,0 0 0,0-1 0,-1 1 0,1 0 0,0-1 0,-1 1 0,1 0 0,0 0 0,-1-1 0,1 1 0,0 0-1,-1 0 1,1 0 0,-1-1 0,1 1 0,-1 0 0,1 0 0,0 0 0,-1 0 0,1 0 0,-1 0 0,1 0 0,0 0 0,-1 0 0,0 0 0,-20 7 84,13 0-81,0 1 0,1 0 1,-1 1-1,2 0 0,-1 0 0,1 0 0,0 0 1,-8 21-1,-3 7-9,1 1 0,1 1 0,3 0 0,1 1 0,2 0 0,1 1 0,3 0 1,1 0-1,2 46 0,1-76-8,2 1 0,-1-1 0,2 0 0,-1 0 0,2 0 1,-1 0-1,8 19 0,-7-25 2,-1 0 1,1-1-1,0 1 1,0 0-1,1-1 1,0 0-1,-1 0 1,1 0-1,1 0 1,-1 0-1,1-1 1,-1 0-1,1 0 1,0 0-1,0-1 1,0 0-1,6 3 1,0-2-5,-1 0 1,1 0 0,0-1 0,0-1-1,0 0 1,0 0 0,0-1-1,0 0 1,0-1 0,0 0 0,0-1-1,0 0 1,0-1 0,-1 0 0,1-1-1,-1 0 1,0-1 0,0 0 0,0 0-1,-1-1 1,0 0 0,0-1-1,0 0 1,9-9 0,0-5 12,0 0 0,-1-1-1,-2 0 1,0-1 0,-1-1 0,-1 0 0,-2-1 0,0-1-1,-2 0 1,-1 0 0,-1 0 0,-1-1 0,-1 0 0,-1-1-1,-1-39 1,-2 67-5,-1-1 0,0 1 0,-1-1 0,1 1 0,0-1 0,0 1 0,0-1-1,0 1 1,0 0 0,0-1 0,0 1 0,-1-1 0,1 1 0,0 0 0,0-1 0,-1 1-1,1-1 1,0 1 0,-1 0 0,1-1 0,0 1 0,-1 0 0,1 0 0,0-1 0,-1 1 0,1 0-1,-1 0 1,1 0 0,0-1 0,-2 1 0,-16 1 97,15 0-93,0 0 1,0 0-1,0 0 0,0 0 0,1 1 0,-1-1 0,0 1 0,1 0 0,-1 0 0,1 0 0,-4 3 0,1 3-6,1 0 0,0 0 0,0 0-1,1 0 1,0 1 0,0-1 0,1 1-1,0 0 1,-1 9 0,0 13 2,2 39-1,1-52-2,0-11-3,0-1 0,0 0 0,1 0 0,0 0 0,1 0 0,-1 0 0,1 0 0,0 0 0,0-1 0,1 1 0,0 0 0,0-1 0,0 0 0,0 0 0,1 0 0,0 0 0,0 0 0,0-1 0,6 4 0,-3-3-3,0 0 0,0-1 0,1 0 1,-1 0-1,1-1 0,0 0 0,0 0 1,0-1-1,0 0 0,0 0 0,1-1 1,-1 0-1,13 0 0,-4-1-10,-11 0 14,0 1 1,0-1 0,0 0 0,0 0 0,0-1-1,0 0 1,0 0 0,0-1 0,0 1-1,0-1 1,-1 0 0,1-1 0,-1 1 0,9-6-1,-2-3 1,0 1 0,-1-1 0,0-1 0,-1 0-1,0-1 1,-1 0 0,0 0 0,-1-1 0,-1 0-1,0 0 1,9-29 0,-8 15 32,0-1 0,-2 0 0,-2 0-1,0-1 1,-1-40 0,-9 480-255,6-441 249,3-103 135,-1 114-136,1 0 0,1 0 0,0 0-1,12-30 1,-10 33-13,1 1-1,0 0 1,2 0 0,0 1 0,0 0-1,1 0 1,1 1 0,0 0-1,17-14 1,-26 26-12,0 0 1,0 0-1,0 0 1,0 1-1,1-1 1,-1 1-1,0-1 1,1 1-1,-1 0 1,1 0-1,0 0 0,-1 0 1,1 1-1,0-1 1,-1 1-1,1-1 1,0 1-1,0 0 1,-1 0-1,1 0 1,0 1-1,0-1 1,-1 0-1,1 1 1,0 0-1,-1 0 0,1 0 1,-1 0-1,1 0 1,-1 0-1,1 1 1,-1-1-1,0 1 1,0 0-1,1-1 1,-1 1-1,-1 0 1,1 0-1,3 5 1,5 13-2,0 1 1,-2 1-1,-1-1 1,0 1-1,-2 0 1,4 32-1,-4-25-3,1-1 1,1 1-1,15 36 0,-19-59 1,1 1-1,0-1 1,1 0-1,0 0 1,0 0-1,0 0 1,0-1 0,1 0-1,0 0 1,0-1-1,0 0 1,1 0-1,0 0 1,-1 0-1,1-1 1,0-1 0,1 1-1,-1-1 1,0 0-1,1-1 1,-1 1-1,1-2 1,0 1-1,-1-1 1,1 0 0,-1 0-1,1-1 1,-1 0-1,12-4 1,-15 4 3,0-1 0,0 0 0,-1-1 0,1 1 0,-1-1 0,0 1 0,1-1 0,-1 0 0,-1 0 0,1-1 0,0 1-1,-1 0 1,1-1 0,-1 0 0,0 1 0,0-1 0,-1 0 0,1 0 0,-1 0 0,0 0 0,1-9 0,2-9 13,-1-1-1,1-40 1,-4 51-8,2-143 189,-28-248 1,11 278-61,6 40 38,-21-85 0,26 158-88,1 12-22,1 24-40,4 44-15,4 0 0,2 0 0,18 68 0,67 203-30,-32-128-168,-57-196-293,-1 0 1,-1 1-1,0-1 1,0 20-1,-2-28-1158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0.7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48 28829,'0'0'1489,"143"-48"-1489,-102 48-48,-1 0-80,-5 11-2305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1.6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349 315 29069,'0'0'1604,"-24"-26"-1215,-74-79-93,92 99-264,0 0 1,0 0-1,0 1 0,-1 0 0,-7-4 0,11 8-16,1 0 1,0 0-1,-1 0 1,1 1-1,0-1 0,-1 1 1,1 0-1,0 0 1,-6 0-1,-1 0 30,5-1-36,0 2 1,0-1-1,0 0 0,1 1 0,-1 0 0,0-1 0,1 1 0,-1 1 1,0-1-1,1 1 0,-1-1 0,1 1 0,0 0 0,-6 4 0,4-1-3,0 0-1,0 0 0,0 1 0,1-1 1,0 1-1,0 0 0,-5 9 0,2 1-5,0 0 0,1 0-1,1 1 1,1-1-1,-4 31 1,5-30-6,2 0 1,0 0-1,1-1 1,1 1 0,4 29-1,-4-41 2,0 0-1,1 1 1,0-1 0,0 0-1,0 0 1,0-1-1,1 1 1,0 0 0,0-1-1,0 0 1,1 1-1,-1-1 1,1 0 0,0-1-1,0 1 1,0-1-1,1 0 1,-1 0-1,1 0 1,0 0 0,6 2-1,-5-3-1,-1 0 0,0 0 0,1 0 0,-1-1-1,1 0 1,-1 0 0,1 0 0,-1-1 0,1 1 0,0-1 0,-1-1-1,1 1 1,-1-1 0,1 0 0,0 0 0,-1-1 0,0 0-1,1 0 1,-1 0 0,0 0 0,0-1 0,0 0 0,-1 0-1,1 0 1,-1-1 0,1 1 0,-1-1 0,0 0 0,6-9 0,1-3 8,-1 0 1,-1-1 0,0 0 0,-2 0 0,0-1-1,-1 0 1,6-27 0,-5 9 25,-2 0 0,0-70 0,-5 105-27,0 1 1,0-1-1,0 0 1,0 1-1,0-1 0,0 0 1,0 1-1,-1-1 1,1 0-1,0 1 1,0-1-1,-1 0 1,1 1-1,0-1 0,-1 1 1,1-1-1,-1 1 1,1-1-1,0 1 1,-1-1-1,0 1 0,1-1 1,-1 1-1,1-1 1,-1 1-1,1 0 1,-1-1-1,0 1 0,1 0 1,-1 0-1,0 0 1,0-1-1,0 1-1,0 0 0,-1 0 0,1 0 0,0 0 0,0 0 0,0 1 0,0-1 0,0 0 0,0 1 1,-1-1-1,1 1 0,0-1 0,0 1 0,0-1 0,0 1 0,1 0 0,-1-1 0,0 1 0,0 0 0,0 0 0,0 0 0,0 1 0,-2 3-1,0 1 1,0-1-1,1 1 0,0 0 0,0 0 1,0 0-1,1 0 0,0 0 0,0 0 1,0 10-1,0-3-3,1 0 1,0 0-1,1 0 0,4 18 0,-3-26 2,0 0-1,0 0 0,0 0 0,0 0 1,1-1-1,0 1 0,0-1 0,0 1 1,1-1-1,0 0 0,-1 0 0,1-1 1,1 1-1,-1-1 0,0 0 1,1 0-1,0 0 0,-1-1 0,1 1 1,0-1-1,7 2 0,4 1-11,0-1 1,0-1-1,0 0 0,0-1 0,30 0 1,-41-2 12,1-1 0,-1 0 0,0-1-1,0 1 1,0-1 0,1 0 0,-2 0 0,1-1 0,0 1 0,0-1 0,-1 0 0,0 0 0,1-1 0,-1 1 0,-1-1 0,1 0 0,3-5 0,6-6 4,-2-1-1,0 0 0,13-26 1,-14 21 1,-1-1 0,0 0-1,-2 0 1,-1-1 0,-1 0 0,-1 0 0,-1 0-1,-1 0 1,-1-33 0,0 55-4,-1-1-1,0 0 1,0 0 0,0 1-1,0-1 1,0 0 0,-1 0 0,1 0-1,-1 1 1,1-1 0,-1 0-1,1 1 1,-1-1 0,0 0 0,0 1-1,0-1 1,0 1 0,0-1-1,-2-1 1,0 2 2,1 0 0,0 0 1,0 0-1,-1 0 0,1 1 0,-1-1 0,1 1 0,0 0 0,-1 0 1,1 0-1,-1 0 0,1 0 0,-1 0 0,-2 1 0,-1 1-2,0 0 1,0 0-1,1 0 0,0 1 0,-1 0 0,1 0 1,0 0-1,0 0 0,0 1 0,1 0 0,-1 0 1,1 0-1,0 1 0,0-1 0,1 1 0,-1 0 1,1 0-1,0 0 0,-4 11 0,0-2-3,1 0 0,1 0-1,0 1 1,1 0 0,0 0 0,-2 27-1,5 30-26,1-70 27,0-1 1,1 0-1,-1 1 0,1-1 1,-1 0-1,1 1 1,-1-1-1,1 0 0,0 0 1,0 0-1,0 0 1,0 0-1,-1 0 0,1 0 1,1 0-1,-1 0 1,0 0-1,0 0 0,0 0 1,0-1-1,1 1 0,-1-1 1,0 1-1,0-1 1,1 1-1,-1-1 0,1 0 1,-1 1-1,2-1 1,0 1-2,0-1 0,-1 0 0,1 1 0,0-1 0,-1 0 0,1 0 0,0-1 0,-1 1 0,1 0 0,-1-1 0,1 0 0,-1 0 0,1 1 0,-1-1 0,1-1 0,2-1 0,-1-1 4,-1-1-1,0 0 0,1 0 1,-2-1-1,1 1 0,-1-1 1,0 1-1,0-1 1,2-8-1,4-8 6,-7 25-5,0-1-1,0 0 0,0 1 0,0-1 1,-1 1-1,1-1 0,-1 1 0,1-1 1,-1 1-1,0 0 0,0 2 1,8 366 12,-10-236-8,3-95 0,0-6-3,-1 0-1,-2 0 0,-1-1 1,-1 1-1,-15 51 1,9-55-5,-1-1 0,-2 0 0,-25 41 0,33-60 3,-2 0 0,1-1 0,-1 0 0,-1-1 0,1 1 0,-1-1 0,-1-1 0,0 1 0,0-2 1,0 1-1,-1-1 0,0-1 0,-10 5 0,17-8 3,-1-1 0,1 0 0,0 0 0,-1 0 1,1-1-1,0 1 0,-1-1 0,1 0 0,-1 0 0,1 0 0,-1 0 0,1-1 1,0 1-1,-4-2 0,5 1-2,0 0 0,1 0 0,-1 0 1,1 0-1,-1 0 0,1 0 0,-1-1 1,1 1-1,0-1 0,0 1 0,0-1 0,0 1 1,0-1-1,0 0 0,0 0 0,0 1 1,1-1-1,-1 0 0,0 0 0,1 0 0,0 0 1,-1 0-1,1 1 0,0-5 0,-1-4 0,0 0 0,1 0-1,0 1 1,1-1-1,0 0 1,0 0 0,1 0-1,1 1 1,-1-1 0,1 1-1,1 0 1,0 0-1,0 0 1,1 0 0,0 0-1,7-8 1,35-38-7,3 1 1,81-67-1,50-52-22,-121 101 36,-3-2 1,-3-3 0,72-136-1,-117 197 0,-2 1-1,1-1 1,-2-1-1,0 1 1,-1-1-1,-1 0 1,0 0-1,-1-1 1,0-19-1,-3 36-2,-1 1-1,1-1 1,-1 0 0,1 0-1,-1 0 1,0 0 0,1 1-1,-1-1 1,0 0 0,1 0 0,-1 1-1,0-1 1,0 1 0,0-1-1,1 1 1,-1-1 0,0 1-1,0-1 1,0 1 0,0 0-1,0-1 1,0 1 0,0 0-1,0 0 1,0 0 0,0 0 0,0 0-1,0 0 1,0 0 0,0 0-1,0 0 1,-2 1 0,-2-1 4,0 1 0,-1-1 1,1 1-1,0 0 0,-9 3 1,7 0-6,1 0 1,0 0-1,-1 0 1,2 1-1,-1 0 1,0 0-1,1 1 1,0-1 0,0 1-1,1 0 1,0 0-1,-5 10 1,-3 7-4,1 1 1,-10 30 0,11-23-4,2 0 0,1 1 0,2-1 0,1 1 0,1 0 0,2 0 0,4 49 0,-3-78 2,1 1 0,-1 0 0,1-1 0,0 1 0,0 0 0,0-1 0,0 1 0,0-1 0,1 0 0,0 1 0,-1-1 0,1 0 0,1 0 0,-1 0 0,0 0 0,1-1 0,-1 1 0,1 0 0,0-1 0,0 0 0,0 0 0,0 0 0,0 0 0,0 0 0,1-1 0,5 3 0,5-1 0,-1 0 0,1-1 0,0 0 0,0-1 0,22-1 0,-25 0 0,2-1 0,1 0 0,-1-1 1,0 0-1,0-1 1,-1-1-1,1 0 0,-1-1 1,17-8-1,13-10 3,38-28 1,-27 17-1,-19 14 0,-17 10-13,1-1 0,25-21 0,-42 32 0,-1 0-1,0 0 0,0 0 0,1 0 0,-1 0 0,0 0 0,1 0 0,-1-1 1,0 1-1,1 0 0,-1 0 0,0 0 0,0-1 0,1 1 0,-1 0 0,0 0 0,0-1 1,0 1-1,1 0 0,-1 0 0,0-1 0,0 1 0,0 0 0,0-1 0,0 1 1,0 0-1,1-1 0,-1 1 0,0 0 0,0 0 0,0-1 0,0 1 0,0 0 1,0-1-1,0 1 0,0 0 0,-1-1 0,1 1 0,0 0 0,0-1 0,0 1 1,0 0-1,0-1 0,0 1 0,-1 0 0,1 0 0,0-1 0,0 1 0,0 0 0,-1 0 1,1-1-1,0 1 0,0 0 0,-1 0 0,1 0 0,0-1 0,-1 1 0,1 0 1,-1 0-1,-21-3-743,-23 3-726,-12 0-1831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2.76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112 1075 23819,'0'0'2614,"-12"-28"-1765,-35-90-172,35 89-304,2-2 0,1 1 0,-5-38 0,7 31 182,7 37-543,0 0 0,0 0 0,0 0 0,0 0 0,0 0 0,0 0 1,0 0-1,0 0 0,0 0 0,0 0 0,1 0 0,-1 0 0,0 0 0,0 0 0,0 0 1,0 0-1,0 0 0,0 0 0,0 0 0,0 0 0,0 0 0,0 0 0,0 0 0,0 0 1,0-1-1,0 1 0,0 0 0,0 0 0,0 0 0,0 0 0,0 0 0,0 0 0,0 0 1,0 0-1,0 0 0,0 0 0,0 0 0,1 0 0,-1 0 0,-1 0 0,1-1 0,0 1 1,0 0-1,0 0 0,0 0 0,0 0 0,0 0 0,8 11 88,13 27-130,34 66 75,-5 3 0,56 171 1,-52-89-40,64 183-26,-114-362 22,34 71-55,-35-75 40,0-1 0,1 0 0,-1 0 0,1 0 0,0 0-1,0-1 1,0 0 0,1 0 0,-1 0 0,1 0 0,9 5 0,-13-9 12,1 1-1,-1-1 1,1 1-1,-1-1 1,1 1-1,0-1 0,-1 0 1,1 0-1,0 0 1,-1 0-1,1 0 1,0 0-1,-1-1 1,1 1-1,-1 0 1,1-1-1,0 1 0,-1-1 1,1 0-1,-1 1 1,1-1-1,-1 0 1,0 0-1,1 0 1,-1 0-1,0 0 1,0 0-1,1 0 0,-1-1 1,0 1-1,0 0 1,0-1-1,-1 1 1,1-1-1,1-1 1,3-7 6,0 0 0,-1-1 0,0 0 1,2-11-1,-3 11-5,6-25 35,-1 0 0,-2-1 1,2-41-1,-4-114 304,-4 147-269,-9-140 191,-43-245 1,-4-56-180,51 193-24,5 229-41,0 63-18,0 1 1,0 0-1,0 0 0,0 0 1,0 0-1,0 0 0,0 0 1,0-1-1,0 1 0,1 0 1,-1 0-1,0 0 0,0 0 1,0 0-1,0 0 0,0 0 1,0 0-1,0-1 0,0 1 1,0 0-1,0 0 0,0 0 1,1 0-1,-1 0 0,0 0 1,0 0-1,0 0 0,0 0 1,0 0-1,0 0 0,0 0 1,1 0-1,-1 0 0,0 0 1,0 0-1,0 0 0,0 0 1,0 0-1,0 0 0,0 0 1,1 0-1,-1 0 0,0 0 1,0 0-1,0 0 0,0 0 1,0 0-1,0 0 0,0 0 1,1 0-1,-1 0 0,0 0 1,0 0-1,0 1 0,0-1 1,0 0-1,3 1-6,2 1 3,1 0 0,-1 0 0,0 1 1,0 0-1,0 0 0,0 1 1,0-1-1,-1 1 0,8 8 1,38 48-11,-37-42 6,21 29-3,-2 1 0,-2 2 0,24 54 0,53 167-1244,-71-158-605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3.2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315 337 20409,'0'0'7404,"-3"-30"-5761,-13-102-1112,14 115-420,0-1 1,-2 1-1,0 0 1,-1 0-1,0 1 0,-2-1 1,-13-24-1,20 40-92,-1 0 0,1 0 0,-1 0 0,0 0 0,1 0 0,-1 0 1,0 0-1,0 0 0,0 0 0,1 0 0,-1 1 0,0-1 0,0 0 0,-2 0 0,3 1-14,-1 0 0,1 0 0,-1 0 0,1 0-1,0 0 1,-1 0 0,1 0 0,-1 0 0,1 0 0,-1 0 0,1 0-1,-1 0 1,1 0 0,0 0 0,-1 1 0,1-1 0,-1 0 0,1 0 0,0 1-1,-1-1 1,1 0 0,0 0 0,-1 1 0,1-1 0,-1 1 0,-14 31 25,12-25-25,-6 18 1,1 0 1,2 1-1,0 0 0,2 0 0,0 1 0,1 34 0,3-54-8,0-1-1,1 1 1,0 0-1,0-1 1,0 1 0,1 0-1,0-1 1,0 0 0,1 1-1,-1-1 1,2 0-1,-1 0 1,0 0 0,8 7-1,0-1-2,1 0 0,0-1 0,1-1 0,25 16 0,84 43-37,-90-53 36,0 1-1,-1 2 0,-1 0 1,39 35-1,-67-52 8,1 1-1,-1-1 1,1 1 0,-1 0-1,0-1 1,0 1 0,-1 0-1,1 0 1,-1 1 0,1-1-1,-1 0 1,0 0 0,0 1-1,0-1 1,-1 1 0,1-1-1,-1 0 1,0 1 0,0-1-1,0 1 1,0-1 0,0 1-1,-1-1 1,0 1 0,0-1-1,0 0 1,0 1 0,0-1-1,0 0 1,-1 0 0,0 0-1,0 0 1,0 0 0,0 0-1,0-1 1,0 1 0,-1-1-1,1 1 1,-4 1 0,-21 15 4,-1-2 0,0-1 0,-58 24 0,28-19-17,-70 17 1,93-30-590,1-1 0,-1-2 0,-58 1 0,47-6-2944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28.6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0 806 27517,'775'-263'242,"1072"-275"780,-1833 535-987,-12 3 304,-4 0-169,-20-1-95,14 1-77,-1-1-1,0 1 0,0 1 1,0-1-1,1 1 0,-1 1 0,0 0 1,1 0-1,-15 6 0,-67 41-1781,59-37-321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4.1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153 11 28365,'0'0'2036,"-25"-4"-1796,-26-2-197,47 6-40,0 0 1,0 0-1,-1 0 0,1 0 0,0 1 0,0 0 0,0 0 0,0 0 0,0 0 0,-6 3 0,8-2 0,0-1 0,1 1-1,-1 0 1,0 0 0,1-1-1,-1 1 1,1 0 0,0 0 0,-1 0-1,1 0 1,0 1 0,0-1-1,1 0 1,-1 0 0,0 1 0,1-1-1,-1 4 1,-2 57 52,3-21-31,-1 106 115,22 162 0,-3-191-89,45 160 1,-43-214-56,3-1 1,2-1-1,66 117 0,-81-165-20,18 38-358,-27-52-233,-2-4-465,-5-13-936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4.6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172 642 28861,'-25'-49'7,"-69"-150"374,83 171-238,1 0-1,2-1 0,1 0 0,1 0 0,-3-36 0,8 57-105,1 1 0,0 0 1,0-1-1,1 1 0,0 0 1,0 0-1,3-10 0,-2 13-21,0 0 0,0-1 0,1 1 0,-1 0-1,1 0 1,0 1 0,0-1 0,0 0 0,0 1 0,1 0-1,0 0 1,5-4 0,5-1-4,-1 0 1,1 0-1,1 2 0,-1 0 1,1 1-1,0 0 0,1 1 1,30-4-1,6 3 25,74 3-1,-98 2-24,0 1-1,0 2 1,0 1 0,0 2-1,30 9 1,-41-9-6,1 1-1,-1 0 1,-1 2-1,1 0 1,-1 1-1,-1 0 1,0 2 0,23 21-1,-27-21-3,0 1-1,-1-1 1,0 2-1,-2-1 1,1 1-1,-2 1 1,1 0-1,-2 0 1,0 0 0,-1 0-1,-1 1 1,3 17-1,-5-19 1,0 0 0,-1 0 0,0 0 0,-1 0 0,-1 0-1,0 0 1,-1 0 0,-1-1 0,0 1 0,-1-1 0,0 1 0,-1-1-1,0 0 1,-11 17 0,3-10 9,-2-1 0,0 0 0,-1-1 0,-1-1 0,-1-1 0,0 0 0,-1-1 0,-39 23 0,17-16-271,0-1 0,-2-2 0,-72 21-1,88-31-4880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5.0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0 528 28237,'0'0'1537,"6"1"-1289,1-1-212,0 0 0,-1-1 0,1 1 0,0-2 0,-1 1 0,1-1 0,0 0 0,-1 0 0,0 0 0,0-1 0,0 0 0,0-1 0,0 1-1,9-8 1,-2 1 25,-1 0 0,0 0 0,0-2 0,-1 1-1,16-22 1,-23 26-26,0 0 1,-1-1-1,0 1 0,0-1 0,0 0 1,-1 0-1,0 0 0,-1 0 0,0 0 1,0 0-1,-1 0 0,0 0 0,-1-12 1,1 18-29,0 0 0,0 0 0,-1-1 0,1 1 0,-1 0 1,0 0-1,1 0 0,-1 0 0,0 0 0,0 0 0,0 0 1,0 0-1,-1 0 0,1 1 0,0-1 0,-1 0 0,1 1 0,-1-1 1,0 1-1,1 0 0,-1-1 0,0 1 0,0 0 0,0 0 1,0 0-1,0 0 0,0 1 0,0-1 0,0 0 0,-3 0 1,-6 0 7,0-1 1,0 1 0,0 1 0,-20 2 0,28-2-14,0 0 0,0 1 0,-1-1-1,1 1 1,0 0 0,0 0 0,0 0-1,0 0 1,0 1 0,0-1 0,0 1 0,1-1-1,-1 1 1,0 0 0,1 0 0,-1 1 0,1-1-1,0 0 1,0 1 0,0-1 0,0 1-1,0 0 1,1 0 0,-1 0 0,1 0 0,-2 5-1,-1 5 0,2-1 0,-1 1 0,2 0 0,0 0 0,0 20 0,1-26-2,1-1 0,-1 1 0,1-1 1,0 1-1,1-1 0,0 0 0,0 0 1,0 1-1,1-1 0,-1-1 0,1 1 1,1 0-1,-1-1 0,6 7 0,-2-5 1,0 1-1,1-1 1,0-1-1,0 1 1,0-1-1,1-1 1,0 0-1,13 6 1,1-2 0,0-1 0,1-1 0,0-1 0,1-1 0,-1-1 0,49 1 0,-65-5-1,107-2 10,-101 1-8,-1-1 0,1-1 0,-1 0 0,0-1 0,0 0 0,15-7 1,-11 3 1,0-1 0,0-1 0,-1 0 0,25-22 0,-36 28 2,0-1 0,0 0 0,-1-1 0,1 1 0,-1-1 0,0 0 0,-1 0 0,0 0 0,0 0 0,0-1 0,0 1 0,-1-1 0,0 0 0,-1 0 1,2-11-1,-2 9 12,-1 1 1,0-1-1,0 1 1,-1-1-1,0 0 1,-1 1-1,0 0 1,0-1-1,-1 1 1,-5-12-1,0 6 1,0 1 0,-1-1 0,-1 1 0,-17-18 0,1 6 7,-17-22 12,40 43-34,0 0 0,1 0 0,-1 0 0,1 0 0,0 0 1,0 0-1,1-1 0,-1 1 0,1-1 0,0 1 0,-1-6 0,2 8-3,0 1 0,0-1 1,0 0-1,0 0 0,1 1 0,-1-1 0,0 0 0,1 0 0,-1 1 0,1-1 1,0 0-1,-1 1 0,1-1 0,0 1 0,0-1 0,0 1 0,0-1 1,0 1-1,2-2 0,0 1 0,0-1 0,1 1 0,-1 0-1,0 0 1,1 1 0,-1-1 0,1 1 0,6-2 0,6-1-3,0 1 0,1 1-1,20 0 1,-29 2 1,15-1-2,0 1 0,30 3 0,-46-2 3,0 1 1,1-1 0,-1 1-1,0 1 1,0-1 0,0 1-1,0 1 1,-1-1-1,1 1 1,11 9 0,-6-2-2,-1 0-1,0 1 1,-1 0 0,0 1 0,-1 0 0,0 0-1,11 25 1,-1 5-13,16 58-1,2 3 3,-27-86 15,-10-18-42,1 1 0,-1-1 0,0 0 0,0 1 0,1-1 1,-1 0-1,0 1 0,1-1 0,-1 0 0,0 1 0,1-1 0,-1 0 1,0 0-1,1 1 0,-1-1 0,1 0 0,-1 0 0,1 0 0,-1 1 0,0-1 1,1 0-1,-1 0 0,1 0 0,-1 0 0,1 0 0,-1 0 0,1 0 0,-1 0 1,1 0-1,-1 0 0,0 0 0,1-1 0,-1 1 0,1 0 0,-1 0 1,1 0-1,-1 0 0,0-1 0,1 1 0,-1 0 0,1-1 0,-1 1 0,1-1 1,5-10-1493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6.2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266 849 19817,'0'0'9426,"0"-26"-8754,-1-82-200,1 105-450,0 1 0,0-1 0,0 1 0,0-1 0,-1 1 0,1 0 0,-1-1 0,0 1 0,0-1 0,0 1 0,0 0 0,0 0 0,0 0 0,-1-1 0,1 1 0,-1 0 0,1 1 0,-1-1 0,0 0 0,0 0 0,-2-1 0,0 1 7,1 1 1,0 0-1,-1 0 0,1 0 0,-1 1 1,1-1-1,0 1 0,-1 0 1,1 0-1,-5 1 0,-1-1 38,2 0-61,1 0 0,0 1 1,0-1-1,0 2 0,0-1 1,0 0-1,0 1 0,0 0 1,0 1-1,0-1 0,1 1 1,0 0-1,-1 1 0,1-1 1,-6 7-1,4-3 6,0 0-1,1 0 0,0 1 1,0 0-1,1 1 1,0-1-1,1 1 1,-7 18-1,2 0 8,2 1 0,1 1 0,2-1 0,0 1-1,1 50 1,3-64-22,0 0-1,2 1 1,-1-1-1,2 0 0,0 0 1,8 23-1,-6-27 0,0 0 0,1 0 0,0-1 0,1 0 0,0 0 0,0-1 0,1 0 0,18 16 0,-17-17-2,0-1 1,1 1 0,0-2 0,1 1-1,-1-2 1,1 1 0,0-2-1,1 1 1,19 4 0,-23-7 2,0-1 1,0 0-1,1 0 1,-1-1-1,0 0 1,1 0-1,-1-1 1,0 0-1,0 0 1,1-1-1,-1-1 0,0 1 1,-1-1-1,1 0 1,7-5-1,3-3 6,-1 0 0,0-1-1,-1-1 1,0-1-1,-2 0 1,1-1 0,-2-1-1,17-23 1,-22 26 6,1 0 0,-2-1 0,0 0 0,0 0 1,-2-1-1,0 0 0,0 0 0,-1 0 0,-1 0 0,-1-1 1,1-23-1,-2 25-4,-2-11 64,1 24-66,0 1-1,0-1 1,0 1 0,-1-1 0,1 1 0,0-1-1,-1 0 1,1 1 0,0-1 0,-1 1-1,1 0 1,-1-1 0,1 1 0,-1-1-1,1 1 1,-1 0 0,1-1 0,-1 1 0,1 0-1,-1-1 1,0 1 0,1 0 0,-1 0-1,1 0 1,-1-1 0,0 1 0,1 0-1,-1 0 1,0 0 0,1 0 0,-2 0 0,0 1-2,0-1 0,1 1 1,-1 0-1,0-1 1,0 1-1,0 0 0,1 0 1,-1 0-1,0 0 0,1 1 1,-1-1-1,1 0 1,-1 1-1,1-1 0,0 1 1,-1-1-1,1 1 1,0 0-1,0-1 0,0 1 1,1 0-1,-1 0 1,0 0-1,0 0 0,1 0 1,0 0-1,-1 0 1,1 3-1,-3 9-2,1-1 0,1 1 1,0 13-1,1-20-9,0-1 1,0 1 0,1-1-1,-1 0 1,1 0 0,1 1-1,-1-1 1,1 0-1,0 0 1,1 0 0,-1 0-1,1-1 1,1 1 0,-1-1-1,0 0 1,1 0-1,0 0 1,1 0 0,-1 0-1,1-1 1,0 0-1,0 0 1,0 0 0,0-1-1,1 0 1,-1 0 0,1 0-1,0 0 1,0-1-1,7 2 1,-8-3-2,0 0-1,0 0 1,0 0-1,0 0 1,0-1 0,0 0-1,0 0 1,0 0-1,0 0 1,-1-1 0,1 0-1,0 0 1,0-1-1,0 1 1,-1-1-1,1 0 1,-1 0 0,1 0-1,-1-1 1,0 0-1,0 0 1,7-5-1,-5 1 19,0 0-1,-1 0 0,0 0 1,0-1-1,-1 0 0,0 1 1,0-2-1,0 1 0,-1 0 1,-1-1-1,4-16 0,2-44 93,1-7 74,-9 75-169,0 0 0,0 0-1,0 0 1,0 1 0,0-1 0,1 0-1,-1 0 1,0 1 0,1-1-1,-1 0 1,0 0 0,1 1-1,-1-1 1,1 1 0,-1-1-1,1 0 1,-1 1 0,1-1-1,-1 1 1,1-1 0,0 1-1,-1-1 1,1 1 0,1-1 0,-1 1-4,-1 0 0,1 0 0,0 0 0,0 1 0,0-1 0,-1 0 0,1 0 0,0 1 0,0-1 0,-1 0 0,1 1 0,0-1 0,-1 1 0,1-1 0,0 1 0,-1-1 0,1 1 0,0 0 0,23 33-53,-3 9-250,-2 2 0,-2 0-1,13 53 1,-30-94 345,0-24 180,2-1 1,0 1-1,0 0 0,2 0 0,12-39 0,-11 46-201,1 0-1,0 0 0,1 0 0,0 1 0,1 0 0,1 0 0,0 1 0,0 0 0,14-13 0,-20 21-19,0 1 1,-1-1-1,1 1 0,0 0 0,0 0 0,0 0 1,1 0-1,-1 1 0,0-1 0,1 1 0,-1 0 0,1 0 1,-1 0-1,1 0 0,-1 1 0,1 0 0,-1-1 1,1 1-1,0 0 0,-1 1 0,6 0 0,-4 0-2,-1 1-1,0 0 0,1 0 0,-1 1 0,0-1 1,0 1-1,0 0 0,-1 0 0,1 0 0,-1 0 1,1 1-1,-1 0 0,0-1 0,-1 1 0,4 6 1,29 58-14,2 4-15,-33-65 17,0 0 1,1-1-1,0 0 1,0 0 0,1-1-1,0 1 1,12 8 0,-15-12-5,1 1 0,0-1 0,0-1 1,0 1-1,1-1 0,-1 1 1,0-1-1,0-1 0,1 1 0,-1 0 1,1-1-1,-1 0 0,0 0 0,1 0 1,-1-1-1,0 1 0,1-1 1,4-2-1,-4 1 12,1 0 0,0 0 0,-1-1-1,1 0 1,-1 0 0,0 0 0,0 0 0,0-1 0,0 0 0,-1 0 0,1-1-1,3-4 1,-1-2 10,0-1 0,0 1 0,-1-1-1,-1 0 1,0 0 0,0-1 0,-1 0-1,-1 0 1,0 0 0,1-19 0,-1-19 93,-3-72-1,-2 51 18,-4-71 116,-31-177-1,14 153 38,21 292-82,6-50-184,16 93-1,27 78 0,-34-183 1,-13-59-14,10 49-264,2-1-1,2 0 0,34 80 1,-42-119-1389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6.72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84 29277,'0'0'1265,"196"-3"-1265,-153 3-16,-8 6 16,-4-3-256,-3-3-2065</inkml:trace>
  <inkml:trace contextRef="#ctx0" brushRef="#br0" timeOffset="1">695 0 30142,'0'0'1136,"-18"152"-1056,18-113-48,0-6-32,0-5 0,0-5 0,9-6 0,-3-6-80,-6-3-368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7.1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16 101 22410,'0'0'9381,"-16"-101"-9413,54 140 32,-7 12-32,-6 5-113,-6 3-575,-4-6-1169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7.7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1418 27469,'0'0'1416,"30"2"-1202,95-1-78,-117-1-95,-1-1 0,0 0 0,1 0 0,-1-1 0,0 1 0,0-2 0,0 1 0,0-1 0,0 0 0,0-1 0,-1 0 0,0 0 0,0 0 0,0 0-1,0-1 1,-1 0 0,8-8 0,-9 8 6,5-4 47,-1-1 0,0-1-1,-1 0 1,0 0 0,0 0 0,-1-1-1,-1 0 1,0 0 0,-1 0 0,0-1-1,-1 0 1,3-16 0,-1-18 58,-1 0 0,-4-51-1,0 59-88,-22-579 350,19 593-406,-7-74 115,-25-103 0,29 188-41,1 16-16,-1 28-37,2 311-30,5-244 1,3-17-11,3-1 0,3 1-1,4-2 1,3 1 0,4-2 0,40 98 0,-54-156-40,1-1 0,1 0 0,1 0 0,14 20 0,-20-33 29,0 0 1,0 0-1,0-1 1,1 1-1,-1-1 0,1 0 1,0 0-1,0-1 1,1 0-1,-1 0 1,1 0-1,-1 0 1,1-1-1,0 0 0,0 0 1,0-1-1,0 0 1,7 1-1,-1-1 20,0 0 0,0-1 0,0 0 0,0-1 0,0 0 0,0-1 0,0-1 0,0 0 0,-1 0 0,1-1 0,-1-1 0,0 0 0,0 0 0,14-10 0,-2-1 6,-2 0 1,0-2-1,0 0 0,-2-1 1,0-1-1,-2-1 1,27-40-1,-34 45 11,-1-1 0,-1-1 0,0 0 0,-1 0 0,-1-1 0,-1 1 0,-1-1 0,0 0 0,-1-1 0,-2 1 0,1-30 0,-2 47-12,-1 0 0,1 0 0,0 0 0,0 0 1,-1 0-1,1 0 0,-1 0 0,1 1 0,-1-1 1,0 0-1,0 0 0,0 0 0,0 1 0,0-1 1,0 0-1,0 1 0,-1-1 0,1 1 0,-1 0 1,1-1-1,-3-1 0,1 2 2,0-1 1,0 1-1,-1 0 1,1 0-1,0 0 0,0 0 1,-1 1-1,1-1 1,0 1-1,-1 0 0,1 0 1,-4 0-1,-1 1 2,0 0 0,1 1-1,-1 0 1,0 0 0,1 0-1,0 1 1,-1 0-1,1 0 1,0 1 0,1 0-1,-9 7 1,5-2-4,1 0 0,1 1-1,0 0 1,0 0 0,1 1 0,0 0 0,1 0-1,0 1 1,1 0 0,-6 16 0,5-6-5,1 0 1,1 0 0,0 0-1,2 1 1,0 26-1,2-42 3,0 1-1,0 0 0,0-1 1,1 1-1,1 0 0,-1-1 1,1 0-1,0 1 0,1-1 1,0 0-1,0 0 0,0 0 1,1 0-1,0-1 0,0 0 1,1 1-1,0-2 0,0 1 1,0 0-1,1-1 0,0 0 1,0 0-1,10 5 0,-6-4 0,0-1-1,1 0 1,0 0-1,0-1 1,0-1-1,1 0 1,-1 0-1,21 1 1,9-2-6,48-2-1,-46-1 7,67-6-25,0-4 0,0-4 0,-2-6-1,124-39 1,-224 57-4,20-6 14,-27 8-3,0 1 1,0 0 0,0-1 0,0 1 0,0-1 0,0 1-1,-1-1 1,1 0 0,0 1 0,-1-1 0,1 0 0,0 0-1,-1 1 1,1-1 0,-1 0 0,1 0 0,-1 0-1,1 0 1,-1 0 0,1 0 0,-1 1 0,0-1 0,1-2-1,-3 2-36,0 0 0,1 1-1,-1-1 1,0 1 0,1-1-1,-1 1 1,0 0 0,1 0-1,-1 0 1,0 0 0,0 0-1,1 0 1,-3 0 0,0 0-80,-29 0-783,-4 0-808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29.80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368 489 24635,'0'0'3367,"14"-10"-2719,47-39-175,-57 44-421,0 0 0,0 0 0,-1 0 0,1 0 0,-1-1 0,-1 1-1,1-1 1,-1 0 0,0 0 0,0 0 0,0 0 0,-1 0 0,0 0 0,0 0 0,-1-1 0,0 1 0,0 0 0,-1-10 0,1 1 20,0 3-34,0 0-1,0 1 1,-1-1 0,0 0 0,-1 0-1,-1 0 1,0 1 0,-1-1 0,0 1 0,0 0-1,-1 0 1,0 0 0,-1 1 0,-1 0-1,0 0 1,0 0 0,0 1 0,-10-8-1,9 8-27,-1 2-1,-1-1 1,1 1-1,-1 1 1,0 0-1,-1 0 1,1 1-1,-1 0 1,0 1-1,-1 0 1,1 1-1,0 0 1,-1 1-1,0 0 1,0 1-1,1 0 0,-1 1 1,0 0-1,-18 3 1,24-2-8,1 0 0,-1 0 0,0 1 0,1 0 0,-1 0 0,1 0 0,0 1 0,0-1 0,0 1 0,0 0 0,0 1 0,1-1 0,-5 5 1,2-1-2,1 1 1,0-1-1,0 1 1,1 0-1,-1 1 1,2-1-1,-5 12 1,1 2 0,1-1 1,1 2-1,1-1 1,1 1-1,-2 43 1,5-46-8,1 1 1,1 0-1,5 27 1,-4-38 2,1 0-1,0 0 1,0 0-1,1-1 1,0 0-1,1 0 1,0 0-1,10 14 1,-4-10 1,0 0 0,0-1 1,1 0-1,1-1 0,-1-1 0,2 0 1,0 0-1,20 9 0,-25-14 1,1-1 1,0 0-1,1 0 0,-1-1 1,1-1-1,-1 1 0,1-2 0,0 0 1,0 0-1,0-1 0,-1 0 1,1-1-1,20-3 0,-24 1 2,0 1 1,-1-1-1,0 0 0,0-1 0,0 0 0,0 0 0,0 0 0,-1 0 1,1-1-1,-1 0 0,-1 0 0,1 0 0,-1-1 0,4-6 0,5-6 10,-2-1-1,0-1 0,8-23 1,-10 20 115,-2-1 0,-1 0 1,0 0-1,-2 0 0,-1-1 0,1-47 1,-6 260-88,5 258 8,7-320-52,31 146 1,-4-35-4,-30-177-33,-7-60 36,1 0-1,-1 0 1,0 0-1,0 0 1,1 0-1,-1 0 1,0 0-1,0 0 1,0 0 0,1 0-1,-1 0 1,0 0-1,0 0 1,1 0-1,-1 0 1,0 0-1,0-1 1,0 1-1,1 0 1,-1 0-1,0 0 1,0 0-1,0 0 1,0-1-1,0 1 1,1 0-1,-1 0 1,0 0-1,0-1 1,0 1-1,0 0 1,0 0-1,0-1 1,0 1-1,0 0 1,0 0-1,0 0 1,0-1-1,0 1 1,0 0-1,0 0 1,0-1-1,0 1 1,32-152-2394,-17 92 341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0.3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327 22 27116,'0'0'2871,"12"-7"-2641,-10 5-212,1 1 0,0-1 0,-1 1 1,1-1-1,0 1 0,0 0 0,0 0 1,0 0-1,0 0 0,0 1 0,0-1 1,0 1-1,4 0 0,-6 0-11,-1 1-1,1-1 1,0 0 0,0 1-1,0-1 1,0 1 0,-1-1-1,1 1 1,0 0 0,0-1-1,-1 1 1,1 0 0,-1-1-1,1 1 1,0 0-1,-1 0 1,1 0 0,-1-1-1,1 3 1,1 2 10,-1-1-1,0 1 1,0 0-1,0-1 1,-1 1-1,1 5 1,1 38 68,-2 0 0,-2-1 1,-2 1-1,-12 52 1,-18 25 29,19-74-93,1 0-1,3 1 1,2 0 0,-3 70 0,12-117-24,0 0 0,1 0 0,-1 0 0,1 0 1,0-1-1,0 1 0,3 9 0,-3-12 0,0 0 0,0 0 0,0-1 0,1 1 0,-1 0 0,1-1 0,-1 1 0,1-1 0,-1 0 0,1 1 0,0-1 0,-1 0 0,1 0 0,0 0 1,0 0-1,0 0 0,0-1 0,0 1 0,0 0 0,4 0 0,2 0-6,1 0 1,-1 0-1,1-1 1,0 0 0,-1 0-1,1-1 1,-1 0 0,1 0-1,-1-1 1,1 0-1,-1-1 1,0 0 0,0 0-1,8-5 1,-11 5 3,0 0 0,0 0-1,-1-1 1,0 1 0,0-1 0,0 0 0,0 0 0,0 0 0,-1-1 0,0 1 0,0-1-1,0 0 1,-1 0 0,1 0 0,-1 0 0,0 0 0,0-1 0,-1 1 0,0-1 0,0 1-1,0-1 1,0-9 0,-2 13 7,1 0 0,0 0-1,-1 0 1,1 0 0,-1 0-1,0 0 1,1 0 0,-1 1 0,0-1-1,0 0 1,0 1 0,0-1-1,-1 0 1,1 1 0,0 0-1,-1-1 1,1 1 0,-1 0-1,1-1 1,-1 1 0,1 0 0,-3-1-1,-46-19 20,34 15-12,-3-1-4,-37-14 42,1-3 0,-76-44 0,117 60-35,0-2 1,0 1-1,1-2 1,1 0-1,0 0 1,0-1-1,1-1 1,0 0-1,1 0 1,1-1-1,0-1 1,1 1-1,-11-28 0,16 33-5,0-1 0,1 1 0,0-1 0,0 1 0,1-1-1,0 0 1,1 1 0,0-1 0,0 0 0,1 1 0,4-19-1,-2 20-2,0 0-1,0 0 0,1 0 0,0 0 0,0 1 0,1 0 0,0 0 1,0 0-1,1 0 0,0 1 0,0 0 0,0 0 0,9-6 1,4-1-15,1 1 0,0 0 0,1 1 0,0 1 1,1 2-1,0 0 0,0 1 0,40-7 0,-4 6-67,1 2 0,73 2-1,-128 4-20,0 0 1,0 0-1,1 0 0,-1 1 0,0-1 0,0 1 0,0 0 0,0 0 0,0 1 0,0-1 0,7 5 0,8 11-5274,-3 1-16350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0.8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169 1 29518,'0'0'1835,"-7"5"-1688,3-2-142,1 0 0,0 0-1,0 1 1,0-1 0,1 1 0,-1-1 0,1 1 0,-1 0 0,1 0 0,1 0-1,-1 1 1,1-1 0,-1 0 0,1 1 0,0-1 0,0 9 0,-1 13 35,3 51 1,0-29 14,-7 746 129,5-762-272,-1 1 0,-1 0-1,-12 45 1,15-76 48,0-1-1,-1 1 0,1 0 0,-1-1 0,0 0 0,1 1 0,-1-1 0,0 1 0,0-1 0,0 0 0,0 1 0,0-1 0,0 0 0,0 0 0,-1 0 1,1 0-1,0 0 0,-1 0 0,1 0 0,0-1 0,-1 1 0,1 0 0,-1-1 0,-1 1 0,-2 0-223,-1 0 0,1-1-1,-1 0 1,1 0 0,0 0-1,-6-2 1,-16-2-2193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23.8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27613,'0'0'0,"68"8"-1137,-49-8-592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1.2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40 28445,'0'0'1601,"194"-40"-1569,-148 49-32,-2 16-32,0 3-32,-7 0-1233</inkml:trace>
  <inkml:trace contextRef="#ctx0" brushRef="#br0" timeOffset="1">954 289 30206,'0'0'1072,"12"6"-1072,4-9-16,-1-11-80,-5 3-912,-10-3-1970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3.4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233 261 25628,'0'0'2894,"-21"-24"-2379,-66-74-50,61 73-96,25 25-354,1 0-1,0-1 0,-1 1 0,1 0 1,-1-1-1,1 1 0,-1 0 0,1 0 1,-1-1-1,1 1 0,-1 0 0,1 0 1,-1 0-1,1 0 0,-1 0 0,0-1 1,1 1-1,-1 0 0,1 0 0,-1 1 1,1-1-1,-2 0 0,2 1 4,-1 0 1,0 0-1,1 1 0,0-1 0,-1 0 1,1 0-1,0 1 0,-1-1 1,1 0-1,0 1 0,0-1 1,0 0-1,0 1 0,0-1 0,0 0 1,1 0-1,-1 2 0,1 6-65,-2 122 146,4 183-24,1-253-78,3 0-1,2-1 0,19 66 1,-20-99 3,16 35 1,-20-52-8,1-1 1,0-1 0,0 1 0,1-1 0,0 0 0,0 0 0,8 7 0,-11-15 53,-5-6-12,-47-74 47,30 51-40,-31-62 0,30 41-4,3-1 0,2-1 0,2-1 0,-10-92 0,14 36-16,6-142 1,3 249-22,0 0 0,0 1 0,0-1 0,0 1 0,0-1 0,1 0 0,-1 1 0,0-1 0,1 0 0,-1 1 0,1-1 0,-1 1 0,1-1 0,0 1 0,0-1 1,0 1-1,0 0 0,0-1 0,0 1 0,0 0 0,0 0 0,3-2 0,-3 2-1,1 1 0,0 0 0,0 0 0,0 0 0,-1 0 0,1 0 1,0 1-1,0-1 0,-1 0 0,1 1 0,0-1 0,-1 1 0,1 0 0,0 0 0,-1-1 0,1 1 1,-1 0-1,1 0 0,-1 0 0,0 1 0,1-1 0,-1 0 0,1 2 0,16 16 0,-1 1 0,-1 0 0,14 25 0,-9-15 0,135 214 3,77 104-24,-224-336 13,-7-8 5,1 0-1,0 0 1,0 0 0,1 0-1,-1-1 1,1 1-1,0-1 1,0 0 0,0 0-1,0 0 1,6 2 0,-9-21 8,-1-823 91,1 802-93,3 25-32,-4 12 29,0 0 0,1 0-1,-1 0 1,0 0 0,0 0-1,0 0 1,1 0-1,-1 0 1,0 0 0,0 0-1,1 0 1,-1 0 0,0 0-1,0 0 1,0 0 0,1 0-1,-1 0 1,0 0-1,0 0 1,0 1 0,0-1-1,1 0 1,-1 0 0,0 0-1,0 0 1,0 0 0,0 1-1,1-1 1,-1 0-1,0 0 1,0 0 0,0 0-1,0 1 1,0-1 0,0 0-1,0 0 1,0 0 0,0 1-1,1-1 1,-1 0-1,0 0 1,0 0 0,0 1-1,0-1 1,0 0 0,0 0-1,4 18-16,-1-1 0,-1 0 0,0 1-1,-1-1 1,-2 26 0,1 11-112,9 54-594,5-37-5050,-5-39-2217,8 16-8386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3.91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153 198 28653,'0'0'1596,"-8"22"-1564,2-7-29,1-5-2,1 0 0,0 1 0,1-1-1,-3 15 1,6-20 1,-1 0-1,1-1 1,0 1-1,0 0 1,0 0-1,1 0 1,0-1-1,0 1 1,0 0 0,0-1-1,1 1 1,0-1-1,0 1 1,0-1-1,4 7 1,6 5-4,0 0 1,0-1-1,2 0 1,20 18-1,-28-28-5,1 0 0,-1 0 0,1-1 0,-1 0 0,1 0 0,0-1 0,1 0-1,-1 0 1,1-1 0,-1 1 0,1-2 0,0 1 0,14 0 0,-20-2 8,0-1 0,0 1 0,0 0 0,0-1 0,0 0 0,0 1 0,0-1 1,0 0-1,0 0 0,0 0 0,-1 0 0,1 0 0,0-1 0,-1 1 0,1-1 0,-1 1 0,1-1 0,-1 1 1,0-1-1,0 0 0,1 1 0,-1-1 0,-1 0 0,3-3 0,1-7 10,1 1-1,-2-1 1,3-14 0,-3 13-4,5-28 89,-1-1 0,-3 0 0,-1-57 0,-3 90-71,-1 0-1,0 1 0,-1-1 1,0 1-1,0-1 0,-1 1 1,0 0-1,0 0 0,-1 0 1,0 0-1,0 1 0,-1 0 1,0-1-1,0 2 0,-1-1 1,0 1-1,0-1 0,-12-8 1,12 10-22,0 1 0,-1 0 1,1 0-1,-1 1 1,1 0-1,-1 0 1,0 1-1,0-1 0,0 2 1,-1-1-1,1 1 1,0 0-1,-1 0 0,1 1 1,0 0-1,-1 0 1,1 1-1,0 0 1,-1 0-1,1 1 0,0 0 1,0 0-1,-7 4 1,4-1-3,0 0 0,1 2 1,-1-1-1,1 1 0,1 0 0,-1 1 1,1 0-1,1 0 0,0 1 1,0 0-1,0 0 0,-9 19 1,8-13-166,2 0 0,-1 0 0,2 1 1,0 0-1,1 0 0,1 0 0,0 1 1,-1 20-1,4 9-1306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4.6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24507,'0'0'5336,"5"5"-5149,1 4-163,0 0 1,0 1 0,-1-1-1,0 1 1,-1 0 0,0 0-1,5 20 1,1 1 7,59 204 146,3 9-121,-60-211-123,2-1-1,2 0 1,0-1 0,2-1-1,1 0 1,33 37 0,-45-60-977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5.0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36 351 28381,'-7'-30'56,"-18"-102"27,24 121-34,-1-1 0,1 1 0,1-1 1,0 0-1,2-11 0,-1 19-28,0-1 1,0 1-1,0-1 0,1 1 1,-1 0-1,1-1 0,0 1 1,0 0-1,1 0 0,3-5 1,0 4-7,0 0 0,-1 1 0,1-1 0,1 1 0,-1 1 1,0-1-1,1 1 0,0 0 0,0 1 0,0-1 1,0 2-1,0-1 0,0 1 0,10-1 0,5-2 1,0 2-1,0 0 1,1 1-1,-1 2 1,0 0-1,1 1 1,-1 1-1,-1 2 1,29 8-1,-38-9-10,-1 0 0,0 1 0,0 1-1,-1 0 1,0 0 0,0 1 0,0 0-1,-1 1 1,0 0 0,0 1 0,-1-1 0,0 1-1,-1 1 1,0 0 0,0 0 0,-1 0-1,-1 1 1,9 21 0,-9-17 4,-1 0 0,0 0 0,-1 0 1,-1 1-1,0-1 0,-1 0 0,-2 23 0,0-27 0,0 0 0,-1 0 0,0 0 0,0 0 0,-2-1 0,1 1 0,-1-1 0,-1 0 0,1 0 0,-2 0 0,-6 8 0,-5 5-11,-2-1 0,0-1-1,-2-1 1,0 0 0,-1-2 0,-48 31-1,37-34-590,19-14-3234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5.55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66 12 28509,'0'0'539,"-11"28"-446,-33 93-26,42-113-63,-1 1 0,1-1 0,1 1 1,0 0-1,0-1 0,0 1 0,1 0 0,1 9 0,0-14-4,-1-1 0,1 1 0,0 0 0,0-1 0,1 1 0,-1-1 0,1 1 0,0-1 0,0 0 0,0 1 0,0-1 0,0 0 0,6 5 0,-2-4 3,0 0-1,0 0 1,1-1 0,0 1-1,-1-2 1,1 1 0,1-1 0,-1 0-1,0 0 1,0-1 0,1 0-1,-1 0 1,0 0 0,13-2-1,-17 1 1,0 0-1,0 0 1,1-1 0,-1 1-1,0-1 1,0 0-1,0 0 1,0 0-1,0 0 1,0 0-1,0-1 1,0 1-1,-1-1 1,1 0-1,0 0 1,-1 0 0,3-2-1,-2-1 2,1 1 0,-1-1-1,0 1 1,0-1 0,0 0 0,-1 0-1,0 0 1,0 0 0,2-7 0,0-8 80,-1-1 1,0 0 0,-1 0 0,-2-23-1,0 38-67,0 1-1,0 0 0,0-1 0,-1 1 1,0 0-1,0 0 0,-1-1 1,0 1-1,0 0 0,0 0 0,0 0 1,-1 1-1,1-1 0,-1 1 1,0-1-1,-1 1 0,1 0 0,-1 0 1,0 0-1,0 1 0,0-1 0,0 1 1,-1 0-1,1 0 0,-1 1 1,0-1-1,0 1 0,0 0 0,0 0 1,0 1-1,0-1 0,-1 1 1,1 0-1,0 1 0,-1-1 0,1 1 1,0 0-1,-11 2 0,12-1-16,1-1-1,0 1 1,-1 0-1,1 1 1,0-1 0,0 1-1,0-1 1,0 1-1,0 0 1,0 0-1,1 0 1,-1 0-1,1 1 1,-1-1 0,1 1-1,0-1 1,0 1-1,0 0 1,-2 4-1,0 0-48,1 0-1,0 0 0,1 0 1,0 0-1,0 0 0,0 0 0,1 0 1,0 9-1,3 6-1081,14-14-1281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5.9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206 158 28269,'0'0'2108,"-26"-3"-2023,2 0-80,0 1 1,-37 3-1,58-1-4,0 1 0,0-1 0,0 1 0,0 0-1,0 0 1,0 0 0,0 0 0,1 1 0,-1-1 0,0 1 0,1 0 0,-1 0 0,1 0 0,-1 0 0,1 0-1,0 0 1,0 1 0,0-1 0,0 1 0,1 0 0,-1-1 0,1 1 0,-1 0 0,-1 4 0,1 2 2,0 0 0,0 0 1,0 0-1,1 0 0,1 18 1,0-23-7,0 0 0,1 0 0,0-1 0,0 1 1,0 0-1,0 0 0,1 0 0,-1-1 0,1 1 1,0 0-1,0-1 0,0 0 0,0 1 0,1-1 1,-1 0-1,1 0 0,0-1 0,0 1 0,0 0 1,0-1-1,1 0 0,-1 0 0,7 4 0,8 2-24,-1-1 0,1-1 0,32 8 0,-44-13 19,97 21-144,55 16-126,-157-38 276,0 1 0,1-1 1,-1 0-1,0 1 0,0-1 0,0 1 0,1-1 1,-1 1-1,0-1 0,0 1 0,0 0 1,0 0-1,0-1 0,0 1 0,-1 0 0,1 0 1,0 0-1,0 0 0,0 0 0,-1 0 0,1 0 1,-1 1-1,1-1 0,-1 0 0,1 0 1,-1 0-1,0 0 0,1 1 0,-1-1 0,0 0 1,0 0-1,0 1 0,0-1 0,0 0 0,0 1 1,0-1-1,-1 0 0,1 0 0,0 0 0,-1 1 1,1-1-1,-1 0 0,1 0 0,-1 0 1,1 0-1,-2 1 0,-3 7 1,-1-1 0,1-1 0,-1 1 0,-12 10 1,15-15 3,-14 14-306,-1 0 0,-1-1 0,-1-1 0,0-1 0,-1-1 0,-27 13 0,22-16-2443</inkml:trace>
  <inkml:trace contextRef="#ctx0" brushRef="#br0" timeOffset="1">711 211 29181,'0'0'192,"-3"162"-144,12-131-48,4-6 0,-4-5-64,0-9-496,-2-5-4514</inkml:trace>
  <inkml:trace contextRef="#ctx0" brushRef="#br0" timeOffset="2">677 1 27517,'0'0'0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6.3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28989,'0'0'681,"2"25"-545,3 15-95,2 0 1,2 0 0,1-1-1,17 40 1,95 248 29,84 199-145,-199-509 37,17 32-255,-23-48 268,0 1 0,0 0 0,1-1 0,-1 1 0,1 0 0,-1-1 0,1 0 0,-1 1 0,1-1 0,0 0 0,0 0 0,0 0 1,0 0-1,-1 0 0,1 0 0,0 0 0,0-1 0,1 1 0,-1-1 0,3 1 0,-2-2 23,-1 0-1,1 0 1,-1 1 0,1-2 0,-1 1 0,0 0 0,0 0-1,0-1 1,0 1 0,0-1 0,0 0 0,0 1 0,0-1 0,0 0-1,-1 0 1,1 0 0,-1 0 0,0-1 0,1 1 0,-1 0 0,1-5-1,23-59 19,-22 59-19,4-24 38,0 1 0,-2-2-1,1-31 1,-6 60-30,3-7 35,1 14-30,1 18-25,0 7 23,13 51 0,-16-73-19,0 0-1,1 0 1,0 0 0,0 0 0,1 0 0,0 0-1,0-1 1,0 0 0,1 0 0,0 0-1,0 0 1,9 7 0,-12-12-72,0 0 0,0 0-1,0 0 1,0 0 0,0-1 0,0 1-1,0-1 1,0 1 0,1-1 0,-1 0-1,0 0 1,0 0 0,4 0 0,-1 0-610,5 0-1590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6.8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1 385 28797,'0'0'833,"159"-84"-769,-116 75-64,-11 1-16,-4 2-32,-10-5-1393</inkml:trace>
  <inkml:trace contextRef="#ctx0" brushRef="#br0" timeOffset="1">602 1 29133,'0'0'80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7.41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87 262 27196,'0'0'1905,"-14"30"-1849,-42 100-34,53-123-23,0 1 1,1-1 0,-1 1 0,2 0-1,-1 0 1,1 0 0,0 0-1,1 0 1,0 0 0,2 13-1,-1-6-9,-1-10-17,1 0 0,0-1 0,0 1 0,0 0 0,1 0 0,0-1 0,0 1 0,0-1 0,0 1 0,1-1 0,-1 0 0,1 0 0,0 0 0,6 5 0,-7-7-36,1 1 0,0-1 0,-1 0-1,1 0 1,0-1 0,0 1 0,0 0 0,1-1 0,-1 0 0,0 0 0,1 0 0,-1 0 0,0 0 0,1-1 0,-1 1 0,1-1 0,-1 0 0,1 0 0,-1-1 0,1 1 0,6-2 0,-9 1 94,0 0 0,0 1 0,1-1 0,-1 0 1,0 0-1,0 0 0,0 0 0,0-1 1,0 1-1,0 0 0,0 0 0,-1-1 1,1 1-1,0 0 0,-1-1 0,1 1 0,-1 0 1,1-1-1,-1 1 0,1-1 0,-1 1 1,0-1-1,0 1 0,0-3 0,1-44 849,-1 37-684,-1 1-83,-1-1 0,0 1 0,0 0-1,-1 0 1,0 0 0,-1 0 0,-6-12-1,-9-28 62,14 33-143,1 1 1,1-1-1,1 0 1,0 0-1,1-17 1,1 33-33,0 0 1,1-1-1,-1 1 1,0 0-1,0 0 1,0 0-1,1 0 1,-1 0-1,1 0 1,-1 0-1,1 0 1,-1 0-1,1 0 1,-1 0-1,1 0 1,0 0-1,-1 1 0,1-1 1,0 0-1,0 0 1,0 1-1,0-1 1,0 0-1,0 1 1,0-1-1,0 1 1,0-1-1,0 1 1,0 0-1,0-1 1,0 1-1,0 0 1,0 0-1,0 0 1,0 0-1,0 0 0,1 0 1,0 0-1,2 0 0,0 0-1,-1 1 0,1-1 0,0 1 0,0 0 0,0 0 1,-1 1-1,1-1 0,0 1 0,-1 0 0,4 2 0,4 5-60,0 0 0,-1 1 0,-1 0-1,0 0 1,0 1 0,-1 1 0,10 16 0,-2 1-1226,-1 1 1,11 32 0,-22-43 366,-1-6 850,-2-24 4635,-4-67-3740,2-52-413,2 114-383,1 1-1,0-1 1,1 1-1,1 0 1,0 0-1,8-17 1,-5 16-14,1 1 1,1 0 0,0 0 0,0 1-1,16-18 1,-20 26-11,1 1 0,0-1 0,0 1 0,0 1 0,0-1 0,1 1 1,-1 0-1,1 0 0,0 1 0,1 0 0,-1 0 0,0 1 0,1 0 0,9-2 0,-2 2-3,-1 0 0,1 1 0,-1 1 0,1 0 1,0 1-1,-1 1 0,1 0 0,-1 1 0,0 0 0,0 1 0,0 1 0,0 0 1,-1 1-1,0 1 0,0 0 0,-1 0 0,1 1 0,17 17 0,-8-2 4,0 1 1,-2 1-1,-1 1 0,-1 1 0,-1 1 0,16 34 0,-5-10-1,-27-49-61,-1-2 17,1 0 0,-1 0 0,1 0 0,-1 0 0,1 0 0,0 0 0,0 0 0,-1 0 0,1 0 1,0 0-1,0 0 0,0 0 0,0 0 0,0-1 0,0 1 0,0 0 0,0-1 0,2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26.94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12918,'0'0'13446,"6"0"-13750,0 6-1009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39.0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27 255 23723,'0'0'4957,"-4"-12"-4645,-15-37-64,16 44-101,2 10-118,3 11-34,4 9 20,1 0 0,2-1 0,19 40 0,46 73 48,-48-93-58,18 31 14,67 87 1,-79-122-35,1-1 0,2-2 0,59 49 0,-90-83 12,-2-1 3,-1-1 0,1 1 0,0-1 0,0 1 0,0-1 0,0 1 0,0-1 0,0 0 0,0 0 0,0 0 0,1 0 0,-1 0 0,0-1 0,3 2 0,-4-23 50,-2 14-39,-1-10 23,0 0 0,-2 0 0,0 0 0,-1 0 0,0 1 0,-2 0 0,-8-17 0,-7-18 81,-17-55 56,-36-160 0,60 191-162,2-2 1,-3-153 0,16 229-11,0 1 0,0 0 0,1-1 0,-1 1-1,0 0 1,0-1 0,0 1 0,1 0 0,-1-1 0,0 1 0,0 0 0,1 0 0,-1-1 0,0 1 0,0 0-1,1 0 1,-1-1 0,0 1 0,1 0 0,-1 0 0,0 0 0,1 0 0,-1 0 0,0-1 0,1 1 0,-1 0-1,1 0 1,-1 0 0,0 0 0,1 0 0,-1 0 0,0 0 0,1 0 0,-1 1 0,1-1 0,-1 0 0,0 0-1,1 0 1,-1 0 0,0 0 0,1 0 0,-1 1 0,0-1 0,1 0 0,-1 0 0,0 1 0,0-1 0,1 0-1,-1 0 1,0 1 0,1 0 0,20 13-28,8 17-212,-1 1-1,-1 2 0,31 52 1,0-2-3288,4-3-7417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0.2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195 888 27597,'0'0'1240,"-20"-27"-808,-64-83-87,49 69-36,34 40-295,1 1 1,-1-1-1,0 1 1,0 0-1,1-1 1,-1 1-1,0 0 0,0-1 1,0 1-1,0 0 1,1 0-1,-1 0 1,0 0-1,0 0 0,0-1 1,0 2-1,0-1 1,0 0-1,1 0 1,-1 0-1,-2 1 1,-4 8 22,1 8-25,0 1 0,2-1 0,0 1 1,-2 36-1,4-13-17,4 51 0,-2-89 2,0 1 0,0-1 0,1 0 1,0 0-1,-1 0 0,1 0 1,0 0-1,0 0 0,1 0 0,-1 0 1,1 0-1,-1 0 0,1 0 1,0-1-1,0 1 0,0-1 0,1 1 1,-1-1-1,0 0 0,1 0 1,0 0-1,-1 0 0,6 2 0,-1-1-2,-1-1 0,1 0 0,0-1 0,0 1 0,0-1 0,-1-1 0,1 1 0,0-1 0,0 0 0,9-2 0,-13 1 7,0 1-1,0-1 0,-1 0 0,1 0 0,0-1 0,0 1 0,-1-1 0,1 1 0,-1-1 0,1 0 0,-1 0 0,0 0 0,0 0 0,0 0 0,0-1 0,0 1 0,0-1 0,-1 1 0,1-1 0,-1 1 0,2-5 0,4-8 7,-2 0-1,7-28 0,-10 34-6,3-15 32,-2 0-1,0-1 1,-2 1-1,-2-29 1,1 14-7,0 38-7,0 4-6,-1 12-12,2-1 0,0 1-1,0 0 1,1-1-1,1 0 1,5 17 0,-5-25-10,-1-1 0,1 0 0,0 1 0,0-1 0,0 0 0,0 0 0,1-1 0,0 1 0,0-1 0,1 0 0,-1 0 0,1 0 1,0-1-1,-1 1 0,2-1 0,-1 0 0,0-1 0,8 4 0,-8-4 3,1 0 1,-1 0 0,1-1-1,0 0 1,-1 1-1,1-2 1,0 1 0,0-1-1,0 0 1,0 0-1,0-1 1,0 1-1,-1-1 1,1-1 0,0 1-1,-1-1 1,1 0-1,-1 0 1,1-1 0,-1 1-1,0-1 1,0 0-1,0-1 1,0 1 0,-1-1-1,0 0 1,1 0-1,-1 0 1,-1-1-1,1 0 1,-1 1 0,1-1-1,3-9 1,0 1 12,-1-1 0,0 0 0,-1 0 0,0-1 0,-2 0 0,1 1 0,1-23 0,-1-110 96,-5 99-75,0 8 20,-3 0 0,-1 0 0,-1 1 0,-18-55 0,-65-144 288,82 221-302,6 13-10,0 0 0,-1 1-1,1 0 1,-1-1 0,0 1-1,0 0 1,-3-3 0,3 5 17,1 7-23,1 13-18,0 0 1,2 0-1,0 0 1,1-1 0,0 1-1,2-1 1,0 1 0,13 27-1,11 16 4,38 62 0,-34-66-7,-32-56 3,97 165-18,-75-131-16,2 0 0,42 43 0,-67-78 34,2 2-12,0-1 1,0 1 0,1-1-1,-1 0 1,0 1 0,1-1-1,-1-1 1,1 1 0,0 0 0,0 0-1,-1-1 1,1 0 0,0 0-1,0 0 1,6 2 0,-8-3 10,-1 0 1,1-1-1,-1 1 1,0 0-1,1 0 1,-1 0-1,0 0 1,1-1-1,-1 1 1,0 0-1,1 0 1,-1-1-1,0 1 1,1 0 0,-1-1-1,0 1 1,0 0-1,0-1 1,1 1-1,-1 0 1,0-1-1,0 1 1,0 0-1,0-1 1,0 1-1,1-1 1,-1 1-1,0 0 1,0-1-1,0 1 1,0-1-1,0 1 1,0 0-1,0-1 1,-1 0-1,2-3 0,5-73 25,-5-99-1,-2 86 88,2 103-111,0 0 0,1 0 0,0 0 0,1 0 0,1-1 0,0 1 0,6 12 0,1-2-1,0-1 0,27 38 0,-31-50-3,0-1 1,1 0-1,0-1 0,0 1 1,1-1-1,0-1 0,11 8 1,-13-11 0,0 0 0,1-1 1,0 0-1,-1 0 0,1 0 1,0-1-1,0 0 0,0-1 1,0 0-1,17 0 0,-23-1 4,1-1-1,0 0 1,-1 0 0,1 0-1,0 0 1,-1 0-1,0-1 1,1 1-1,-1-1 1,0 1 0,0-1-1,1 0 1,-1 0-1,-1 0 1,1 0-1,0 0 1,0-1 0,-1 1-1,1 0 1,-1-1-1,0 1 1,1-4 0,7-12 2,11-37 0,-17 44-1,7-19 27,-2 0 0,-2-1 1,0 0-1,2-61 0,-8 90 6,1 3-34,0 0 0,0-1 0,-1 1 0,1 0 0,0-1 0,0 1 0,-1 0 0,1 0 0,0-1 0,-1 1 0,1 0 0,-1 0 0,1 0 0,-1 0 1,0 0-1,1 0 0,-1 0 0,0 1 0,3 4 0,2 7 0,2 3 3,0-1 0,1 1-1,15 20 1,-20-32-5,0 0 0,0 0 1,1 0-1,-1-1 0,1 0 0,0 0 0,0 0 0,0 0 0,0 0 0,1-1 0,-1 0 1,1 1-1,-1-2 0,1 1 0,0-1 0,0 1 0,6 0 0,-7-2 1,0 1 0,0 0 1,0-1-1,0 0 0,0 0 0,1 0 0,-1-1 0,0 0 0,0 1 0,0-1 0,0 0 0,0-1 0,0 1 1,-1-1-1,1 0 0,0 0 0,-1 0 0,1 0 0,-1-1 0,0 1 0,0-1 0,0 0 0,0 0 0,0 0 1,-1 0-1,1 0 0,-1-1 0,3-5 0,13-19 6,16-37 0,-29 55-3,-1 0-1,0 0 1,-1-1-1,0 1 1,-1-1-1,0 0 1,1-16-1,-3 25 22,0 7-40,0 8 9,1 1 1,0 0-1,1 0 0,0-1 1,1 1-1,8 22 0,-8-29 3,0 0-1,1-1 1,-1 1-1,1-1 1,1 1-1,-1-1 1,1-1-1,0 1 1,0-1-1,1 0 0,0 0 1,0 0-1,0-1 1,12 7-1,3-2-139,-17-8 16,0 0-1,-1 1 1,1-1 0,-1 1-1,0 0 1,1 0 0,-1 0-1,0 0 1,0 0 0,0 1-1,-1-1 1,1 1 0,0 0-1,-1-1 1,0 1-1,0 1 1,2 2 0,1 16-4213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0.9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0 410 29165,'0'0'259,"7"2"-157,-4-1-88,0 1 0,0-1 1,0 1-1,0 0 0,0 0 1,-1 0-1,1 1 0,0-1 1,-1 0-1,0 1 0,1 0 1,-1-1-1,0 1 0,2 5 1,19 49 58,-16-36-39,27 95 93,28 177 0,6 26-117,-63-304 43,-8-31 23,-59-170 14,46 112-49,3 0 0,-4-87-1,13-149 17,5 285-51,0 0 0,10-50-1,-9 68-1,0 0-1,0 0 1,0 1-1,1-1 0,0 1 1,0-1-1,0 1 1,1 0-1,0 0 0,1 1 1,-1-1-1,1 1 1,0 0-1,0 0 1,8-5-1,-10 8-2,1 0 0,0 0 0,0 0 0,1 0 0,-1 1 1,0 0-1,1 0 0,-1 0 0,0 0 0,1 1 0,-1 0 0,1 0 0,-1 0 0,1 0 0,-1 0 0,1 1 0,-1 0 1,0 0-1,1 0 0,-1 1 0,0 0 0,0-1 0,6 5 0,7 4 2,-2 0 0,1 1-1,-2 1 1,15 14 0,19 21-48,-2 2 0,-2 2 0,62 95 1,-41-41-76,54 125 0,-112-216 40,-4-12 89,-2-9 10,-1 5-15,0-31 27,-13-348 266,-6-102-163,19 476-136,2-10-2,-2 16 3,0 1 1,0-1-1,0 1 1,1 0-1,-1-1 1,0 1-1,0 0 1,1-1-1,-1 1 1,0 0-1,1-1 1,-1 1-1,0 0 1,1 0-1,-1 0 1,0-1-1,1 1 1,-1 0-1,0 0 1,1 0-1,-1 0 1,1-1-1,-1 1 0,1 0 1,-1 0-1,0 0 1,1 0-1,-1 0 1,1 0-1,-1 0 1,1 0-1,-1 0 0,0 0 0,1 0-1,-1 0 1,1 0 0,-1 0 0,0 1-1,1-1 1,-1 0 0,0 0-1,1 0 1,-1 0 0,0 0 0,1 1-1,-1-1 1,0 0 0,0 0 0,1 0-1,-1 1 1,0-1 0,1 0 0,-1 0-1,0 1 1,0-1 0,0 0 0,1 1-1,-1-1 1,0 0 0,0 1 0,0-1-1,0 0 1,0 1 0,0-1 0,1 0-1,-1 1 1,5 23-21,0-1 1,-2 1-1,1 31 1,1 8-184,6 17-630,6-3-976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1.41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44 346 29518,'0'0'18,"-3"25"9,-12 82-8,12-90-18,1 1 1,0 0 0,2 0 0,0 0 0,1 0 0,4 25 0,-4-40-15,1 1 0,-1-1 0,1 0 0,0 1 0,0-1 0,0 0 0,0 0 0,1 0 0,-1 0 0,1-1 0,0 1 0,0-1 0,0 1 0,0-1 0,0 0 0,0 0 0,0 0 0,1-1 0,-1 1 0,1-1 0,-1 0 0,1 0 0,0 0 0,-1 0 0,1-1 0,0 1 0,0-1 0,-1 0 0,1 0-1,0-1 1,0 1 0,-1-1 0,1 1 0,0-1 0,-1 0 0,1-1 0,-1 1 0,1-1 0,-1 1 0,5-4 0,-1-1 2,0 0 1,0-1-1,0 0 0,-1 0 0,0-1 0,-1 1 0,1-1 0,-2 0 0,8-15 0,0-6 109,15-50-1,-16 32 102,-2 1 1,-2-1 0,-2 0 0,-3-1-1,-1 1 1,-6-54 0,4 96-187,1 0-1,-1 0 1,0 0 0,-1 0 0,1 0 0,-1 0 0,0 0 0,0 0 0,0 1 0,-1-1-1,0 1 1,0 0 0,0-1 0,-5-4 0,5 7-9,1 0-1,0 0 1,-1 1 0,1-1-1,-1 1 1,1 0 0,-1-1-1,0 1 1,1 0 0,-1 1-1,0-1 1,0 0 0,0 1-1,1-1 1,-1 1 0,0 0-1,0 0 1,0 0 0,0 1-1,0-1 1,0 1 0,1-1-1,-1 1 1,0 0 0,0 0-1,1 0 1,-5 3 0,-9 7-18,1 0 0,1 2 1,-1-1-1,2 2 0,0 0 0,-20 29 1,23-29-192,2 0 1,-1 1 0,2 0-1,-6 15 1,2 7-1026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2.2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1277 28573,'0'0'576,"7"11"-434,-3-5-124,27 35 106,-28-39-114,-1 1 1,1-1 0,0 0-1,0 1 1,0-1 0,0-1-1,1 1 1,-1 0-1,0-1 1,1 0 0,-1 1-1,1-1 1,-1-1 0,7 2-1,-6-2 8,1 1 0,-1-1 0,0 0 0,1 0 0,-1-1 0,0 1 0,1-1-1,-1 0 1,0 0 0,0 0 0,1-1 0,-1 0 0,0 1 0,-1-2 0,1 1 0,4-3 0,-3-1 16,1 0 1,-1 0 0,-1 0-1,1-1 1,-1 0 0,0 0-1,0 0 1,2-9 0,10-23 54,-2-2 1,-2 0-1,-1 0 1,7-68-1,1-174 120,-18 225-169,-5-327 104,-3 335-95,-1 0-1,-3 0 1,-20-57 0,23 87 58,6 22-22,3 13-67,7 12-21,0-1 0,1 0 0,2-1 0,0 0 0,18 27 0,6 14 16,8 23-8,96 187-9,-97-201 0,81 109-1,-58-106-14,-57-70 11,0 0 1,0-1 0,0 0 0,1 0 0,0 0 0,16 7 0,-23-13 5,-1 0 1,1-1-1,-1 1 1,1-1-1,-1 1 1,1-1-1,-1 0 1,1 0-1,-1 1 1,1-1 0,-1 0-1,1 0 1,-1-1-1,1 1 1,-1 0-1,1 0 1,-1-1-1,1 1 1,-1-1-1,1 1 1,-1-1-1,2-1 1,0 0 0,-1 0 0,1 0 0,-1-1 0,0 1 0,0-1 0,0 1 0,0-1 0,0 0-1,-1 0 1,2-3 0,3-9 2,-1 0-1,0 0 0,3-23 0,-7 32-1,7-60 8,-2 1 0,-4-89-1,-2 114-4,-1 26 14,-2 19-19,-2 18-10,1 3 14,2 0 0,0 1 0,2-1 0,5 47 0,-4-67-2,1-1 1,-1 0-1,1 1 1,0-1-1,1 0 0,-1 0 1,1 0-1,0 0 1,0-1-1,0 1 0,1-1 1,0 0-1,0 0 0,4 4 1,0-3-3,-1 1 1,1-2-1,0 1 1,1-1-1,-1 0 1,1-1-1,16 5 1,-1-3-3,-1-2 0,1 0 0,1-1 0,-1-2 0,39-3 0,-62 3 2,1 0-1,0 0 0,0-1 1,0 1-1,0 0 0,-1-1 1,1 0-1,0 1 0,-1-1 1,1 0-1,0 0 0,-1 0 1,1 0-1,-1 0 0,1 0 1,-1 0-1,0-1 0,1 1 1,-1 0-1,0-1 0,0 1 1,0-1-1,0 1 0,0-1 1,0 0-1,-1 1 0,1-1 1,0 0-1,-1 1 0,1-1 1,-1 0-1,0 0 0,0 0 1,0 0-1,1 1 0,-2-1 1,1 0-1,0 0 1,0 0-1,-1 0 0,1 1 1,-1-1-1,1 0 0,-1 1 1,0-1-1,1 0 0,-1 1 1,0-1-1,0 0 0,0 1 1,-1 0-1,1-1 0,0 1 1,0 0-1,-1-1 0,1 1 1,-1 0-1,-1-1 0,-85-33-2762,29 10-2944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2.6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29117,'0'0'705,"6"42"-641,13 14-64,0 0-176,-4 0-1601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3.3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0 984 29229,'0'0'38,"5"30"68,22 97-42,-24-118-56,0 1 0,0-1 0,1 0-1,1 0 1,0 0 0,0 0-1,0-1 1,10 11 0,4 7 11,-10-12-18,4 5-8,-1 0 0,-1 1 0,0 1 0,-2 0 0,10 29 1,-18-41 14,-10-9 66,6-2-54,0 1 0,0-1-1,1 0 1,-1 0 0,0 0-1,1 0 1,0 0 0,-1 0-1,1-1 1,0 1 0,0-1-1,0 0 1,0 0 0,1 1-1,-1-1 1,1 0 0,0 0-1,0-1 1,0 1 0,0 0-1,0 0 1,0-6 0,-2-11 107,1-1 0,1-29 0,1 47-118,-1-19 33,2 1 0,0-1 0,2 1 0,0-1-1,11-38 1,-12 54-40,1 0 0,-1 1 0,1-1 0,-1 1 0,1 0 0,1 0 0,-1 0 0,1 0 0,0 1 0,0-1 0,0 1 0,1 0 0,0 0 0,-1 1 0,1-1 0,1 1 0,-1 0 0,0 0 0,1 1 0,-1 0 0,1 0 0,0 0 0,0 0-1,0 1 1,-1 0 0,10 0 0,-7 1-3,-1-1 0,0 2 0,0-1 0,0 1-1,0 0 1,1 0 0,-1 1 0,0 0-1,-1 0 1,1 1 0,0 0 0,-1 0 0,0 1-1,1-1 1,-1 1 0,5 5 0,1 2-4,-1 1 0,0-1 0,-1 2 0,0-1-1,-1 2 1,9 17 0,-12-20-10,0 1-1,0 0 0,-2 0 0,1 1 0,-1 0 1,-1-1-1,0 1 0,-1 0 0,-1 1 1,0-1-1,-1 17 0,-1-30 27,-1 1 0,1 0-1,-1-1 1,1 0 0,-1 1 0,1-1 0,-1 0-1,1 0 1,-1 0 0,1 0 0,-1 0-1,1 0 1,-1 0 0,1 0 0,-1-1 0,1 1-1,-1-1 1,1 1 0,-1-1 0,1 0 0,-2 0-1,0-2 3,1 0-1,-1 0 0,1 0 0,0 0 0,0-1 0,0 1 1,0 0-1,1-1 0,-1 0 0,1 1 0,0-1 0,0 0 0,0-6 1,-4-57 46,4 60-59,1-4 10,-1-11 4,1-1 1,6-41 0,-5 57-16,1 0 1,0 0 0,0 0 0,0 1 0,1-1-1,0 1 1,0-1 0,1 1 0,0 0-1,0 0 1,0 1 0,1 0 0,7-8 0,-10 12-2,-1-1 1,1 0 0,0 1 0,0-1 0,0 1-1,0-1 1,1 1 0,-1 0 0,0 0 0,0 0-1,1 0 1,-1 1 0,0-1 0,1 0 0,-1 1-1,1 0 1,-1 0 0,1-1 0,-1 2 0,1-1-1,4 1 1,-4 0-1,0 0 0,1 1-1,-1 0 1,0-1 0,0 2 0,0-1 0,0 0-1,0 0 1,0 1 0,-1-1 0,1 1-1,-1 0 1,3 4 0,5 10-4,0 0 1,-1 1 0,-1 0-1,8 24 1,-14-36 7,18 56-28,-15-41 1,2 0 0,0-1 0,2 1 0,0-2 0,15 25 0,-23-42 16,0 0 0,0-1 0,0 1 1,1-1-1,-1 0 0,0 1 0,1-1 1,-1 0-1,1 0 0,-1 1 0,1-1 0,-1-1 1,4 3-1,-4-3 7,-1 0 1,1 0-1,-1 0 0,1 0 1,0 0-1,-1 0 0,1 0 1,0-1-1,-1 1 0,1 0 1,0 0-1,-1 0 1,1-1-1,-1 1 0,1 0 1,0-1-1,-1 1 0,1 0 1,-1-1-1,1 1 0,-1-1 1,1 1-1,-1 0 0,0-1 1,1-1-1,3-4 6,-1 0 0,0 0 0,-1 0-1,0-1 1,3-12 0,-1 4 0,9-30 53,-2-2-1,-3 1 1,-1-1-1,0-72 1,-7 117 18,5 5-49,30 59-41,-27-44 1,1-1 1,1 0 0,1-1 0,1 0 0,0-1 0,17 17 0,-27-29 5,4 2-38,1 1 0,0-1 0,-1 1 0,2-2 0,9 6 1,-15-9 39,0 0 0,0 0 0,0-1 1,0 1-1,0-1 0,1 1 0,-1-1 0,0 0 1,0 0-1,0 0 0,0 0 0,1 0 1,-1 0-1,0 0 0,0-1 0,0 1 1,0-1-1,0 0 0,0 0 0,0 1 1,0-1-1,0 0 0,0-1 0,-1 1 1,1 0-1,0-1 0,-1 1 0,3-3 1,8-9 4,-1-1 0,-1-1 1,0 0-1,-1-1 1,9-20-1,32-88 18,-50 124-17,15-45 57,-2 0 0,-3 0 1,-1-1-1,3-57 0,-5-188 416,-7 228-405,0 30 14,-1-1 1,-2 1-1,-1 0 0,-1 0 1,-2 0-1,-15-40 0,9 42 121,13 31-201,0 0-1,0-1 1,0 1 0,0 0-1,0 0 1,0 0-1,0 0 1,0-1 0,0 1-1,0 0 1,0 0 0,0 0-1,0 0 1,0-1-1,0 1 1,0 0 0,0 0-1,0 0 1,0 0 0,-1 0-1,1-1 1,0 1 0,0 0-1,0 0 1,0 0-1,0 0 1,0 0 0,-1 0-1,1 0 1,0 0 0,0-1-1,0 1 1,0 0 0,-1 0-1,1 0 1,0 0-1,0 0 1,0 0 0,0 0-1,-1 0 1,1 0 0,0 0-1,0 0 1,0 0-1,0 0 1,-1 0 0,1 0-1,0 0 1,0 0 0,0 1-1,0-1 1,0 0 0,-1 0-1,1 0 1,0 0-1,0 0 1,0 0 0,0 0-1,0 0 1,-1 1 0,1-1-1,0 0 1,0 0 0,0 0-1,0 0 1,-3 19 13,2 16-6,2 1 0,1-1 1,1 0-1,2 0 0,19 66 1,88 198-7,-16-48-36,-88-225 16,-5-16-17,0 1-1,1-1 1,0 0-1,0 0 1,11 16-1,-14-24 0,1-1 0,-1 0 0,0 0 1,1 0-1,-1-1 0,0 1 0,1 0 0,-1 0 0,1-1 0,-1 1 0,4 0 0,-4-1-103,-1 1 0,1-1-1,0 0 1,0 0 0,-1 0 0,1 0-1,0 0 1,0 0 0,-1 0 0,1 0-1,0 0 1,0 0 0,-1 0 0,1 0-1,0-1 1,0 1 0,-1 0 0,1 0-1,0-1 1,-1 1 0,1 0 0,0-1 0,-1 1-1,1-1 1,-1 1 0,1-1 0,0 0-1,6-23-9780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3.77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1087 362 21610,'0'0'7523,"153"-92"-7523,-150 86-400,-3-2-5298</inkml:trace>
  <inkml:trace contextRef="#ctx0" brushRef="#br0" timeOffset="1">9 26 30814,'0'0'560,"-9"-25"-528,46 25 16,-2 0-48,-1 0 0,0 3-32,-3 5 16,4-5-256,-7 0-688,-13-3-2082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6.11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0 575 14647,'0'0'13953,"28"-9"-13590,375-161 258,-231 86-543,314-148 130,-473 226-210,-7 4 1,1 0-1,-1-1 1,0 0-1,-1 0 0,1-1 1,-1 1-1,1-1 0,9-9 1,-15 12-1,0 1 1,1 0 0,-1-1-1,0 1 1,0 0 0,0-1-1,1 1 1,-1 0 0,0-1-1,0 1 1,0-1 0,0 1-1,0 0 1,0-1 0,0 1 0,0-1-1,1 1 1,-2-1 0,1 1-1,0 0 1,0-1 0,0 1-1,0-1 1,0 1 0,0-1-1,0 1 1,0 0 0,-1-1-1,1 1 1,0 0 0,0-1-1,-1 1 1,1 0 0,0-1-1,0 1 1,-1 0 0,1-1-1,-1 1 1,-19-7-326,-25 1-716,-14-2-1057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6.5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1 337 28989,'0'0'67,"40"5"29,-15-1-70,0 1 4,1-1 0,-1-2 0,1 0 1,-1-2-1,1-1 0,-1-1 0,1-1 1,-1-1-1,43-13 0,77-37 250,259-138 0,-270 107 217,-133 85-348,3 242 92,-11 283-159,-3-406-74,-18 338-21,28-453-9,-8 179-2206,8-175-178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3.24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0 180 25900,'0'0'3089,"5"3"-2723,36 3-125,0-2 0,0-1-1,50-4 1,-31 0-100,37-3 30,113-20-1,-1-1 2,-83 16-47,510-60 350,-407 38-455,-3 0 10,-225 31-1,5 0-144,-11 6-369,-23 16-424,-14 6-951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7.14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170 1699 27325,'0'0'109,"4"-29"72,29-196 870,-24 114-475,-5-125 0,-4 156-452,-3 7-39,-3 1 0,-26-125 0,-55-138 80,61 239-108,6 25-7,-26-102 258,47 185-71,2 31-231,13 8 1,2 0 1,2-1 0,32 56 0,-16-34 6,87 173 6,27 58-14,-25 8-72,-117-287-226,-1 1 0,-1 0-1,-1 0 1,-1 0 0,0 44 0,-6-37-2469,-9-13-4989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9.00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0 943 27325,'0'0'69,"29"-24"83,93-78 69,-97 82-151,0-1-1,-1-2 0,24-29 1,-43 45-70,-1 0-1,1-1 1,-1 0 0,0 1 0,-1-1 0,0-1 0,0 1-1,-1 0 1,0-1 0,-1 1 0,0-1 0,0 1-1,0-15 1,-1-86-21,0 108 136,1 1-108,0 0 1,0 1 0,1-1 0,-1 0 0,0 1 0,0 0 0,1-1 0,-1 1 0,0 0 0,0-1 0,0 1-1,0 0 1,0 0 0,0 0 0,0 0 0,0 0 0,0 0 0,-1 0 0,1 0 0,0 1 0,-1-1 0,2 3-1,3 4 28,21 31 3,-2 1 1,-2 1 0,-1 1-1,-3 0 1,18 59 0,-33-88-30,0-1 0,-1 1 1,-1 0-1,0 0 0,-1 14 1,0-26 174,0-4 37,0-376 660,3 362-861,3 13-29,5 10-27,-10-5 34,14 12 2,-1 1 0,21 24 0,-22-22 4,0-1 1,1-1 0,27 21 0,-36-31-5,0-1 0,1 1 0,-1-1 0,1-1 1,0 1-1,0-1 0,0 0 0,0 0 0,0-1 1,0 0-1,1 0 0,-1 0 0,10-1 0,-15 0 3,1 0 0,-1-1 0,1 1-1,-1-1 1,0 1 0,1-1 0,-1 1 0,0-1-1,0 0 1,1 0 0,-1 1 0,0-1-1,0 0 1,0 0 0,0 0 0,0 0 0,0 0-1,0-1 1,-1 1 0,1 0 0,1-3-1,13-32 25,-12 27-8,5-15 85,-1-1 0,-2-1 0,0 1 0,-1-1 0,-2 0 0,-1-39 0,-1 57-85,-1 1-1,0 0 1,0 0-1,0 0 0,-1 0 1,0 0-1,-4-9 1,4 14-6,1-1 1,0 0 0,-1 0 0,1 0 0,-1 1 0,0-1 0,0 1-1,0-1 1,0 1 0,-1 0 0,1 0 0,0 0 0,-1 0-1,0 0 1,1 1 0,-1-1 0,0 1 0,0 0 0,-4-2 0,7 4-11,0-1 0,-1 1 0,1-1 0,-1 1 0,1 0 0,0-1 0,-1 1-1,1 0 1,0-1 0,-1 1 0,1 0 0,0-1 0,0 1 0,0 0 0,0 0 0,0-1 0,0 1 0,0 0 0,0-1 0,0 1 0,0 0 0,0 0 0,0-1 0,1 2 0,-1-1 3,1 4-6,0 0 1,0 0-1,0-1 1,1 1-1,0 0 1,0-1 0,0 1-1,1-1 1,-1 1-1,1-1 1,0 0-1,0 0 1,1-1-1,5 6 1,10 8 6,36 25 0,-14-12 3,-27-19-9,-1 1-1,22 24 1,-32-31 0,1-1-1,-1 1 0,-1-1 0,1 1 0,0 0 0,-1 0 1,0 0-1,0 0 0,-1 0 0,0 0 0,0 1 1,0-1-1,0 10 0,0-9 2,-1 0-1,-1 0 1,1 0 0,-1 0 0,0 0-1,0 0 1,-3 7 0,2-9-2,0-1 0,0 0 0,0 1 0,-1-1 1,1 0-1,-1-1 0,0 1 0,0 0 0,0-1 0,0 1 1,0-1-1,-4 2 0,-12 8 16,18-12-11,3 0-87,4-1 78,0 0 1,0 0-1,0 0 1,0-1-1,-1 0 1,1 0-1,0 0 1,-1-1-1,0 0 1,0 0 0,1-1-1,-2 1 1,1-1-1,0 0 1,-1 0-1,7-9 1,-1 2 6,-1-1 0,0 0 0,-1 0 0,-1-1 0,12-26 1,-13 17 2,0 0 0,-2-1 0,0 1 0,-1-1 0,-2 0 0,-2-43 0,1 30 32,0 44-35,-1 3 1,0 0 0,1 0-1,1 0 1,0 0 0,0 0-1,1 0 1,1 0-1,0-1 1,0 1 0,1-1-1,0 0 1,10 17-1,-2-10-13,1-1-1,28 29 0,-36-41 9,-1 0 0,1 0 0,0-1 0,0 1 0,0-1 0,0 0-1,1-1 1,-1 1 0,1-1 0,0 0 0,-1 0 0,1-1 0,0 1-1,10 0 1,-14-3 3,0 1 0,-1-1 0,1 1 0,-1-1 0,1 0 0,-1 1 0,1-1 0,-1 0 0,1 0-1,-1 0 1,0 0 0,1 0 0,-1-1 0,0 1 0,0 0 0,0 0 0,0-1 0,0 1 0,0-1 0,0 1-1,0-1 1,-1 1 0,1-1 0,0-2 0,12-46 24,-12 47-25,3-27 4,-2 0-1,0-1 0,-4-32 1,1 8 14,1 51-14,-1-21 15,1 24-17,0 1 0,0-1 0,0 0 0,0 1 0,0-1 0,0 0 0,0 1 0,0-1 0,-1 1 0,1-1 0,0 0 1,0 1-1,0-1 0,-1 1 0,1-1 0,0 0 0,-1 1 0,1-1 0,-1 1 0,1-1 0,-1 1 0,1 0 0,-1-1 0,1 1 0,-1-1 0,1 1 0,-2-1 0,2 23-50,1-8 47,1 1-1,1-1 0,0 0 0,0-1 1,2 1-1,-1 0 0,2-1 1,0 0-1,0 0 0,2-1 0,-1 0 1,1 0-1,1-1 0,0 0 0,1 0 1,19 16-1,-29-26 2,1 0-1,0-1 1,-1 1-1,1 0 1,0 0 0,0-1-1,0 1 1,0 0 0,0-1-1,0 1 1,0-1-1,0 1 1,0-1 0,0 0-1,0 1 1,0-1-1,0 0 1,0 0 0,0 0-1,0 0 1,0 0 0,1 0-1,-1 0 1,0 0-1,0 0 1,0 0 0,0-1-1,0 1 1,0 0-1,0-1 1,0 1 0,0-1-1,0 1 1,0-1-1,0 1 1,0-1 0,0 0-1,0 0 1,-1 1 0,1-1-1,0 0 1,-1 0-1,1 0 1,0 0 0,-1 0-1,1 0 1,-1 0-1,1 0 1,0-1 0,2-7 4,-1 1 1,1-1-1,-2 0 1,3-16 0,-4 19-1,10-218 65,-10 222-47,0 16 15,2-2-40,0-1 1,0 0-1,1 1 0,0-1 1,1 0-1,1-1 0,0 1 1,0-1-1,1 0 0,0 0 1,0-1-1,2 1 0,-1-2 1,1 1-1,14 12 0,-16-17 2,-1-1 0,1 0-1,0 0 1,0 0-1,0-1 1,0 0 0,0 0-1,1-1 1,-1 1 0,0-1-1,12 0 1,-13-1 1,0 0 0,1 0 0,-1 0 1,0 0-1,0-1 0,1 0 0,-1 0 1,0 0-1,0-1 0,0 0 0,0 0 0,-1 0 1,1 0-1,7-6 0,-7 3 2,0-1-1,0 1 1,0-1 0,-1 0-1,0 0 1,-1-1 0,1 1-1,-1-1 1,0 0 0,-1 0-1,1 0 1,-2 0 0,2-9-1,1-11 11,-2 1-1,-1-36 1,-1 42-6,0 18-5,0 0-1,0-1 0,0 1 1,-1 0-1,1-1 1,-1 1-1,1 0 1,-1-1-1,0 1 1,-1-4-1,1 5 8,0 1 1,1-1-1,-1 0 0,0 0 0,0 0 0,0 0 0,0 1 0,0-1 0,0 0 1,0 1-1,0-1 0,0 1 0,0-1 0,0 1 0,0 0 0,0-1 0,-1 1 1,1 0-1,0 0 0,0 0 0,0 0 0,-2 0 0,2 0-7,1 0 1,0 0-1,-1 0 0,1 0 1,0 0-1,-1 0 0,1 1 1,0-1-1,-1 0 0,1 0 0,0 0 1,-1 1-1,1-1 0,0 0 1,0 0-1,-1 0 0,1 1 0,0-1 1,0 0-1,0 1 0,-1-1 1,1 0-1,0 1 0,0-1 0,0 0 1,0 1-1,0-1 0,-1 0 1,1 1-1,0-1 0,0 0 0,0 1 1,0-1-1,0 0 0,0 1 1,0-1-1,0 0 0,0 1 0,1-1 1,-1 1-1,0-1 0,0 0 1,0 1-1,0 1 4,0 15-5,1-1 0,4 31 0,-3-40 0,0-1 0,0 1 0,0-1 0,1 0 0,0 0 0,0 0 0,0-1 0,1 1 0,0-1 0,6 8 0,-6-9-2,-1 0 1,1 0 0,1-1-1,-1 1 1,0-1 0,1 0 0,0 0-1,-1 0 1,1 0 0,0-1 0,1 0-1,-1 0 1,0-1 0,0 1-1,1-1 1,-1 0 0,1 0 0,-1-1-1,1 0 1,10-1 0,-12 0 3,-1 0 0,1 0 1,0-1-1,0 1 0,-1-1 0,1 0 1,-1 0-1,0 0 0,0-1 0,1 1 1,-1-1-1,-1 0 0,1 0 0,0 0 1,-1 0-1,1 0 0,-1 0 0,3-7 1,4-7 6,0 0 1,9-27 0,-13 27-7,-1 0 1,-1 0-1,0 0 1,-1-1-1,-1 0 1,-2-27-1,0 16 13,2 28-12,-1-1 0,0 1 0,0 0 0,1-1 0,-1 1 0,0 0 0,-1-1 0,1 1 0,0 0 0,0-1 0,0 1 0,-1 0 0,1 0 0,-1-1 0,1 1 0,-1 0 0,1 0 0,-1 0 0,0-1 0,0 1 0,1 0 0,-1 0 0,0 0 0,0 0 0,0 0 0,0 1 0,0-1 0,0 0 0,-1 0 0,1 1 0,0-1 0,0 1 0,0-1 0,-1 1 0,1-1 0,0 1 0,0 0 0,-1-1 0,1 1 0,0 0 0,-1 0 0,1 0 0,0 0 0,-1 0 0,-1 1 0,4 23-39,0-23 33,0 0 1,0 0-1,0 0 0,0-1 0,1 1 0,-1 0 0,0-1 0,1 1 1,-1-1-1,0 0 0,1 1 0,-1-1 0,0 0 0,1 0 1,-1 0-1,1 0 0,-1 0 0,0 0 0,1 0 0,1-1 0,3 1-4,23-1-16,-17 0 17,0 0 0,0 2 0,11 0 0,-19 0 5,-1 0-1,0-1 1,0 1 0,0 0 0,0 0 0,0 0-1,0 1 1,0-1 0,-1 1 0,1 0 0,0 0-1,-1 0 1,1 0 0,-1 0 0,4 5 0,8 13-15,17 33 0,-23-38 7,0 0 1,1 0-1,1-1 1,0 0-1,19 19 1,-27-31-51,-1 0 0,1-1 0,0 0 0,0 1 0,0-1 0,0 0 0,0 0 0,0 0 0,0 0 0,0 0 0,4 0 0,-5-1-377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49.48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 34 30430,'0'0'1152,"-22"-34"-1136,25 34-80,16 0 16,3 0-160,-13 0-960,-9 3-2546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0.56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141 417 25740,'0'0'3551,"-5"-28"-3210,-16-90-53,19 110-255,1 1 0,1-1 0,0 0 0,0 0 0,0 0-1,1 0 1,0 0 0,0 0 0,1 1 0,0-1 0,1 0-1,-1 1 1,1 0 0,1-1 0,5-8 0,-1 5 5,1 0 1,1 1-1,-1 0 1,1 1-1,1 0 1,16-11-1,-17 13-28,0 0 0,1 0 0,0 1 0,0 1 0,0 0 0,1 0 0,-1 1 0,1 1 0,0 0 0,1 0 0,-1 1 0,0 1 0,1 0 0,13 1 0,-20 1-8,-1 0 1,1 0-1,0 0 0,-1 0 1,0 1-1,1 0 0,-1 0 1,0 1-1,0-1 0,0 1 1,0 0-1,0 0 1,-1 1-1,5 4 0,-1 0 1,-1 0 0,-1 0 0,1 1-1,-1-1 1,-1 2 0,1-1 0,3 11-1,2 8 5,-2 0 0,-1 1-1,-1 0 1,5 49 0,-6-28 0,-4 0 1,-1 0 0,-9 76 0,3-91-5,-1-1 0,-2 0 1,-1 0-1,-2-1 0,-29 62 0,5-31 7,-72 103 0,83-136-4,-1 0-1,-1-2 1,-1-1 0,-59 46-1,79-69-4,0 0 0,0 0 0,-1-1 0,0 0 1,0-1-1,0 1 0,0-1 0,0-1 0,-1 0 0,1 0 0,-1 0 0,0-1 0,1-1 0,-11 0 0,17 0 1,0 0-1,0 0 1,0 0-1,0 0 1,0-1-1,0 1 1,1-1-1,-1 0 1,0 1-1,0-1 1,0 0-1,1 0 0,-1 0 1,0 0-1,1-1 1,-1 1-1,1 0 1,0-1-1,-1 1 1,-1-3-1,1 0 1,0 1-1,0-1 1,0 0-1,0 0 1,1 0-1,0 0 1,0 0-1,0 0 1,-1-7-1,2 4-1,-1 0 0,1 0 0,1 0 1,-1 0-1,1 0 0,0 0 0,1 0 0,-1 0 1,1 0-1,1 1 0,-1-1 0,6-9 0,-4 11 0,1 0-1,-1 0 0,1 0 0,0 1 1,0-1-1,1 1 0,-1 0 0,1 1 1,0-1-1,0 1 0,0 0 0,1 1 1,-1 0-1,0 0 0,14-3 1,7 1-5,-1 2 1,49 1-1,-51 1 1,15 2 4,-1 2 0,1 2 0,67 19 0,-67-14 0,2-2-1,0-1 0,48 2 0,-50-8 1,-22 0-4,0-1 1,0-1-1,0-1 1,0 0-1,21-5 1,-37 6-7,0-1 0,1 0 0,-1 1 0,0-1 0,1 0 0,-1 0 0,0 1 0,0-1 0,0 0-1,0 0 1,0-1 0,0 1 0,0 0 0,0 0 0,0 0 0,0-1 0,-1 1 0,1 0 0,0-1 0,-1 1 0,1 0 0,-1-1 0,0 1 0,1-1 0,-1-2 0,0-43-1431,-1 34 550,-2-16-2241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1.0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159 61 26172,'0'0'3498,"-7"-11"-3021,-20-31-159,21 34-223,5 14-38,2 10-43,1-1-1,0 0 1,1 0 0,0 0 0,1 0 0,11 26 0,50 88 28,-23-49-5,-35-66-33,74 168 64,-73-159-48,-1 1 1,0 0-1,-2 1 1,-1-1-1,2 49 1,-6-69-21,1 7 14,-2 0-1,1 1 0,-1-1 0,-1 0 0,-3 13 0,4-20-7,-1-1 0,1 1-1,-1-1 1,0 1-1,0-1 1,0 0 0,-1 0-1,1 0 1,-1 0 0,0 0-1,0 0 1,0-1 0,0 1-1,0-1 1,0 0-1,-1 0 1,1 0 0,-7 2-1,1-1-23,0 0-1,-1 0 0,0-1 0,1 0 0,-1-1 1,0 0-1,0 0 0,0-1 0,0-1 1,0 1-1,0-2 0,1 1 0,-1-1 0,0-1 1,1 0-1,-1 0 0,1-1 0,0 0 0,0-1 1,1 0-1,-1 0 0,1-1 0,0 0 1,1 0-1,-8-8 0,6 5-228,2-1-1,-1 1 1,-6-12-1,-18-41-1595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1.4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1 401 27821,'0'0'1286,"34"-17"-809,4-3-364,178-78 337,-116 60-269,295-119 81,-381 151-325,-10 5-29,0 0 0,0 0 0,0-1 0,0 0 0,-1 1 0,1-1 0,-1-1 0,1 1 0,-1-1 0,0 1 0,0-1 0,0 0 0,0 0 0,0 0 0,-1 0 0,4-5 0,3-14-2171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1.8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35 1 28877,'0'0'1500,"-5"28"-1404,-6 25-13,3 0 1,-2 81-1,10-106-51,-1 19 16,2 0 0,2 0 0,13 66 0,10-11-170,-10-46-349,-3 1 0,-2 1 0,7 108 0,-18-160-2538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2.2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1 412 29261,'0'0'233,"29"-7"-87,-5-1-103,3 0 4,1 1 0,-1 1 1,1 1-1,0 2 0,32 0 0,16 4 17,94-4-16,-164 3-48,1-1 1,-1 0 0,1 0-1,-1-1 1,0 0 0,0 0-1,0-1 1,0 1 0,0-1-1,-1-1 1,1 1 0,-1-1-1,0 0 1,8-8 0,-7 5 24,0 0 0,0 0 0,-1-1 0,0 0 0,-1 0 0,0-1 1,0 1-1,0-1 0,2-11 0,-1-6 99,0-1-1,-1 0 1,-2 0 0,-1 0-1,-5-53 1,-1 68-13,1 10-29,2 10 10,-1 63-90,3 0 0,4 0 0,15 90 0,-4-49-22,-5 1-1,-6 115 1,7-253 60,1-6-38,1 1 1,1 0-1,2 1 0,1 0 1,2 2-1,0 0 0,40-42 1,-58 67-3,1 1 0,-1-1-1,1 1 1,0-1 0,-1 1 0,1 0 0,0-1 0,0 1 0,0 0 0,0 0 0,0 0 0,0 1 0,0-1 0,0 0 0,0 1-1,1-1 1,-1 1 0,0 0 0,0 0 0,1 0 0,-1 0 0,0 0 0,0 0 0,0 1 0,1-1 0,-1 1 0,0-1 0,0 1-1,0 0 1,0 0 0,0 0 0,0 0 0,0 0 0,0 0 0,-1 1 0,1-1 0,0 1 0,-1-1 0,1 1 0,-1 0 0,1-1-1,1 5 1,7 8-2,-1 1 0,-1 0 0,0 0 0,9 25 0,-9-20 5,10 19-66,-8-20-32,-1-1 0,-1 2 0,-1-1 0,0 1 0,-2 0 0,0 0 0,-1 1 0,1 28 0,-5-34-1444,0-8-1945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2.7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1 123 28589,'0'0'1961,"16"0"-1708,72-8 2,155-34-1,-138 20-188,128-9 0,-186 31-101,-47 0 25,0 0 0,0 0 0,-1 0 0,1-1 0,0 1 0,0 0 0,0 0 0,0 0-1,0 0 1,0 0 0,0 0 0,0 0 0,0 0 0,0 0 0,-1 0 0,1 0 0,0-1 0,0 1 0,0 0 0,0 0 0,0 0 0,0 0 0,0 0 0,0 0-1,0 0 1,0 0 0,0-1 0,0 1 0,0 0 0,0 0 0,0 0 0,0 0 0,0 0 0,0 0 0,0 0 0,0-1 0,0 1 0,0 0 0,0 0-1,0 0 1,0 0 0,0 0 0,1 0 0,-1 0 0,0 0 0,0-1 0,0 1 0,0 0 0,0 0 0,0 0 0,0 0 0,0 0 0,0 0 0,0 0 0,1 0-1,-1 0 1,0 0 0,-13-7-900,-15-1-656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3.15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29389,'0'0'774,"30"8"-491,210 54-35,105 11 64,-343-73-291,0 0-1,-1 0 0,1 1 1,0-1-1,0 0 0,-1 1 1,1-1-1,0 1 0,-1 0 1,1 0-1,-1 0 0,1 0 1,-1 0-1,1 0 1,-1 0-1,2 2 0,-2-1 1,0 0-1,-1 0 1,1 1 0,0-1-1,-1 1 1,0-1-1,0 0 1,0 1 0,0-1-1,0 4 1,0 5-60,0 13 84,1 8-4,-2-1 0,-1 1 0,-1-1 0,-9 36 1,-84 257-10,86-292 9,-1-1 1,-17 30-1,25-53-272,-1-1 1,0 0-1,0 0 0,-1 0 1,0 0-1,0-1 0,-1 0 0,0 0 1,0 0-1,0-1 0,-1 0 1,1 0-1,-14 7 0,-5-5-5115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4:58.7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32 788 28829,'0'0'1361,"-6"5"-1300,4-4-56,0 1 0,0-1 1,0 1-1,0 0 0,1 0 0,-1 0 0,1 0 0,-1 0 0,1 0 0,0 1 1,-1-1-1,1 0 0,0 1 0,1-1 0,-1 0 0,0 1 0,1-1 0,-1 1 1,1 4-1,0-1 6,1 0 0,-1 1 0,1-1 0,1 0 0,-1 0 1,1 0-1,0 0 0,4 7 0,-1-1 9,0-1-1,1-1 1,8 13-1,-12-20-15,1 0-1,-1 0 1,1-1-1,0 1 1,0 0-1,-1-1 1,2 0-1,-1 0 1,0 0-1,0 0 1,1 0-1,-1-1 1,1 1-1,5 1 1,3-1-2,0-1 0,0 0 1,0 0-1,0-1 1,0 0-1,0-1 0,0-1 1,0 0-1,18-5 1,15-12 21,-1-1 1,-1-2 0,67-45-1,-79 47-24,445-313 25,-22-28-7,-446 354-18,28-22 0,79-60 0,-107 84 0,-6 3-1,0 1 0,-1 0 0,1-1-1,0 1 1,0 0 0,0 0 0,0 0 0,0 1 0,0-1 0,0 0 0,0 1 0,0-1 0,1 1 0,2 0 0,-5 0 1,0 0-1,0 0 1,1 0 0,-1 0-1,0 0 1,0 0 0,0 0-1,0 0 1,1 0 0,-1 0-1,0 0 1,0 0 0,0 0-1,0 0 1,0 1 0,1-1-1,-1 0 1,0 0-1,0 0 1,0 0 0,0 0-1,0 0 1,0 1 0,0-1-1,1 0 1,-1 0 0,0 0-1,0 0 1,0 0 0,0 1-1,0-1 1,0 0 0,0 0-1,0 0 1,0 0 0,0 1-1,0-1 1,0 0 0,0 0-1,0 0 1,0 0-1,0 1 1,0-1 0,0 0-1,0 0 1,1 36-195,0 0-1,-3 1 0,0-2 1,-3 1-1,-1 0 1,-1-1-1,-2 0 1,-2 0-1,-21 47 1,11-42-3436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4.3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0 127 24475,'0'0'4693,"22"0"-4333,72-2 174,136-19-1,-95 1-340,384-43 137,-295 57-274,75-5 19,-131 8-16,-168 3-73,-17 4-439,-38 25-1393,22-12-801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3.6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248 477 27693,'0'0'112,"1"-29"192,0 1-165,12-159 893,-6 16 73,-7 168-1081,0-1 13,0 1 0,0 0 1,0-1-1,-1 1 0,1-1 1,-1 1-1,1-1 0,-1 1 1,0 0-1,-3-6 0,3 7-20,-1 1 0,1 0-1,0 0 1,-1-1 0,1 1-1,-1 0 1,0 0 0,1 0-1,-1 1 1,0-1 0,0 0-1,1 1 1,-1-1-1,0 1 1,0-1 0,0 1-1,0 0 1,0 0 0,0 0-1,-2 0 1,-3 0-10,1 1-1,0 0 1,-1 0-1,1 0 1,0 1-1,0 0 1,0 0 0,0 0-1,0 1 1,1 0-1,-1 0 1,1 1 0,-1 0-1,1-1 1,0 2-1,1-1 1,-1 0 0,1 1-1,0 0 1,-6 9-1,-2 3-2,1 2 0,0 0 0,2 0 0,-15 41-1,15-28 0,1 0 0,1 0 0,2 1 0,2 0 0,0 0 0,3 0 0,3 42 0,0-58-4,0 1-1,1-1 1,0 0-1,2 0 0,0-1 1,0 1-1,2-1 1,0-1-1,1 1 0,0-2 1,2 1-1,16 18 0,-2-5 2,3-2-1,0 0 1,1-2-1,55 35 0,-75-52 2,1-1-1,-1-1 0,1 1 0,0-2 0,1 1 1,-1-2-1,1 1 0,-1-1 0,1-1 1,0 0-1,22 1 0,-32-3 0,0-1 0,0 1 0,1 0 0,-1-1 0,0 1-1,0-1 1,0 1 0,1-1 0,-1 0 0,0 1 0,0-1 0,0 0 0,0 0 0,0 0 0,0 0-1,-1 0 1,1 0 0,0 0 0,0 0 0,-1 0 0,1 0 0,0 0 0,-1 0 0,1-1 0,-1 1-1,0 0 1,1 0 0,-1-1 0,0-1 0,6-44 0,-6 44 0,2-34-13,-1-1 0,-1 0 0,-3 0 1,-1 0-1,-1 1 0,-16-56 0,16 78-125,0 0 1,-3-24-1,6 9-2936,2 24-40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4.10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28733,'0'0'419,"34"22"-168,-7-6-197,-4-3-10,0 2-1,-1 0 1,0 1 0,-2 1 0,0 1 0,0 1-1,-2 0 1,26 36 0,-25-26-17,-1 1-1,-2 0 1,-1 1 0,-1 1-1,-1 0 1,-2 1 0,-1 0-1,-2 1 1,-2 0 0,4 39-1,-8-36-15,-1 0-1,-1 0 0,-9 52 0,7-77-7,0-1-1,-1 0 0,-1 0 0,0 0 1,0-1-1,-1 1 0,-1-1 1,0 0-1,0 0 0,-1-1 0,0 0 1,0 0-1,-1-1 0,0 0 1,-11 9-1,12-11-54,-1 0-1,1-1 1,-1 0 0,-1 0-1,1 0 1,-1-1 0,1-1-1,-1 1 1,0-1 0,0-1-1,0 0 1,-1 0 0,1-1-1,-1 0 1,1 0 0,-1-1-1,-13-2 1,22 2-140,0 0 1,0 0-1,0-1 0,1 1 1,-1 0-1,0 0 0,0-1 1,1 1-1,-1 0 0,0-1 1,0 1-1,1-1 0,-1 1 0,1-1 1,-1 1-1,0-1 0,1 1 1,-1-1-1,0-1 0,-7-25-13489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4.59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 28653,'0'0'947,"22"0"-789,-10 0-140,-6-1-10,1 1 0,-1 0 0,1 0-1,-1 0 1,1 1 0,-1-1 0,1 2 0,-1-1 0,0 1 0,0 0 0,0 0 0,0 0 0,0 1 0,0 0-1,0 0 1,-1 1 0,0 0 0,0 0 0,0 0 0,0 0 0,0 1 0,5 7 0,29 44 50,67 90 20,-88-126-69,0 0 0,1-1 0,1-1 0,37 26 0,-50-39-2,1-1 0,0 0 0,1 0 0,-1-1-1,1 0 1,-1 0 0,1-1 0,0 0 0,0-1 0,0 0 0,0 0-1,0-1 1,0 0 0,0-1 0,0 0 0,0 0 0,9-3-1,-12 2-38,-1 1 0,0-1-1,1 0 1,-1-1-1,0 1 1,0-1 0,-1 0-1,1 0 1,-1 0-1,1-1 1,-1 0 0,0 0-1,0 0 1,-1 0-1,1-1 1,-1 1 0,0-1-1,0 0 1,0 0-1,-1 0 1,0 0 0,0 0-1,0-1 1,0 1-1,-1 0 1,0-1 0,0 0-1,0-5 1,-1-20-1598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5.6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1 430 28637,'0'0'1214,"0"15"-1113,0-11-95,0 9 5,1 0 0,0 0 1,1 0-1,1 0 0,0 0 1,0 0-1,10 20 0,-12-30-8,13 29 1,2-1 1,0 0-1,2-2 1,2 0-1,27 32 1,-41-56-5,-1-1 0,0 0 0,1 0-1,0-1 1,0 1 0,0-1 0,0-1 0,8 4 0,-12-6 1,-1 1 0,1 0-1,0-1 1,-1 1 0,1-1 0,0 1-1,-1-1 1,1 0 0,0 0 0,0 0-1,-1 0 1,1 0 0,0 0 0,0 0 0,-1 0-1,1-1 1,0 1 0,-1-1 0,1 1-1,0-1 1,-1 0 0,1 0 0,-1 0-1,1 1 1,-1-1 0,1-1 0,-1 1-1,0 0 1,0 0 0,1 0 0,-1-1-1,0 1 1,0-1 0,0 1 0,1-3-1,6-22 31,-1-1-1,-1-1 0,-1 1 0,2-32 1,-3-102 657,-4 146-540,1 25-149,0-1 0,1 1 0,0 0 0,0 0 0,1-1 0,0 0 0,1 1 0,0-1 0,1 0 0,0-1 0,0 1 0,1-1 0,0 0 0,0-1 0,1 1 0,0-1 0,0 0 0,16 11 0,-13-11 1,0 0 0,0-1 0,1 0-1,-1 0 1,2-1 0,-1-1 0,0 0 0,1 0 0,0-1-1,0-1 1,0 0 0,0 0 0,0-1 0,0-1-1,22-2 1,-28 1 2,-1-1 0,0 0-1,1 0 1,-1 0 0,0-1 0,0 0-1,0 0 1,-1 0 0,1-1-1,-1 1 1,0-1 0,0 0 0,0-1-1,0 1 1,-1-1 0,1 1-1,4-11 1,-2 4 0,0 0 0,-1 0 1,-1-1-1,1 1 0,-2-1 0,0 0 0,2-17 0,-3 18 4,-1-1 0,-1 0 0,1 0 0,-2 1 1,0-1-1,0 0 0,-4-12 0,4 20-2,-1 0 0,1 1 0,-1-1 0,0 1 0,0 0 1,0 0-1,0-1 0,0 1 0,-1 1 0,1-1 0,-1 0 0,0 0 1,0 1-1,0 0 0,0 0 0,0 0 0,-1 0 0,1 0 0,-1 0 1,1 1-1,-1 0 0,1-1 0,-1 2 0,-6-2 0,4 0 1,0 1 1,0 1-1,0-1 0,0 1 0,1 0 0,-1 0 1,0 1-1,0 0 0,-9 2 0,12-2-4,1 0-1,0 0 1,0 0 0,0 0 0,0 0-1,0 1 1,0-1 0,0 1-1,0-1 1,1 1 0,-1 0 0,1 0-1,-1 0 1,1 0 0,0 0-1,-1 0 1,1 0 0,0 0-1,0 0 1,1 1 0,-1-1 0,0 0-1,1 0 1,-1 5 0,-1 4-4,1 0 0,0 0 1,1 0-1,0 0 0,1 0 1,0 0-1,1 0 0,0 0 1,5 15-1,-3-18 0,-1 1 0,2-1 0,-1 0 1,1-1-1,0 1 0,1-1 0,0 0 0,0 0 0,0-1 0,1 1 0,12 8 0,-10-9-2,-1 1-1,1-2 1,1 1-1,-1-1 1,1-1-1,0 1 1,0-2-1,0 1 1,1-1-1,-1-1 1,1 0-1,-1-1 1,1 0-1,0 0 1,0-1-1,16-2 1,-22 1 5,0-1 0,0 0 0,0 0 0,0 0 0,0 0 0,0-1 0,-1 0 0,1 0 0,-1 0 0,0-1 0,0 1 0,0-1 0,0 0 0,-1 0-1,1 0 1,3-7 0,3-5 11,-1 0 0,0 0 0,9-27 0,-10 21 0,-2 0 1,0-1-1,-2 0 1,3-32-1,-3-95 152,-4 122-87,-3 108 79,12-91-139,-6-6-14,-1 0 0,0-1 0,-1 1 0,-1 0 0,-3-19 0,1-13 2,2 41-3,0-1 1,0 1-1,-1 0 1,0 0-1,-4-12 1,4 18-2,0-1-1,0 1 1,0 0 0,0 0-1,0 1 1,0-1 0,0 0-1,0 0 1,-1 0 0,1 1-1,-1-1 1,1 1-1,-1-1 1,0 1 0,0 0-1,1-1 1,-1 1 0,0 0-1,0 0 1,0 1 0,0-1-1,0 0 1,-1 1 0,1-1-1,0 1 1,-3-1 0,-2 0-7,-21 2-3,27-1 9,0 0 1,1 0 0,-1 1-1,0-1 1,0 0-1,0 1 1,0-1-1,1 0 1,-1 1 0,0 0-1,1-1 1,-1 1-1,0-1 1,1 1-1,-1 0 1,0-1-1,1 1 1,-1 0 0,1 0-1,0-1 1,-1 1-1,1 0 1,-1 0-1,1 0 1,0-1-1,0 1 1,0 0 0,-1 1-1,1 3 1,0 0-1,-1 0 1,2 0-1,-1 0 1,1 0 0,-1 0-1,1 0 1,1-1-1,-1 1 1,1 0-1,0-1 1,0 1 0,0-1-1,0 1 1,1-1-1,0 0 1,0 0-1,0 0 1,4 3 0,8 7-2,0 0-1,2-1 1,24 15 0,9 8 1,-26-16-1,-1 0 1,0 1 0,31 40 0,-47-52 0,0 1 0,-1-1 1,0 1-1,-1 1 0,0-1 1,-1 0-1,0 1 0,0 0 1,-1 0-1,-1 0 0,0 1 1,1 21-1,-2-31 1,-1 0 0,0 0 0,-1 0 0,1 1 0,0-1-1,0 0 1,-1 0 0,1 0 0,-1 0 0,0 0 0,0 0 0,1-1-1,-1 1 1,-1 0 0,1 0 0,-2 2 0,0-1 2,-1-1 0,1 1 0,-1-1 0,0 0 0,0 0 0,-6 3 0,7-4 0,-13 7-139,0-1 0,0-1 0,0-1 0,0 0 0,-1-1 0,0-1 0,0 0 0,0-2 0,0 0 0,0 0 0,-19-3 0,20-3-1629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6.11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 0 29646,'0'0'1133,"-3"9"-1061,1-4-65,1 0 0,0 0 0,0 0 0,0 0 0,1 1 0,0-1-1,0 0 1,0 0 0,0 1 0,3 8 0,18 56 38,-17-59-40,205 723 91,-164-553-101,-44-177 4,1 5-2,1 0-1,0 0 1,0-1-1,4 9 1,-6-16 2,-1 0 1,0 0-1,1 0 1,-1-1-1,0 1 1,1 0-1,-1 0 1,1-1-1,0 1 1,-1 0-1,1-1 1,-1 1-1,1 0 1,0-1-1,-1 1 1,1-1-1,0 1 1,0-1-1,0 0 1,-1 1-1,1-1 0,0 0 1,0 1-1,0-1 1,0 0-1,-1 0 1,1 0-1,0 0 1,0 0-1,0 0 1,0 0-1,0 0 1,0 0-1,0 0 1,-1-1-1,1 1 1,0 0-1,0 0 1,0-1-1,-1 1 1,1-1-1,0 1 1,0-1-1,-1 1 1,1-1-1,0 1 1,-1-1-1,1 0 1,0 1-1,-1-1 1,1 0-1,-1 1 1,1-2-1,6-8 1,0 0 1,-1 0-1,0 0 0,-1-1 0,0 1 1,5-20-1,17-74 12,-22 82-10,-2 5 0,-3 13-1,1-1 0,-1 1 0,1 0 0,0-1 0,1 1 0,-1 0 0,1 0 0,3-8 0,-4 11-2,0 1 1,1-1-1,-1 1 1,0-1-1,0 1 0,0-1 1,0 1-1,1 0 1,-1 0-1,0-1 1,0 1-1,0 0 1,1 0-1,-1 0 0,0 0 1,0 1-1,1-1 1,-1 0-1,0 0 1,0 1-1,0-1 0,1 1 1,-1-1-1,0 1 1,1 0-1,25 18-21,-4 4-2,-11-11 37,0 0 0,20 15 0,-28-24-32,1 0 0,-1 0 0,1-1 0,0 0 0,0 0 0,-1 0 0,1 0 0,1-1 0,-1 0 0,0 0 0,0 0-1,7-1 1,-9 1-159,-3-1 126,0 0 0,1 0-1,-1 0 1,0 0-1,1 0 1,-1 0 0,0 1-1,0-1 1,1 0 0,-1 0-1,0 0 1,1 0-1,-1 0 1,0 0 0,0 0-1,1-1 1,-1 1-1,0 0 1,1 0 0,-1 0-1,0 0 1,0 0 0,1 0-1,-1 0 1,0-1-1,0 1 1,1 0 0,-1 0-1,0 0 1,0-1 0,0 1-1,1 0 1,-1 0-1,0-1 1,0 1 0,0 0-1,0 0 1,0-1 0,1 1-1,-1 0 1,0 0-1,0-1 1,0-11-2845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6.5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1 311 29005,'0'0'897,"143"-67"-865,-121 61-64,-3 1 16,-7-6-481,0-3-3696</inkml:trace>
  <inkml:trace contextRef="#ctx0" brushRef="#br0" timeOffset="1">403 0 29373,'0'0'433,"28"76"-545,-10-43-1153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7.1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134 90 29213,'0'0'1220,"-22"29"-1191,-68 97-10,87-121-18,1-1 1,-1 1 0,1 0 0,0 0 0,0 0 0,0 0 0,1 0 0,-1 0-1,1 0 1,1 0 0,-1 10 0,1-10-1,1-1 0,0 0-1,0 1 1,1-1 0,-1 0 0,1 0 0,0 0 0,3 6 0,0-2-2,2 6-1,1-1-1,1-1 1,0 0-1,1 0 1,13 12-1,-20-19 2,1-2 0,0 1 0,1 0 0,-1-1 0,1 0 1,-1 0-1,1 0 0,0-1 0,0 0 0,0 1 0,0-2 0,0 1 0,1-1 0,-1 1 0,1-2 0,-1 1 0,10 0 0,-14-2 1,0 1 1,0 0-1,0-1 1,0 1-1,0-1 1,0 1-1,0-1 1,0 0-1,0 1 1,0-1-1,-1 0 0,1 0 1,0 0-1,0 0 1,-1 1-1,1-1 1,-1 0-1,1 0 1,-1 0-1,1 0 1,-1 0-1,1-1 0,-1 1 1,0 0-1,0 0 1,0 0-1,1 0 1,-1-1-1,1-39 47,-2 31-35,0-1 3,0 0 0,-1-1 1,0 1-1,-1 1 0,-1-1 0,0 0 0,0 1 1,-1-1-1,0 1 0,-1 1 0,0-1 0,-9-10 1,7 8-5,0 0 1,1 0 0,0 0 0,1-1 0,0 0-1,-7-27 1,12 39-12,1 0 0,0 1 0,0-1 0,-1 0 0,1 0 0,0 0 0,0 0 0,0 1 0,0-1 0,0 0 0,0 0 0,0 0 0,0 0 0,0 0 0,0 1 0,1-1 0,-1 0-1,0 0 1,1 0 0,-1 1 0,0-1 0,1 0 0,-1 0 0,1 1 0,-1-1 0,1 0 0,-1 1 0,1-1 0,0 0 0,1 0 0,24-1-42,-17 2 32,-4 0 7,0 0 0,0 1 0,0-1 0,0 1 0,0 0 0,0 0 0,0 1 0,0 0 0,0 0 0,-1 0 0,1 0 0,-1 1 0,0-1 1,8 7-1,-6-3-33,-1 0 1,0-1 0,0 1 0,-1 1 0,1-1-1,-1 1 1,-1 0 0,1 0 0,1 7 0,2 7-168,-1 1 1,-1-1-1,-1 1 0,-2 0 1,1 45-1,-3-66 307,0-16 393,0 0-374,0-17 142,5-35 0,-4 56-242,1 0 0,1 0 0,0 0 0,0 0 0,1 0-1,11-19 1,1 2 29,31-39-1,-39 57-41,0 0-1,1 1 1,0 0 0,0 0 0,1 1-1,21-13 1,-29 20-3,1-1-1,-1 1 0,0 0 1,1 0-1,-1 0 1,1 0-1,0 0 1,-1 1-1,1-1 1,0 1-1,-1-1 1,1 1-1,0 0 0,-1 0 1,1 0-1,0 1 1,-1-1-1,1 1 1,0-1-1,-1 1 1,1 0-1,-1 0 1,1 0-1,-1 0 1,1 0-1,-1 1 0,0-1 1,0 1-1,0 0 1,0-1-1,0 1 1,0 0-1,0 0 1,0 0-1,1 4 1,5 6 10,-1 0 1,-1 1 0,0 0 0,-1 1 0,5 18 0,-9-28-19,23 75 43,4-1-1,64 128 1,-64-159-621,-28-46-514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7.8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 0 29582,'0'0'570,"-1"35"-391,0 1-120,2 204 234,8-161-285,4 0-1,3-1 0,4-1 0,3-1 1,3 0-1,45 89 0,-64-148-2637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8.6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28813,'0'0'123,"4"32"-14,-2-6-84,0 2 12,1-1-1,2 0 1,1 0-1,0 0 1,2 0-1,12 26 0,7 6 89,1-2-1,54 81 1,-80-135-115,1 1 0,-1-1 0,1 1 0,0-1 0,0 0 0,0 0 0,0 0 0,1 0 1,-1 0-1,1-1 0,-1 0 0,1 1 0,0-1 0,0-1 0,0 1 0,0-1 0,1 1 0,-1-1 0,0 0 0,0-1 0,1 1 0,-1-1 1,0 0-1,1 0 0,-1 0 0,0-1 0,1 1 0,-1-1 0,0 0 0,6-2 0,-3-1 24,1 0-1,-1-1 1,-1 1 0,1-1-1,-1-1 1,1 1-1,7-11 1,37-49 53,-44 55-80,64-91 24,30-40-41,-101 140 6,3-2-85,0-1 1,0 0-1,0 0 0,0 1 1,1 0-1,-1 0 1,1 0-1,0 0 0,0 0 1,5-2-1,4 3-1442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9.10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192 544 28413,'0'0'1193,"2"-9"-1103,5-27-74,-19 32 444,9 3-441,0 1 0,-1-1 0,1 0-1,0 0 1,0-1 0,0 1 0,-5-4 0,2 1 0,2-2 0,-1 1 0,0 0-1,1-1 1,0 0 0,1 0 0,-1 0 0,1 0-1,0-1 1,1 1 0,-1-1 0,1 0 0,1 0-1,-2-7 1,-1-13 30,2 0 1,0-36-1,2 47-40,0-1 1,1 1-1,1-1 1,0 1-1,2 0 1,9-30-1,-10 38-6,1 1-1,0 0 1,0 0-1,1 0 1,0 0-1,0 1 1,0-1-1,1 1 1,0 1-1,0-1 1,1 1-1,-1 0 1,1 0-1,0 1 1,12-6-1,-10 6 0,-1 1-1,1 0 0,-1 0 0,1 1 1,0 0-1,0 0 0,0 1 0,10-1 1,-14 3-1,0-1 1,1 0 0,-1 1-1,0 0 1,0 0-1,0 1 1,1-1 0,-1 1-1,-1 0 1,1 0 0,0 1-1,0 0 1,-1-1 0,0 1-1,7 6 1,-1 2 2,-1 0 1,0 0-1,-1 1 1,0 0-1,0 0 0,-2 1 1,1 0-1,7 24 1,-3-4 2,-2 1 0,7 54 0,-10-50-1,-2 1-1,-1-1 0,-3 1 1,-1 0-1,-2 0 0,-1-1 1,-2 0-1,-2 0 0,-1 0 1,-2-1-1,-17 37 0,0-15-5,-69 108 0,81-143 0,-2-1 1,0-1-1,-1-1 0,-1 0 1,-1-1-1,0-2 1,-25 17-1,36-29 3,1-1 0,-1 1-1,-19 6 1,25-11-2,-1 0-1,1 0 0,0 0 1,0 0-1,-1-1 0,1 0 1,0 0-1,-1 0 0,1 0 1,0 0-1,-1-1 1,-4-1-1,7 1 0,0 0 1,0 0 0,1 0-1,-1 0 1,1-1-1,-1 1 1,1 0-1,-1-1 1,1 1-1,0-1 1,-1 1 0,1-1-1,0 0 1,0 1-1,0-1 1,0 0-1,1 0 1,-1 0-1,0 0 1,1 0-1,0 0 1,-1 1 0,1-1-1,0-4 1,-1-7-2,1 1 0,2-23 0,-1 28 1,-1 1-2,1 0 1,0 0-1,0 1 1,1-1 0,0 0-1,0 1 1,0-1-1,0 1 1,1 0-1,0 0 1,0 0 0,1 0-1,-1 0 1,8-7-1,-4 6 2,0 1-1,0 0 1,0 0 0,1 0-1,0 1 1,0 0-1,0 0 1,16-4-1,9 1-2,0 1 0,0 1 0,1 2 0,36 1-1,-64 2 3,62-1-170,1-4-1,-1-2 1,0-3 0,88-25-1,-140 29-1007,-11 0-1702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5.1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2 169 27869,'0'0'1328,"0"-1"-1292,-1 0 0,1 1-1,0-1 1,0 0 0,0 0-1,0 0 1,0 1 0,0-1-1,0 0 1,0 0-1,0 0 1,0 0 0,0 1-1,1-1 1,-1 0 0,0 0-1,0 0 1,1 1 0,-1-1-1,1 0 1,-1 1 0,0-1-1,1 0 1,0 0-1,396-67 460,-248 38-450,257-20 0,-310 50-35,-95 0-140,-5 0-4801,-5 0-3115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9.5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271 192 29325,'0'0'1252,"-25"23"-1135,-7 7-85,-38 43 0,68-71-30,0 1-1,0 0 1,0 0 0,0 0-1,1 0 1,-1 0 0,1 0-1,-1 0 1,1 1-1,0-1 1,1 0 0,-1 1-1,0-1 1,1 1 0,0-1-1,0 1 1,0-1 0,0 0-1,1 7 1,1-4 2,1-1 1,-1 0 0,1 1-1,0-1 1,0 0 0,0 0-1,8 8 1,-3-2 5,17 19 4,2-1-1,1-1 1,56 43-1,-8-7-11,-70-58-1,0-1 0,0 1 0,-1 1 0,0-1 0,0 1-1,-1 0 1,0 0 0,0 0 0,0 1 0,-1-1 0,0 1 0,-1 0 0,0 0 0,0 0-1,0 0 1,-1 0 0,-1 1 0,1-1 0,-1 0 0,-1 9 0,0-12 1,0 0 1,-1 0-1,1 0 0,-1 0 1,0 0-1,0 0 0,-1 0 1,1 0-1,-1-1 0,0 1 1,0-1-1,-1 0 0,1 0 1,-1 0-1,0-1 1,0 1-1,-8 4 0,-5 4-20,0-1 0,0-1 0,-28 11 0,38-18-83,-1-1 0,1 1-1,-1-1 1,0-1-1,0 1 1,-11 0 0,-27-3-3410,1-4-6744</inkml:trace>
  <inkml:trace contextRef="#ctx0" brushRef="#br0" timeOffset="1">0 357 28797,'0'0'929,"193"-168"-577,-130 134-208,-1 1-16,-9 4-96,-10 10-32,-8-1 32,-4 9-32,-3 0 0,-3 0-16,0 5-64,0 0-112,-4 4-1025,1-4-4129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1:59.95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168 1 29053,'0'0'646,"-2"31"-393,1-8-203,-8 198 229,3-74-59,-44 258 0,47-387-237,0-1 0,-1 1 1,-1-1-1,0-1 0,-2 1 1,0-1-1,-13 23 0,19-37-96,0-1 0,0 1 0,0-1 0,0 1 0,0-1 0,-1 1 0,1-1 0,-1 0 0,1 1-1,-1-1 1,1 0 0,-1 0 0,0 0 0,1 0 0,-1 0 0,0-1 0,-2 2 0,-14-1-3468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0.3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9 28733,'0'0'288,"206"-9"-288,-153 23 0,-3 0-784,-7 3-7588</inkml:trace>
  <inkml:trace contextRef="#ctx0" brushRef="#br0" timeOffset="1">792 166 29550,'0'0'1040,"0"-48"-1040,9 48-96,13-3-208,-7 3-993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1.0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422 330 27533,'0'0'197,"1"-26"438,2-11-392,2-100 621,-5 134-816,0-1-1,0 1 0,0-1 1,0 1-1,-1 0 0,1-1 1,-1 1-1,0 0 1,0 0-1,0 0 0,-3-5 1,2 6-28,1 0 0,-1 1 0,1-1 1,-1 1-1,0 0 0,0 0 0,0-1 0,0 1 1,0 0-1,0 0 0,0 1 0,0-1 0,0 0 1,0 1-1,0-1 0,-1 1 0,1 0 0,-3 0 1,-6-1-6,0 2 1,0-1-1,0 1 1,0 1-1,0 0 0,0 0 1,0 2-1,1-1 1,-1 1-1,1 0 1,0 1-1,0 0 1,1 1-1,0 0 1,0 1-1,0 0 1,-15 15-1,1 1-10,2 1 1,1 1-1,1 1 0,1 1 0,-15 29 0,24-39-6,1 0-1,0 1 1,-6 25-1,11-34 0,1 1-1,1 0 1,-1-1-1,1 1 0,1 0 1,0-1-1,0 1 0,3 12 1,-3-20 1,1 0-1,-1 0 1,1 1 0,0-1 0,0 0-1,0 0 1,0 0 0,0 0 0,1 0 0,-1-1-1,0 1 1,1 0 0,0-1 0,-1 1 0,1-1-1,0 1 1,0-1 0,0 0 0,-1 1 0,2-1-1,-1 0 1,0-1 0,0 1 0,0 0 0,0 0-1,3-1 1,5 2-9,1 0 0,-1-2-1,1 1 1,13-2 0,-11 1 3,-6-1 6,-1 1 1,1-1-1,0 0 0,0-1 0,-1 0 1,1 0-1,-1 0 0,1-1 1,-1 0-1,0 0 0,0 0 1,11-9-1,-8 4 2,0 0 0,-1 0 1,0-1-1,-1-1 0,1 1 0,10-21 0,-2-2 7,-2 0 0,-2-1-1,0 0 1,7-42-1,3-65-2,-8 36 36,-14 104-40,0 0 0,0 0 0,0 0 0,0 0 0,0 0 0,1 0 0,-1 0 0,0 0 1,0 0-1,0 0 0,0 0 0,0 0 0,0 0 0,0 0 0,0 0 0,0 0 0,0 1 0,0-1 1,0 0-1,0 0 0,0 0 0,1 0 0,-1 0 0,0 0 0,0 0 0,0 0 0,0-1 0,0 1 1,0 0-1,0 0 0,0 0 0,0 0 0,0 0 0,0 0 0,0 0 0,0 0 0,0 0 0,1 0 0,-1 0 1,0 0-1,0 0 0,0 0 0,0 0 0,0 0 0,0 0 0,0 0 0,0 0 0,0 0 0,0 0 1,0-1-1,0 1 0,0 0 0,0 0 0,0 0 0,0 0 0,0 0 0,0 0 0,0 0 0,0 0 0,0 0 1,0 0-1,0 0 0,3 12 15,4 41-4,3 0 0,31 95-1,53 101 2,20 63-13,-85-209-26,-4 1 1,16 157-1,-41-261 25,-1 1 0,1-1 0,0 0 0,0 0 0,0 1 0,0-1 0,0 0 0,0 0 0,0 1 0,0-1 0,0 0 0,0 1 0,0-1 0,0 0 0,0 1 0,0-1 0,0 0 0,0 0 1,0 1-1,0-1 0,0 0 0,0 1 0,1-1 0,-1 0 0,0 0 0,0 1 0,0-1 0,0 0 0,1 0 0,-1 0 0,0 1 0,0-1 0,0 0 0,1 0 0,-1 0 0,0 1 0,1-1 0,-1 0 0,0 0 0,0 0 0,1 0 0,4-14-9,0-28 10,-2 0 0,-2 0 0,-5-43 0,3 72 4,-1 0-1,0 0 0,-1 0 1,-1 1-1,0-1 1,-1 1-1,0 0 1,0 0-1,-2 1 1,1 0-1,-1 0 0,-1 0 1,0 1-1,-1 0 1,0 0-1,0 1 1,-1 1-1,-16-12 1,7 7 5,0 1-1,-1 2 1,-1 0 0,1 1 0,-2 0 0,1 2 0,-1 1 0,0 1 0,-42-5 0,11 8 7,38 2-8,0 0 1,0-1 0,-16-3-1,31 4-7,-1-1 0,1 1-1,-1 0 1,1 0 0,0-1-1,-1 1 1,1 0 0,0 0-1,-1-1 1,1 1 0,0 0-1,-1-1 1,1 1 0,0 0-1,0-1 1,0 1 0,-1-1-1,1 1 1,0 0 0,0-1-1,0 1 1,0-1 0,0 1-1,0-1 1,-1 1 0,1 0-1,0-1 1,0 1-1,1-1 1,-1 1 0,0-1-1,0 1 1,0 0 0,0-1-1,0 1 1,0-1 0,0 1-1,1-1 1,-1 1 0,0 0-1,0-1 1,1 1 0,-1 0-1,0-1 1,1 1 0,-1 0-1,0-1 1,1 1 0,-1 0-1,0 0 1,1-1 0,-1 1-1,9-8 3,0 1-1,0 0 1,0 0 0,1 1-1,17-8 1,1-2-3,411-240 14,-437 255-25,77-39 80,-70 36-191,0 1 1,0 0-1,0 1 1,1 0-1,-1 1 1,19-1-1,-18 2-1116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1.8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354 884 23771,'0'0'5514,"-27"-21"-5084,-86-61-131,78 65-216,34 17-80,0 0 0,0 0 0,0-1 0,0 1 1,0 0-1,-1 0 0,1 1 0,0-1 0,0 0 0,0 0 0,0 0 0,0 1 0,0-1 0,0 0 0,0 1 0,1-1 0,-2 2 0,-6 3 9,1 1 0,0 0-1,1 1 1,0-1 0,0 1-1,0 1 1,1-1 0,-7 13-1,-34 72 4,44-89-14,-7 22 0,0 0 0,1 0 0,2 0 0,0 1 0,2 0 0,1 0 0,1 1 0,1-1 0,3 32 0,-2-53-5,0 0 1,0 0-1,1 0 0,0 0 0,0 0 1,0 0-1,1 0 0,-1 0 0,1-1 1,0 1-1,1-1 0,-1 1 0,1-1 1,0 0-1,0 0 0,0 0 0,0 0 1,1-1-1,-1 1 0,1-1 0,0 0 1,0 0-1,1 0 0,-1-1 1,0 1-1,1-1 0,0 0 0,-1 0 1,1-1-1,0 0 0,0 1 0,0-2 1,0 1-1,0 0 0,0-1 0,0 0 1,0 0-1,0-1 0,0 1 0,0-1 1,6-2-1,-5 1 3,-1 0 0,1-1 0,-1 1 0,0-1 0,0 0 0,0-1 0,-1 1 0,1-1 0,-1 0 0,1 0 0,-1 0 0,-1-1 0,1 0 0,-1 1 0,1-1 0,3-9 0,5-9 7,-1-1-1,10-33 1,-12 29 2,-2 0 1,-1-1-1,-1 0 0,1-31 1,-3-120 61,-4 104-43,-5-65 45,-6 0 0,-56-253 0,64 374-29,4 16 6,-1 0 0,0 0 0,0 0 0,0 0 0,-1 0 0,1 0 0,-4-5-1,4 47 107,1-4-150,1-1-1,1 1 1,2 0 0,1-1-1,2 0 1,11 33-1,24 40-4,6-1 0,62 103 0,14 24 0,-115-213-164,0 0 0,-1 0 0,-1 1-1,-1 0 1,-1 0 0,0 1 0,-2-1-1,2 31 1,-5-18-2055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2.47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141 886 28701,'0'0'1158,"-18"21"-1078,2-4-70,7-9-5,0 2 0,0 0-1,1 0 1,0 0 0,1 1 0,0 0-1,1 1 1,0-1 0,1 1-1,0 0 1,-6 24 0,5 1-7,1 0 0,0 66 0,5-100 1,0-1-1,0 1 1,0 0 0,0 0-1,0-1 1,1 1-1,-1 0 1,1 0-1,-1-1 1,1 1-1,0 0 1,0-1-1,1 1 1,-1-1 0,0 0-1,1 1 1,-1-1-1,1 0 1,4 4-1,-3-4 0,0-1 0,0 0 0,0 1 0,1-1-1,-1 0 1,1-1 0,-1 1 0,1-1 0,-1 1-1,1-1 1,-1 0 0,1 0 0,-1-1 0,1 1 0,3-2-1,-3 1 3,0 0 0,0-1 0,0 0 0,0 1 0,-1-2 0,1 1 0,0 0-1,-1-1 1,0 0 0,0 1 0,0-1 0,0 0 0,0-1 0,0 1 0,-1 0 0,0-1-1,1 0 1,-1 1 0,2-7 0,5-11 14,0-1 0,7-26-1,-16 48-12,7-31 59,-1-1-1,-2 1 1,-1-1 0,-3-61-1,0 51 134,0 40-167,-1-1 0,1 0 1,0 0-1,-1 1 0,1-1 0,-1 0 0,0 1 0,0-1 0,-2-4 0,3 7-20,-1-1-1,1 0 1,0 1-1,-1-1 1,1 1-1,-1-1 1,1 1-1,-1-1 1,0 1-1,1 0 1,-1-1 0,1 1-1,-1 0 1,0-1-1,1 1 1,-1 0-1,1 0 1,-1-1-1,0 1 1,1 0-1,-1 0 1,0 0-1,0 0 1,1 0-1,-1 0 1,0 0-1,1 0 1,-1 0 0,0 1-1,1-1 1,-1 0-1,0 0 1,1 0-1,-1 1 1,1-1-1,-1 0 1,0 1-1,1-1 1,-1 1-1,1-1 1,-1 1-1,1-1 1,-1 1 0,-1 1-6,1 0 0,0 0 0,0 1 0,0-1 1,0 0-1,0 0 0,0 1 0,0-1 0,1 0 1,-1 1-1,1-1 0,0 1 0,0-1 0,0 1 1,0-1-1,0 1 0,1 2 0,-1 4 2,0 6 1,0 0-1,1 0 1,0 0 0,5 15 0,-4-24-5,0 0 1,0 0 0,0-1 0,1 1-1,0-1 1,0 0 0,1 0-1,0 0 1,-1 0 0,2 0 0,-1-1-1,8 7 1,1-1-14,0-1 0,1 0 0,0-1-1,1-1 1,0 0 0,0-1 0,0-1 0,1 0 0,-1-1-1,1 0 1,0-1 0,1-1 0,-1-1 0,0-1 0,25-1-1,-35 0 14,1 0-1,-1-1 0,0 1 0,0-1 0,0-1 0,0 1 0,0-1 0,0 0 1,-1 0-1,0-1 0,1 0 0,-1 0 0,0 0 0,-1 0 0,1-1 0,-1 0 1,0 0-1,0 0 0,4-8 0,3-4 8,-1 0-1,-1-1 1,0 0 0,-2-1-1,7-21 1,-6 6 8,-1 0 0,-1 0 0,0-38 0,-3-107 69,-4 112-35,0 20-20,-2 0 0,-2 0 0,-17-71 0,13 84 6,-2 0 0,-1 0 1,-1 1-1,-2 0 0,-23-36 0,34 63-6,3 3-4,-1 0 0,0 0 0,1 0 0,-1 0 0,0 1 0,-1-1 0,1 0-1,0 1 1,-1 0 0,1-1 0,-1 1 0,0 0 0,1 0 0,-1 1 0,0-1 0,-5-1-1,8 3-18,-1-1 0,1 1 0,-1 0 0,1 0 0,-1 0 0,1 0 0,-1 0 0,1 0 0,-1 0-1,1 0 1,-1 0 0,1 0 0,-1 0 0,1 0 0,-1 1 0,1-1 0,0 0 0,-1 0-1,1 0 1,-1 1 0,1-1 0,-1 0 0,1 0 0,0 1 0,-1-1 0,1 0 0,0 1-1,-1-1 1,1 0 0,0 1 0,-1-1 0,1 1 0,0-1 0,0 1 0,0-1 0,-1 1 0,-2 11 1,0 1 1,1-1 0,0 1 0,1-1 0,1 1 0,1 19-1,-1-12-5,-1 15 2,1-1 0,2 0 0,2 0 0,1 0 0,2 0 0,1-1 0,14 39 0,57 101 8,-42-97-19,50 147 0,-82-201-257,-1 0 1,-1 0-1,-1 0 1,-2 34-1,0-54 201,0-2 65,1 1-153,-1 0 0,0 0 0,0 1 0,0-1 0,0 0 0,0 0 0,-1 0 0,1 0 0,0 0 0,0 0 0,-1 0 0,1 0 0,-1 0 0,1 0 0,-1 0 0,0 1 0,-23 9-8347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2.94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0 101 29181,'0'0'369,"175"-101"-177,-113 101-176,-6 0 0,-9 0-16,-10 14-192,-3 0-1665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3.3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304 88 28829,'0'0'1574,"-27"-12"-1251,27 12-323,-34-14 99,-45-14-1,76 27-94,0 1-1,0-1 0,0 1 1,0 0-1,0 0 0,0 0 1,1 0-1,-1 0 0,0 1 1,0-1-1,0 1 0,0 0 1,1 0-1,-1 0 0,0 0 1,1 1-1,-1-1 0,1 1 1,-1-1-1,1 1 0,0 0 1,-1 0-1,1 0 0,0 0 0,0 0 1,1 0-1,-1 1 0,0-1 1,1 1-1,0-1 0,-1 1 1,0 4-1,-6 5 2,-2 5-4,0 1 0,1 0 0,0 0 0,2 1 0,0 0 0,1 0 0,1 1 0,1-1 0,1 1 0,0 0 0,2 1 0,0-1 0,3 34 0,-1-50-3,0 1 0,0 0 0,0 0 0,1 0 0,0-1 1,0 1-1,0-1 0,0 1 0,1-1 0,-1 0 1,1 0-1,0 0 0,1 0 0,-1-1 0,1 1 0,-1-1 1,1 0-1,0 0 0,0 0 0,0 0 0,1-1 0,-1 0 1,1 0-1,7 3 0,-1-1-6,0-1 0,0-1-1,0 0 1,0 0 0,0-1 0,1 0-1,-1-1 1,0 0 0,0-1 0,13-2-1,-18 1 8,1-1 0,-2 1 0,1-1 0,0 0 0,0-1-1,-1 1 1,0-1 0,0 0 0,0 0 0,0-1-1,0 1 1,-1-1 0,0 0 0,0 0 0,0-1 0,-1 1-1,4-8 1,4-8 5,-1 0 0,-1-1 0,8-31 0,-8 19 22,-2-1 0,-2 0 0,-1 0-1,-2-1 1,-3-50 0,1 84-21,0 0-1,0 1 1,0-1-1,0 0 1,-1 1 0,1-1-1,-1 1 1,1-1-1,-1 0 1,1 1 0,-1-1-1,0 1 1,0 0-1,0-1 1,0 1 0,0 0-1,0-1 1,0 1 0,0 0-1,-1 0 1,1 0-1,0 0 1,-1 0 0,1 0-1,-1 0 1,1 1-1,-1-1 1,1 0 0,-1 1-1,1-1 1,-1 1 0,0 0-1,1-1 1,-1 1-1,-3 0 1,3 0 0,0 0 0,-1 1-1,1-1 1,-1 0 0,1 1 0,0 0-1,-1-1 1,1 1 0,0 0 0,0 0 0,-1 0-1,1 1 1,0-1 0,0 0 0,0 1-1,1-1 1,-1 1 0,0 0 0,1 0-1,-1-1 1,1 1 0,-1 0 0,1 0 0,-2 3-1,0 5-4,0 1-1,0 0 0,1 0 1,0 0-1,1 0 1,1 1-1,-1-1 0,2 0 1,0 0-1,0 0 0,1 1 1,0-1-1,1-1 1,0 1-1,0 0 0,8 13 1,-4-13 1,1-1-1,0-1 1,1 1 0,0-2 0,0 1 0,1-1 0,0 0 0,0-1 0,1 0 0,0-1 0,18 8-1,-11-7 3,-1-1 0,2 0-1,-1-2 1,0 0 0,1-1-1,0 0 1,24-1 0,-35-2-3,17 0 1,1 0-1,-1-2 1,0 0-1,30-8 0,-33 5-89,27-7-455,-47 12 509,-1-1 0,1 1 0,0-1 0,-1 0 0,1 0 0,-1 0 0,1 0 0,-1 0 0,0 0 0,1 0 0,-1-1 0,0 1 0,0 0 0,0-1 0,0 1 0,0-1 0,0 1 0,0-1 1,0 0-1,-1 1 0,1-1 0,-1 0 0,1-1 0,0-11-1406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4.14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90 216 25115,'0'0'1836,"-4"-24"-1044,-17-79-26,18 89-599,-9-32 505,11 43-588,1 1-1,-1 0 1,0 0 0,-1 0-1,1 0 1,0 0 0,0 0-1,-1 0 1,1 1-1,-1-1 1,0 0 0,-1-1-1,3 3-71,0 0-1,-1 0 0,1 0 0,0-1 1,0 1-1,0 0 0,0 0 1,0 0-1,-1 0 0,1 0 0,0 0 1,0 0-1,0 0 0,0 0 0,-1-1 1,1 1-1,0 0 0,0 0 1,0 0-1,0 0 0,-1 0 0,1 0 1,0 0-1,0 0 0,0 0 1,-1 0-1,1 0 0,0 0 0,0 1 1,0-1-1,0 0 0,-1 0 1,1 0-1,0 0 0,0 0 0,0 0 1,0 0-1,0 0 0,-1 0 0,1 1 1,0-1-1,-3 15 166,-4 311 288,8-213-337,-2-70-92,2 1 0,3-1 0,1 0 0,2 0 0,2 0 0,2-1 0,23 60 0,-32-98-42,0-3-23,-2-1-32,-8 0-657,-24 0-224,-18 0-728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04.5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90 29550,'0'0'787,"9"18"-598,189 271 424,-125-190-511,-46-61-74,83 106 40,-98-131-67,0 1 0,1-2 0,1 0 0,0 0 0,1-1 0,0-1 0,24 12 0,-31-18 1,1-1 0,0 0-1,-1-1 1,1 0 0,0 0 0,0-1 0,0 0 0,0 0-1,0-1 1,0 0 0,0-1 0,0 0 0,15-3-1,-12 0 3,0 0 0,-1 0 0,1-2 0,-1 1 0,0-1 0,0-1-1,-1 0 1,0 0 0,11-11 0,33-32 115,-1-3 0,-3-3 0,70-101 0,-94 119-68,-2-3-1,-2 0 1,-1-1-1,-3-1 1,-1 0-1,-3-1 1,10-49-1,-23 89-60,-1 3 6,0 0 0,0 0 0,0 0 0,0 0 0,0 1 0,0-1 0,0 0 1,0 0-1,1 0 0,-1 0 0,0 1 0,0-1 0,1 0 0,-1 0 0,1 0 0,-1 1 0,1-1 1,-1 0-1,1 1 0,-1-1 0,1 0 0,-1 1 0,1-1 0,0 1 0,-1-1 0,1 1 0,0-1 0,0 1 1,-1-1-1,1 1 0,0 0 0,0-1 0,0 1 0,-1 0 0,1 0 0,0 0 0,0-1 0,0 1 1,0 0-1,1 0 0,0 23-775,-1 36-2268,-1-48 110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6.2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4 174 26300,'0'0'1753,"0"0"-1748,0 0 1,0 0-1,0 0 1,0 0-1,0 0 0,0 1 1,-1-1-1,1 0 1,0 0-1,0 0 0,0 0 1,0 0-1,0 0 1,0-1-1,-1 1 1,1 0-1,0 0 0,0 0 1,0 0-1,0 0 1,0 0-1,0 0 1,0 0-1,-1 0 0,1 0 1,0 0-1,0 0 1,0 0-1,0 0 0,0-1 1,0 1-1,0 0 1,0 0-1,0 0 1,0 0-1,0 0 0,-1 0 1,1 0-1,0-1 1,0 1-1,0 0 0,0 0 1,0 0-1,0 0 1,0 0-1,0 0 1,0-1-1,0 1 0,0 0 1,0 0-1,0 0 1,0 0-1,0 0 1,1 0-1,-1 0 0,0-1 1,0 1-1,0 0 1,0 0-1,0 0 0,0 0 1,0 0-1,0 0 1,11-2 131,1 1 1,-1 0-1,0 0 1,20 3-1,7 0 35,723-35 580,-238 4-368,124-41 2,-478 46-278,-96 17-22,-31 3-89,-35 3-181,-13 0-193,2 2 242,1-1-1,-1 0 1,1 1-1,-1 0 1,1-1-1,0 1 1,-1 1-1,1-1 1,0 0-1,0 1 1,0 0-1,0-1 1,-4 4-1,-21 17-2702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0.08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 1 29213,'0'0'473,"-3"31"-337,1-1-111,-2 7 2,2 1 0,1-1 0,3 1 0,5 42 0,4-35-23,1 0-1,2-1 1,2 0 0,2-1 0,2-1 0,1-1 0,3-1 0,43 58-1,-48-71-17,-16-22-18,0 0 1,1 1 0,0-1-1,0 0 1,0-1-1,0 1 1,1-1-1,-1 0 1,1 0 0,10 6-1,-7-9-1022,-1-1-1456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0.5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304 464 27453,'0'0'104,"0"-35"341,-1-114 233,1 130-557,0 1 1,-1-1 0,-1 1-1,-1-1 1,0 1 0,-2 0-1,0 0 1,-1 1 0,-15-32-1,19 44-82,-1 0-1,1 1 1,-1-1-1,-1 1 0,1 0 1,0-1-1,-1 2 1,0-1-1,0 0 1,0 1-1,0 0 0,-1 0 1,0 0-1,-5-3 1,7 5-26,0 0 0,0 0 1,0 0-1,0 1 0,0-1 1,0 1-1,-1 0 0,1 0 1,0 0-1,0 0 0,0 0 1,0 1-1,-1-1 0,1 1 1,0 0-1,0 0 0,0 0 1,0 0-1,0 1 0,1-1 1,-1 1-1,0 0 0,1-1 1,-1 1-1,-2 3 0,-5 6-8,0 0-1,2 0 1,-1 0 0,1 1-1,1 0 1,0 1-1,1 0 1,-9 25-1,7-13-3,0 2-1,2-1 1,-5 50-1,9-58 0,1 0-1,0 0 1,2 0 0,0 0-1,7 34 1,-7-47-2,1 0 0,0 0 0,0 0 1,0 0-1,1 0 0,-1 0 0,1-1 0,0 1 1,1-1-1,-1 0 0,1 0 0,-1 0 0,1-1 1,0 1-1,1-1 0,-1 0 0,1 0 1,-1 0-1,1-1 0,0 1 0,0-1 0,0-1 1,10 4-1,-7-4 1,1 1 1,-1-1 0,1 0-1,-1-1 1,1 1 0,-1-2-1,1 1 1,11-4-1,-15 3 1,0 0 1,0 0-1,0-1 0,0 0 0,0 0 0,-1-1 0,1 1 0,-1-1 0,0 0 0,0 0 0,0 0 0,0-1 0,0 1 0,5-8 0,-2 0 13,0 0 0,-1-1 0,0 1-1,-1-1 1,-1 0 0,0-1 0,0 1 0,2-20-1,-2 1 60,1-61 0,-4 146-60,4 0 0,1 1 0,3-2 0,3 1 0,30 88 0,73 126-57,-114-265-89,17 29 370,-18-31-398,1 0 0,0 1 1,0-1-1,0 0 1,0 0-1,0 0 1,0 0-1,0 0 0,0 0 1,0 0-1,1 0 1,-1 0-1,0-1 1,1 1-1,-1 0 0,0-1 1,1 1-1,-1-1 1,2 1-1,0-1-4277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0.9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28 197 28941,'0'0'171,"-6"-26"146,-2-7-156,-5-39-1,13 70-152,0 0 1,0 0 0,0-1 0,0 1 0,0 0-1,0 0 1,1 0 0,-1-1 0,1 1 0,-1 0-1,1 0 1,0 0 0,0 0 0,0 0-1,0 0 1,0 0 0,0 0 0,1 0 0,-1 1-1,1-1 1,-1 0 0,1 1 0,-1-1 0,1 1-1,0 0 1,0 0 0,0-1 0,0 1 0,0 0-1,0 1 1,0-1 0,0 0 0,0 0 0,0 1-1,0 0 1,1-1 0,3 1 0,-2-1 6,3-1 1,0 1 0,1 0 0,-1 0 0,0 1 0,1 0 0,-1 0 0,13 3 0,-17-3-13,-1 1-1,1 0 1,-1-1-1,0 1 1,1 0-1,-1 0 1,0 1-1,0-1 0,0 0 1,1 1-1,-2-1 1,1 1-1,0 0 1,0 0-1,0 0 1,-1 0-1,1 0 0,-1 0 1,0 0-1,1 0 1,-1 0-1,0 1 1,0-1-1,0 4 1,4 18 7,-2 1 1,-1 0 0,0 0 0,-2 0 0,-4 29-1,1 22 0,3-74-11,0 1 0,1-1 0,-1 0 1,1 0-1,-1 0 0,1 0 0,0 0 0,0 0 0,-1 0 0,1 0 0,1-1 0,-1 1 0,0 0 0,0-1 0,1 1 0,-1 0 0,1-1 0,1 2 1,36 22-23,-19-14 18,-4 0 1,-1 0 0,0 1 0,0 1 0,-1 0 0,-1 1 0,0 0 0,14 21 0,-21-25 2,-1-1 0,1 1-1,-2 0 1,1 0 0,-2 0 0,1 1 0,-1 0 0,-1-1 0,0 1 0,0 0-1,-1 0 1,-1 0 0,1 0 0,-3 13 0,1-21 4,0 1 0,0 0 0,0-1 0,0 1 1,-1-1-1,0 1 0,0-1 0,0 0 0,0 0 0,0 1 1,0-2-1,-1 1 0,0 0 0,1 0 0,-1-1 0,0 1 0,0-1 1,-1 0-1,1 0 0,0 0 0,-1-1 0,1 1 0,-1-1 1,1 0-1,-5 1 0,-4 2 6,-1-1 0,1-1 0,-1 0 0,0-1 0,0 0 0,-16-2 0,26 1-64,0-1 0,0 0 1,0 0-1,0 0 0,1 0 1,-1 0-1,0-1 0,1 1 1,-1-1-1,1 0 0,-1 0 0,1 0 1,0 0-1,0 0 0,0 0 1,0-1-1,0 1 0,1-1 1,-1 1-1,1-1 0,-1 1 0,1-1 1,0 0-1,0 0 0,0 0 1,1 0-1,-1 0 0,1 0 1,-1 0-1,1 0 0,0 0 0,1-5 1,-1-5-2621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1.43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 14 29181,'0'0'1313,"-22"-14"-1345,28 20-48,19 5-176,0 0-1121,0-11-14918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1.9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0 258 28733,'0'0'563,"33"-9"-534,106-29-15,-90 25 9,-16 5-26,-1-2-1,33-14 1,-56 20 22,0-1 0,0 0 1,-1 0-1,0-1 0,0 0 0,0-1 0,-1 0 0,0 0 1,0 0-1,6-11 0,-10 13 80,0 1-1,0-1 1,0-1 0,-1 1-1,0 0 1,0 0 0,-1-1 0,1 1-1,-1-1 1,0 0 0,-1 1-1,1-10 1,-1 14 96,0 12-24,3 52-151,4-1 0,22 99 0,-16-100-11,-4 8-48,-2 1 1,-4 111-1,-3-131-170,0-49-120,-23-2-2397,3-4-1916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2.3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1 224 28989,'0'0'585,"31"-20"36,103-66-229,-119 78-334,0 0-1,0 2 0,0-1 0,1 2 0,31-7 1,-20 5 17,80-11 220,-85 16-255,-1-1 1,0-1 0,1 0-1,-2-2 1,1-1 0,24-11-1,-37 15-1843,-18 3-110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3.39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82 0 20009,'0'0'3823,"-50"0"-829,30 0-2855,9 0 2269,11 22-2266,1 89-81,6 0 1,25 135-1,-23-198-53,-6-48 27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4.2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0 217 23083,'1'-1'4586,"-2"1"-4421,17-3-30,0-2 1,0 0-1,-1 0 0,0-2 0,21-11 1,2-1-12,42-16-13,123-38-1,-158 61 31,0 1 0,0 3 0,1 1 0,63 0 0,-124 8-135,0 0-1,-1 1 0,1 1 1,0 1-1,-19 6 0,-73 34-112,83-33 36,-70 35-1416,47-21-5006,22-15-11123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4.75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6 205 22314,'0'0'4458,"0"0"-4441,-1 0-1,1 0 0,0 0 0,0 0 1,0 0-1,-1 0 0,1 0 1,0 0-1,0 0 0,0 0 0,-1 0 1,1 0-1,0-1 0,0 1 1,0 0-1,0 0 0,-1 0 0,1 0 1,0 0-1,0 0 0,0-1 1,0 1-1,0 0 0,-1 0 0,1 0 1,0 0-1,0-1 0,0 1 1,0 0-1,0 0 0,0 0 0,0-1 1,0 1-1,0 0 0,0 0 1,0 0-1,0-1 0,0 1 0,0 0 1,0 0-1,0 0 0,0-1 0,0 1 1,0 0-1,0 0 0,0 0 1,0-1-1,2-1 4,-1 0 1,1 0-1,0 0 0,0 0 0,-1 0 1,1 0-1,0 1 0,1-1 1,-1 1-1,0-1 0,0 1 0,1 0 1,-1 0-1,1 0 0,2-1 1,7-3 65,62-25 69,1 2-1,97-21 1,163-10 165,-314 59-175,-16-1-68,-11 1-43,-57 7-682,19 4-3642,-4 2-10573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5.5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97 1 24955,'0'0'2956,"-1"34"-2838,-2-32-93,1 0 0,0 0 0,-1 0 0,0-1 0,1 1 0,-1-1 0,0 0 0,0 1 0,0-1 0,0-1 0,0 1 0,0 0 0,-5 0 0,-43 2 508,51-4-526,0 0 0,0 0 0,0 0 0,0 0 0,0 0 0,0 0 0,0 0 0,0 0 0,0 0 0,0 0 0,0 0 0,1 0 0,-1 0 0,0 0 0,1-1 0,7-1-12,0 2-1,1-1 1,-1 1 0,0 0-1,0 0 1,1 1 0,-1 0-1,0 1 1,14 2 0,-21-3 10,0 0-2,0 1 1,0-1-1,-1 0 1,1 0 0,0 0-1,0 1 1,-1-1-1,1 0 1,0 1-1,-1-1 1,1 1-1,0-1 1,-1 1 0,1-1-1,-1 1 1,1-1-1,-1 1 1,1 0-1,-1-1 1,1 1 0,-1 0-1,0-1 1,1 1-1,-1 0 1,0 0-1,1-1 1,-1 1-1,0 0 1,0 0 0,0-1-1,0 1 1,0 0-1,0 0 1,0 0-1,0 1 1,-12-5 25,7-2-51,1 0-1,0 0 1,0-1-1,0 1 0,0-1 1,-3-7-1,5 8-77,-1 4-2718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7.11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0 162 27517,'0'0'1272,"20"-11"-973,-4 2-249,-2 0-14,1 0 0,0 1 0,0 1-1,1 1 1,0 0 0,0 1-1,29-5 1,474-22 842,-311 27-761,112-13 15,222-4 214,-389 20-95,-145 1-187,-18 0-223,-23 3-400,20 4 50,1 0 0,0 0-1,-18 13 1,3-2-3081,-39 21-14986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6.4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81 246 21578,'0'0'4447,"-14"-17"-3895,-43-53-71,48 56 878,11 8-929,19 6-684,-12 0 397,63-6-68,0-4-1,82-22 1,-68 14-40,233-44 87,-317 62 492,-10-3-578,0 1-1,0 0 1,0 1 0,0 0-1,0 0 1,0 1 0,0 0-1,0 0 1,0 1 0,0 0-1,0 0 1,0 1 0,0 0 0,0 0-1,-14 7 1,21-8-36,-1 0 0,1 0 1,0 0-1,0 1 0,0-1 1,0 0-1,0 0 0,1 1 1,-1-1-1,0 0 0,1 1 1,-1-1-1,1 1 0,-1-1 0,1 1 1,0-1-1,-1 1 0,1 1 1,0 34 7,0-23-6,3 19 0,1 0 0,2-1 0,1 1 0,1-1 0,2-1 0,16 36-1,3 15 2,54 208 8,-70-233-9,-4 2 1,-2 0 0,0 63-1,-7-121-15,0-29-577,0 27 498,0-1 0,0 1 0,0 0 0,-1-1-1,1 1 1,0-1 0,-1 1 0,1-1 0,-1 1-1,0 0 1,1-1 0,-1 1 0,0 0 0,0 0 0,0-1-1,0 1 1,0 0 0,0 0 0,-2-1 0,-9-7-4204,-9-5-12786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16.96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1 203 24491,'0'0'2689,"31"-10"-2128,354-94 399,-26 30-464,-348 72-473,-2 1 16,0-1 0,-1 0 0,16-5 0,-22 13-1616,-2 5-770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39.2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16 508 25083,'0'0'1583,"-4"0"-1063,-8 0-204,16 0 85,29 0-171,362-20 325,270-63-247,503-53-219,398-22-9,-1484 149-77,337-50 58,-233 20-29,-182 38-26,3-2-1241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1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179 260 28893,'0'0'270,"-6"-29"-57,-2-2-137,-6-58 0,14 86-74,0-1 1,1 1-1,-1-1 0,0 1 0,1-1 0,0 1 0,0 0 1,0-1-1,0 1 0,1 0 0,-1 0 0,1 0 0,0 0 1,0 0-1,0 0 0,0 0 0,0 0 0,1 1 1,-1 0-1,1-1 0,-1 1 0,1 0 0,0 0 0,0 0 1,0 1-1,0-1 0,1 1 0,-1-1 0,5 0 1,1-2 1,1-1 1,1 1 1,0 0-1,0 1 1,0 0 0,1 1-1,-1 0 1,23-1-1,-28 3 4,0 0 0,0 1-1,1-1 1,-1 1 0,0 0-1,0 1 1,0 0 0,0 0-1,0 0 1,0 0 0,-1 1-1,1 0 1,-1 0 0,0 1-1,0 0 1,6 5 0,-4-2 24,0 1-1,-1 1 1,0-1 0,-1 1 0,0 0 0,-1 0 0,1 0 0,-2 1 0,1 0 0,-1-1 0,2 16 0,0 7 57,-2-1 1,-1 48 0,-2-53-61,-2 1-1,-1 0 1,-1-1 0,-15 50 0,3-29 7,-39 77 1,35-84-14,-3 4 8,-22 63-1,40-92-31,0-1-1,2 1 0,-1 0 1,2 1-1,0-1 1,1 0-1,1 1 1,2 25-1,-1-38-1,0-1 0,0 1 0,0 0 0,0 0 0,0-1 0,1 1 0,-1-1 0,1 1 0,-1-1 0,1 0 0,0 1 0,0-1 0,0 0 0,0 0-1,1-1 1,-1 1 0,1 0 0,-1-1 0,1 1 0,-1-1 0,1 0 0,0 0 0,-1 0 0,1 0 0,0 0 0,0-1 0,4 1 0,10 2-13,-1-1 1,1-1-1,24-1 1,-35 0 15,4-1-6,1 1 1,0-1 0,0-1 0,-1 0-1,1 0 1,-1-1 0,1-1-1,-1 0 1,0 0 0,-1-1-1,1 0 1,-1 0 0,0-1 0,0-1-1,0 0 1,-1 0 0,14-15-1,-21 21 6,1-1-1,-1 1 0,0-1 0,0 0 1,1 0-1,-1 0 0,0 1 1,0-1-1,-1 0 0,1 0 0,0 0 1,-1 0-1,1 0 0,-1 0 1,1-1-1,-1 1 0,0 0 0,0 0 1,0 0-1,0 0 0,-1 0 1,1 0-1,0 0 0,-1-1 0,1 1 1,-1 0-1,0 0 0,0 0 1,0 1-1,0-1 0,0 0 0,0 0 1,0 0-1,-1 1 0,-2-3 1,-3-2 8,0 0 1,-1 1-1,0 0 1,0 1 0,0-1-1,-17-5 1,-100-33 64,72 26-39,2-2 0,-77-39 1,112 49-32,1 0 0,0-1 0,1-1 0,0 0 0,1-1 0,0 0 0,1-1 0,0-1 0,1 0 0,1 0 0,0-1 0,-8-18 0,9 12 0,1 0 0,1 0 0,2-1 0,0 0 0,1 0 1,0 0-1,2 0 0,1-1 0,1 1 0,3-23 0,-3 39-5,1 1 0,0-1-1,0 1 1,0-1 0,1 1 0,0 0-1,0-1 1,0 1 0,1 0 0,-1 1-1,1-1 1,0 0 0,1 1 0,-1-1-1,1 1 1,0 0 0,0 1 0,0-1 0,0 0-1,1 1 1,0 0 0,-1 0 0,1 1-1,0-1 1,0 1 0,1 0 0,-1 0-1,7-1 1,8-1-17,0 0 1,0 2-1,1 0 0,-1 1 1,0 1-1,31 4 0,-37-2-45,0 2 0,0-1 0,0 1-1,22 11 1,-20-8-1248,0-1 0,0 0 0,18 3 0,15-5-14371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1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26540,'0'0'4351,"-5"14"-4302,1-4-40,1 1 0,0-1 1,1 1-1,0 0 0,0 12 1,3 3 49,1 0 0,1 0 1,8 29-1,4 27 56,5 191 41,0 5-62,-3-202-80,-13-130-967,-2 27-28,5-6-828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2.3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427 1 29694,'0'0'1571,"-3"31"-1464,-9 347 127,-10-10-167,11-207-125,6-58-4,5-102 40,0 1-1,-1-1 0,1 0 1,0 1-1,0-1 1,-1 0-1,1 0 1,0 1-1,-1-1 1,0 0-1,1 0 0,-1 0 1,1 0-1,-1 1 1,0-1-1,0 0 1,0 0-1,0-1 1,0 1-1,0 0 0,0 0 1,0 0-1,0-1 1,0 1-1,0 0 1,0-1-1,-2 1 1,-2 1-226,0-1 1,0-1 0,-1 1 0,1-1-1,-9 0 1,3-1-474,-13 1-2208</inkml:trace>
  <inkml:trace contextRef="#ctx0" brushRef="#br0" timeOffset="1">0 430 29245,'0'0'1457,"97"-45"-1457,-50 56 16,-7 17-16,-6 3-32,1 0-224,-7 0-2305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2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0 30606,'0'0'1537,"-75"34"-1537,78-31 16,25 0-32,3-1 16,-6 4-96,-13 2-433,-8 6-511,-4 0-1329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4.6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25148,'0'0'2515,"1"9"-2034,4 15-327,1-1 0,1 1 0,16 34 0,-3-6-15,255 860 728,-247-809-833,-10-46-18,34 73 0,-8-21-13,-41-91-14,-3-18 11,0 1-1,-1-1 1,1 0-1,0 0 1,0 0-1,-1 0 1,1 1 0,0-1-1,0 0 1,-1 0-1,1 0 1,0 0 0,0 0-1,-1 0 1,1 0-1,0 0 1,-1 0 0,1 0-1,0 0 1,0 0-1,-1 0 1,1 0-1,0 0 1,-1 0 0,1 0-1,0 0 1,0 0-1,-1-1 1,1 1 0,0 0-1,0 0 1,-1 0-1,1-1 1,-29-21-266,18 9-376,-1 0 0,1-1 0,1 0 0,1-1 0,-9-16 0,-19-46-7666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5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0 792 27485,'0'0'282,"10"-24"4,-4 8-229,-3 6-26,1 0 1,0 0-1,0 1 0,1-1 1,0 1-1,1 0 0,-1 1 1,2-1-1,0 1 0,0 0 1,0 1-1,1 0 0,0 0 0,0 0 1,0 1-1,12-6 0,64-28 142,2 4 0,105-30 0,188-32 18,108-5-92,4 21 0,742-27-1,-1002 104-86,265-16-10,-458 18 2,1-2 1,-1-1 0,69-21-1,-106 26 17,0 0 1,0 1-1,0-1 0,0 1 0,0 0 0,0-1 0,0 1 1,0 0-1,0 0 0,0-1 0,0 1 0,0 0 0,0 0 0,0 0 1,0 0-1,0 0 0,0 1 0,1-1 0,0 1 0,-1 0 2,0 1 0,-1 0 0,1-1 0,-1 1 0,1 0 0,-1 0 0,0-1 0,0 1 0,0 0 0,0 0 0,0 3-1,0-1-77,9 130 69,6-1 1,58 237-1,19 60-72,-74-314-109,3 207 0,-21-123-31,-1-192 199,1 0 0,-1 0 0,-1 0 0,0 0 0,0-1 0,0 1 0,-1 0 0,0-1 0,0 1-1,-1-1 1,0 0 0,0 0 0,-1-1 0,0 1 0,0-1 0,0 0 0,-1 0 0,0-1 0,0 0 0,-1 0 0,1 0-1,-11 5 1,-12 4 13,-1 0-1,0-2 1,-1-2-1,-42 10 1,37-10-7,-594 130 109,346-83-64,-398 96 95,-657 126 187,1212-260-282,-223 5 0,324-31 5,26 7-59,0 0 0,0 0 1,-1 0-1,1 0 0,0 0 0,0 0 0,0 0 1,0 0-1,-1 0 0,1-1 0,0 1 0,0 0 1,0 0-1,0 0 0,-1 0 0,1 0 0,0 0 0,0-1 1,0 1-1,0 0 0,0 0 0,0 0 0,0 0 1,0-1-1,-1 1 0,1 0 0,0 0 0,0 0 1,0-1-1,0 1 0,0 0 0,0 0 0,0 0 1,0-1-1,0 1 0,0 0 0,0 0 0,0 0 1,1-1-1,15-5-437,18-1-603,66-24 1,12-13-2668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6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1 253 27341,'0'0'1779,"44"-7"-1491,505-95 283,188-28-360,-723 126-191,-14 1-90,-12 2-136,-35-2-1224,-26 0-2119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7.7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1 284 25260,'0'0'2505,"3"-8"-1985,12-32 1756,11 39-2071,340-58 394,-168 21-448,656-80 237,-773 108-344,-40 5 23,44 1-1,-85 4-71,-26 26-1113,-15 14-1118,12-11-1146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6.4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29149,'0'0'339,"41"-6"-72,-5 1-203,261-28 269,33 31-84,-322 2-239,1 0 1,-1 1 0,0 0 0,1 1-1,-1-1 1,0 2 0,0-1 0,0 1-1,-1 0 1,1 1 0,0 0 0,-1 0-1,0 1 1,0-1 0,-1 2 0,1-1 0,-1 1-1,0 0 1,0 0 0,-1 0 0,0 1-1,0 0 1,-1 0 0,0 0 0,0 1-1,0-1 1,-1 1 0,0 0 0,2 10-1,1 7 22,-1 1-1,-1-1 1,1 40-1,-6 82 14,-1-56-18,2-34-57,-3 1 1,-18 104 0,18-148-366,1 1 0,1 0 0,0 15 0,1-22-1277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6.9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 29742,'0'0'168,"-5"29"-72,2-15-77,0 0-3,0 0 0,1 0 0,0 1 0,1-1 0,1 1 0,0-1 0,1 1 0,1-1 0,0 1 0,1-1 0,0 0 0,1 0 0,8 17 0,98 160 22,-75-137-49,-3 1 0,43 101 0,-70-128 0,-5-27 105,-4-5 90,-7-11-110,1 0 0,0 0 0,1-1 0,1 0 0,0-1 0,1 0 0,1 0 0,1 0 0,0-1 0,2 0 0,0 0 0,-1-20 0,2 12-56,2-1 0,0 1-1,2-1 1,1 1 0,1 0 0,1 0-1,16-48 1,-14 57-12,1-1 1,0 1-1,1 1 0,1 0 1,0 0-1,2 1 0,13-16 1,-22 28-6,-1 0 0,1 0 1,0 0-1,0 1 0,0-1 0,0 1 1,0 0-1,1 0 0,-1 0 1,1 0-1,-1 1 0,1-1 0,-1 1 1,1 0-1,0 0 0,0 0 0,0 0 1,0 1-1,0 0 0,-1-1 1,1 2-1,0-1 0,0 0 0,0 1 1,0-1-1,0 1 0,0 0 0,-1 1 1,1-1-1,0 1 0,-1-1 1,1 1-1,-1 0 0,0 0 0,0 1 1,0-1-1,0 1 0,0-1 0,0 1 1,0 0-1,-1 0 0,0 0 1,4 7-1,14 22 46,-1 0 0,-3 2 1,0 0-1,-2 0 0,-2 2 0,15 68 1,-14-34-1211,-4 0 1,1 125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7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1 258 29149,'0'0'1345,"168"-112"-1105,-109 90-96,-9 5-128,-6 3 0,-7 0-16,1 0-16,-1-3-128,0-3-944,4-8-3154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9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50 260 29341,'0'0'1041,"-2"24"-969,0-6-64,-6 147 48,20 98-48,-20-264 85,6 0-70,0 0 0,0-1 0,0 1 0,1-1 0,-1 0 0,0 0 0,0 1 0,1-1 0,0 0 0,-1 0 0,1-1 0,0 1 0,0 0 0,0 0 0,0 0 0,0-1 0,0-2 0,-10-45 166,8 8-98,2 0 0,5-68-1,-2 96-82,0 0 0,0 0 0,1 1 0,1-1-1,10-24 1,-12 34-8,-1 1-1,1-1 1,0 1-1,-1 0 1,2 0 0,-1-1-1,0 1 1,1 1-1,-1-1 1,1 0-1,0 1 1,0-1-1,0 1 1,0 0 0,0 0-1,0 0 1,1 0-1,-1 1 1,1-1-1,-1 1 1,1 0-1,0 0 1,-1 0-1,1 0 1,0 1 0,6 0-1,-7 0-1,0 1-1,0 0 1,0 0 0,0 0 0,-1 1-1,1-1 1,0 1 0,0 0-1,-1 0 1,1-1 0,-1 2-1,0-1 1,1 0 0,-1 0-1,0 1 1,0-1 0,0 1 0,-1 0-1,1-1 1,-1 1 0,1 0-1,-1 0 1,1 4 0,5 11 0,-1 0 0,5 29 0,-10-43 2,6 31-18,-5-18-3,2 0-1,-1 0 1,2 0-1,0-1 1,2 1-1,-1-1 1,18 28-1,-24-44 23,0 1 0,0-1 0,0 0 0,0 1 0,0-1 0,0 0 0,1 1 0,-1-1 0,0 0 0,0 1 0,0-1 0,1 0 0,-1 1 0,0-1 0,0 0 0,1 0 0,-1 1 0,0-1 0,0 0 0,1 0 0,-1 0 0,0 1 0,1-1 0,-1 0 0,0 0 0,1 0 0,-1 0 0,0 0 0,1 0 0,-1 0 0,1 0 0,-1 0 0,0 0 0,1 0 0,-1 0 0,0 0 0,1 0 0,-1 0 0,0 0 0,1 0 0,-1 0 0,0 0 0,1 0 0,-1-1 0,0 1 0,1 0 0,-1 0 0,0 0 0,1-1 0,-1 1 0,0 0 0,0 0 0,1-1 0,-1 1 0,0 0 0,0-1 0,0 1 0,1-1 0,5-21 78,-6 19-73,7-43 12,-2-1 1,-2-89-1,-3 103-6,22 5 47,-19 22-56,-1-1 1,1 1 0,-1 0-1,0-1 1,-1 1 0,0-1-1,0 0 1,0 1 0,-1-1-1,0-11 1,0 17-4,0 0 29,-8 2 49,6 0-77,0-1 0,0 1 0,1 0 0,-1 0 0,1 0 0,-1 0 0,0 1 0,1-1 0,0 0 0,-1 0 0,1 1 0,0-1 0,0 1 1,-1 0-1,1-1 0,1 1 0,-1 0 0,0-1 0,0 1 0,1 0 0,-1 0 0,0 0 0,1 0 0,0 0 0,0-1 0,-1 4 0,1-2-1,-1 0-1,1 1 0,0-1 0,0 0 1,0 1-1,0-1 0,1 0 0,-1 1 1,1-1-1,0 0 0,0 0 0,0 0 1,0 1-1,0-1 0,1 0 0,2 3 1,5 2 0,-1 0 0,1-1 0,1-1 0,-1 1 0,1-2 0,18 9 0,27 15 0,-39-18 0,-1-1 0,0 2 0,0 0 0,-1 1 0,-1 0 0,0 1 0,15 22 0,-27-34 0,0-1 1,0 1-1,0-1 1,-1 1-1,1 0 1,-1-1-1,1 1 1,-1 0-1,0-1 1,1 1-1,-1 0 1,0 0-1,0-1 1,0 1 0,-1 0-1,1 0 1,0-1-1,-1 1 1,1 0-1,-1-1 1,1 1-1,-1 0 1,0-1-1,0 1 1,0-1-1,1 1 1,-2-1 0,1 1-1,0-1 1,0 0-1,0 0 1,-1 0-1,1 1 1,0-1-1,-1 0 1,1-1-1,-3 2 1,-7 4 5,0-1 1,0 0-1,0 0 1,-17 3-1,13-3-10,8-4 19,-11 2-80,16-1 15,9-2 5,0-1 42,-1 0-1,0 0 1,1-1-1,-1 0 1,0 0-1,0 0 1,0-1-1,-1 0 0,1 0 1,-1-1-1,1 1 1,-1-1-1,0 0 1,-1-1-1,7-6 0,1-2 3,0 0 0,-2-1-1,1-1 1,13-26-1,-10 12 24,-1 0-1,-2-1 0,13-53 1,-26 98-16,1 0 0,1 1 0,0-1 0,1 0 0,1 0 0,6 24 1,-6-32-9,0 0 1,1-1-1,0 1 1,0-1 0,0 1-1,1-1 1,9 11 0,-11-14 0,0-1-1,1 1 1,0-1 0,-1 0 0,1 1 0,0-1-1,0 0 1,0-1 0,1 1 0,-1-1 0,0 1 0,1-1-1,-1 0 1,1 0 0,-1-1 0,1 1 0,6 0-1,-6-1 3,0 0 0,0 0-1,0 0 1,0 0 0,0-1-1,-1 0 1,1 1 0,0-1-1,0-1 1,-1 1 0,1 0-1,-1-1 1,1 0-1,-1 0 1,1 0 0,-1 0-1,0-1 1,0 1 0,0-1-1,-1 0 1,1 0 0,0 0-1,-1 0 1,4-6-1,5-6 10,-1 0 0,-1-1 0,0 0-1,-1-1 1,0 1 0,-2-2 0,0 1-1,0-1 1,-2 0 0,-1 0-1,0 0 1,-1 0 0,0-34 0,-3 80 85,0-10-85,1 1 0,1-1-1,5 34 1,-4-46-20,-1 0 1,1 0-1,0 0 0,0-1 1,1 1-1,0-1 0,0 1 1,0-1-1,0 0 1,1 0-1,0 0 0,0-1 1,1 1-1,-1-1 0,1 0 1,8 6-1,-11-9 6,0 0-1,0 1 1,0-1-1,1 0 1,-1 0-1,0 0 1,1 0-1,-1-1 1,0 1 0,1-1-1,-1 1 1,1-1-1,-1 0 1,1 0-1,-1 0 1,1 0-1,-1 0 1,1-1-1,-1 1 1,1-1-1,2 0 1,-1-1 3,-1 0 1,0-1-1,0 1 0,0 0 1,0-1-1,0 0 0,0 1 1,0-1-1,-1 0 0,0 0 1,1-1-1,1-4 0,3-5 11,-1-1-1,0-1 0,-1 1 1,-1-1-1,5-29 1,-5-8 65,-2-66 1,-2 91-22,1 41-58,0 0 0,1 0 0,1-1 0,0 1 0,0-1 0,2 0 0,-1 0 0,2 0 0,0 0 0,9 14 0,-11-21-4,0 0-1,0 0 1,0 0 0,1 0 0,0-1 0,0 1 0,0-2-1,0 1 1,1 0 0,0-1 0,0 0 0,0 0-1,1-1 1,-1 0 0,1 0 0,0 0 0,0-1 0,0 0-1,0 0 1,0-1 0,10 1 0,-13-2 8,0 1 1,-1-1-1,1 0 0,0 0 1,-1-1-1,1 1 1,-1-1-1,1 0 0,-1 1 1,1-2-1,-1 1 0,1 0 1,-1-1-1,0 1 1,0-1-1,0 0 0,0 0 1,0 0-1,0-1 0,0 1 1,-1-1-1,1 1 1,-1-1-1,0 0 0,0 0 1,0 0-1,2-4 1,2-3 1,-1 1 1,-1-1 0,1 0 0,-2 0-1,1 0 1,-1 0 0,2-16 0,-2-2 78,0-46 0,-3 73-77,-1-1 0,1 1 1,0 0-1,-1 0 0,1 0 1,-1 0-1,1-1 0,-1 1 1,1 0-1,-1 0 0,0 0 1,1 0-1,-1 0 0,0 0 1,0 1-1,0-1 0,0 0 1,0 0-1,0 1 0,0-1 1,0 0-1,0 1 0,0-1 1,0 1-1,-1-1 0,1 1 1,0 0-1,0-1 0,0 1 1,-1 0-1,0 0 0,0 0-2,0-1 0,1 1-1,-1 0 1,0 0 0,1 0 0,-1 0-1,0 1 1,1-1 0,-1 0 0,0 1-1,1-1 1,-1 1 0,1-1 0,-1 1-1,1 0 1,-1 0 0,1 0 0,-1 0-1,1 0 1,0 0 0,0 0 0,-1 0-1,1 0 1,0 1 0,-1 0 0,0 5-4,-1-1 1,1 0-1,1 1 1,-1 0 0,1-1-1,0 1 1,0 13-1,5 50-8,-3-66 6,0 1-1,0-1 1,0 1-1,1-1 1,0 0-1,0 0 0,0 0 1,0 0-1,0 0 1,1 0-1,0 0 1,-1-1-1,1 1 1,1-1-1,-1 0 0,0 0 1,1 0-1,0 0 1,-1-1-1,1 0 1,0 1-1,1-1 1,-1-1-1,0 1 0,9 2 1,-6-3 3,-1 1 1,1-1 0,0-1-1,0 1 1,0-1-1,0 0 1,0-1 0,0 1-1,0-1 1,0-1-1,0 1 1,-1-1 0,1-1-1,-1 1 1,1-1-1,6-4 1,12-9-2,-7 3 10,38-18 0,-51 28-7,0 1 1,-1 0-1,1 1 1,0-1-1,0 1 1,0 0-1,0 0 1,1 1-1,-1-1 1,0 1-1,0 0 1,0 0-1,9 2 1,-9 0-3,-1 0 1,1 0-1,-1 1 1,1-1-1,-1 1 1,6 5-1,15 8-9,-20-13 15,1-1 0,0 0 0,0 0 0,-1 0 0,1 0 0,1-1 0,-1 0 0,0 0 0,0-1 0,0 0 0,0 0 0,1 0 0,6-2 0,-4 0 3,-1-1 0,0 0 0,0 0 0,-1-1 0,1 0 0,-1 0 0,0 0 0,13-11 0,43-37 14,-25 19-11,2 1 1,1 3-1,1 1 1,46-23 0,-82 49-15,-1 0 1,1 0 0,-1 0 0,1 1 0,0 0-1,-1 0 1,11 0 0,-13 1 2,0 0 0,0 0 0,0 1 0,0-1 0,0 1 0,0 0-1,0-1 1,-1 1 0,1 1 0,0-1 0,0 0 0,-1 1 0,1-1 0,-1 1 0,1 0 0,1 2 0,48 42 15,-48-43-27,0 0-1,0 0 0,0 0 0,0-1 0,1 0 0,-1 0 1,1 0-1,-1 0 0,1-1 0,0 0 0,9 2 0,-13-3-253,-4 0-1335,-16 0-280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59.7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0 29838,'0'0'2363,"-1"5"-2235,0-3-121,1-1 0,0 0-1,-1 1 1,1-1 0,0 1-1,0-1 1,0 0-1,0 1 1,0-1 0,1 1-1,-1-1 1,0 0 0,1 1-1,-1-1 1,1 0-1,-1 1 1,2 1 0,-1-2-5,0 0 0,0 0 0,1 0 0,-1 0 1,0 0-1,1-1 0,-1 1 0,1 0 0,-1-1 0,1 1 1,-1-1-1,1 1 0,0-1 0,-1 0 0,1 0 0,0 0 1,-1 0-1,1 0 0,1 0 0,-3 0-16,0 0 1,-1 0-1,1 1 0,0-1 0,-1 0 0,1 0 1,0 0-1,-1 0 0,1 1 0,0-1 0,-1 0 1,1 0-1,0 1 0,0-1 0,-1 0 0,1 1 1,0-1-1,0 0 0,-1 1 0,1-1 0,0 0 1,0 1-1,0-1 0,0 0 0,0 1 0,0-1 0,0 0 1,-1 1-1,1-1 0,0 1 0,0-1 0,0 0 1,1 1-1,-1-1 0,0 0 0,0 1 0,0-1 1,0 1-1,0-1 0,0 0 0,0 1 0,1-1 1,-1 0-1,0 1 0,0-1 0,0 0 0,1 1 1,-1-1-1,0 0 0,1 0 0,-1 1 0,0-1 1,0 0-1,1 0 0,-1 0 0,0 1 0,1-1 1,-1 0-1,0 0 0,1 0 0,-1 0 0,1 0 1,-1 0-1,0 0 0,1 0 0,-1 0 0,1 0 1,0 0-1,-39 8-845,-24-2-513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43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29213,'0'0'641,"-8"28"-537,2-5-85,-1-5-11,1 1 0,1 1 0,1-1 0,1 1 0,0 0 0,2 0 0,0 0-1,4 33 1,2-31 2,0 0 0,2 0 0,1-1-1,1 0 1,20 36 0,72 96-8,-57-90-20,90 119-577,-125-171-491,-7-7-832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44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217 49 28573,'0'0'1323,"-28"-2"-1099,8 0-210,0 1 0,0 1 0,-38 6 0,55-5-12,0-1-1,1 2 0,-1-1 0,0 0 0,1 1 0,-1-1 0,1 1 0,0 0 0,-1-1 0,1 1 0,0 0 0,0 1 0,0-1 0,0 0 0,1 1 0,-1-1 0,0 1 0,1-1 0,0 1 0,-2 4 1,0 3 0,0 1 0,1-1 0,-3 22 1,3-16-2,-2 8-2,1 1 1,1-1 0,2 1 0,0 0 0,1 0 0,7 34 0,-7-52-2,1 0 0,0 0 1,0-1-1,1 1 1,-1-1-1,1 0 0,1 0 1,-1 0-1,1 0 1,0 0-1,1-1 1,-1 0-1,1 1 0,0-2 1,0 1-1,0-1 1,1 0-1,0 0 0,0 0 1,0-1-1,0 0 1,0 0-1,1 0 1,-1-1-1,1 0 0,0 0 1,10 1-1,-4-1-4,0-1-1,0 0 0,0 0 1,0-1-1,0-1 1,19-3-1,-26 2 9,0 1 0,0-1 1,0-1-1,0 1 0,0-1 0,-1 0 0,1 0 1,-1-1-1,0 0 0,0 0 0,0 0 0,0 0 0,-1-1 1,8-9-1,-5 4 4,-1 1 0,-1-1 0,1 0 0,-2 0 0,1-1 0,-1 1 0,-1-1 0,0 0 0,1-13 1,0-9 19,-1-60 0,-3 89-24,0-6 12,-1-1 1,0 1-1,-1 0 1,0 0 0,0 0-1,-1 0 1,-1 1 0,1-1-1,-2 1 1,1-1 0,-9-11-1,9 15-6,-1 0 0,1 0 0,-1 1 0,0-1 0,0 1 0,-1 1 0,0-1 0,1 1 0,-1 0 0,-1 0 0,1 1 1,-1-1-1,1 1 0,-1 1 0,0-1 0,-14-2 0,14 4-7,-1 0 0,1 1 0,-1-1 0,1 2 0,0-1 0,-1 1 0,1 0 0,0 0 0,-1 1 0,1 0 0,0 0 0,0 1 0,0 0 0,1 0 0,-12 7-1,11-4-1,-1 0-1,1 0 1,1 1-1,-1 0 1,1 0-1,1 0 1,-1 1-1,1 0 1,0 0-1,1 0 1,-6 18-1,7-18-102,0 1 0,1-1 0,0 1 0,1-1 0,0 1 0,0 0 0,1 0 0,1 15 0,7 6-1809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44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293 139 29085,'0'0'312,"-28"-2"65,3 0-308,0 1 0,-42 5 1,63-4-65,-1 1 0,1 1 1,0-1-1,0 0 0,0 1 1,0 0-1,0 0 0,1 0 1,-1 0-1,1 1 0,-1 0 1,1-1-1,0 1 0,-6 6 1,4-1-3,-1 0 1,1 1-1,1-1 1,-6 13 0,6-11-4,-2 4 3,1 1-1,0 0 0,1 0 1,0 0-1,-1 23 0,4-31-2,0 0-1,1 0 1,0 1 0,0-1-1,1 0 1,0 0-1,0 0 1,1 0 0,0 0-1,0 0 1,1 0 0,0 0-1,0-1 1,4 7-1,-1-6-7,0 0-1,0-1 1,1 0-1,-1-1 1,1 0-1,1 0 1,-1 0-1,1-1 1,0 0-1,0 0 1,0-1-1,0 0 1,16 3-1,-9-2-4,0-2-1,0 0 1,1-1 0,-1 0-1,0-1 1,0-1-1,23-4 1,-33 4 12,0 0 1,-1 0-1,1-1 1,-1 1-1,0-1 1,1-1 0,-1 1-1,0 0 1,0-1-1,0 0 1,-1 0-1,1 0 1,-1 0 0,5-6-1,-4 3 7,1-1 1,-1 0-1,0 0 0,0 0 0,-1 0 0,0-1 1,3-13-1,0-7 80,-2-1 0,-1 1 0,-2-49 0,-1 75-78,0-9 15,-2-1 1,0 0-1,0 0 1,-1 1-1,0-1 1,-1 1-1,-1 0 1,1 0-1,-2 1 1,0-1-1,0 1 1,0 0-1,-1 1 1,-1-1-1,0 2 1,-16-15-1,17 16-21,-1 0 1,0 1-1,-1 0 0,1 0 0,-1 1 0,0 0 0,0 1 1,-1 0-1,1 0 0,-1 1 0,0 1 0,0-1 1,0 1-1,0 1 0,-1 0 0,1 1 0,0 0 1,0 0-1,0 1 0,-12 2 0,16-1-1,0 0 0,1 1 0,-1-1 0,0 1 0,1 1 0,0-1-1,0 1 1,0 0 0,0 0 0,0 0 0,1 1 0,0-1 0,0 1 0,0 0 0,1 0 0,-1 1 0,-4 10 0,4-7-41,0 0 1,0 0 0,1 1 0,1-1 0,0 1 0,0 0 0,0 0 0,1 0 0,1-1 0,1 18 0,-1-24-41,0 0 0,1 0 1,-1 0-1,1-1 1,0 1-1,0 0 0,0 0 1,0 0-1,1-1 1,-1 1-1,3 3 0,2-1-251,-1 1-1,1-1 0,1 0 0,7 5 0,-14-10 319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44.9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1 326 29582,'0'0'1219,"37"-11"-1145,266-78 81,-84 34-131,114-34-8,-332 89-31,1 0-1,-1 0 1,0-1-1,0 1 0,0 0 1,0-1-1,1 1 1,-1-1-1,0 1 0,0-1 1,0 1-1,0-1 1,0 0-1,0 0 1,0 1-1,-1-1 0,1 0 1,0 0-1,0 0 1,-1 0-1,1 0 1,0 0-1,-1 0 0,1 0 1,-1 0-1,1 0 1,-1-1-1,0 1 1,1 0-1,-1 0 0,0 0 1,0-2-1,-1 1-59,1 1 0,-1-1 1,0 0-1,0 1 0,0-1 0,0 1 0,0-1 0,0 1 0,-1 0 1,1-1-1,0 1 0,-1 0 0,1 0 0,-1 0 0,1 0 0,-1 0 0,0 0 1,1 0-1,-1 1 0,-2-2 0,-36-11-2358,-9-1-4253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2:45.4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29 178 27901,'0'0'1601,"-9"-1"-1375,-8-2-167,14-1 3,27-6 65,80-12 81,-70 16-167,506-80 215,-528 85-244,34-2 42,1-3 0,-1-2 1,54-16-1,-98 24-44,0-1-1,0 0 0,0 1 1,0 0-1,1-1 1,-1 1-1,0 0 1,0 0-1,1 0 1,-1 0-1,0 1 1,0-1-1,0 0 0,0 1 1,1 0-1,-1-1 1,0 1-1,0 0 1,0 0-1,0 0 1,-1 1-1,1-1 1,0 0-1,0 1 0,-1-1 1,1 1-1,-1-1 1,1 1-1,-1 0 1,0 0-1,1-1 1,-1 1-1,0 0 1,1 3-1,3 7-3,0 1-1,0 0 1,-2 0-1,4 20 1,-5-23 17,6 44-10,-3 1 1,-3 0 0,-4 64 0,2-111-13,-3 36 23,-2 1-1,-2-2 1,-2 1 0,-20 60 0,-77 164-2307,76-202-1714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8.4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0 152 12646,'0'0'16650,"3"-2"-16404,2-1-174,0 0 1,0 0 0,1 1 0,-1-1-1,1 1 1,-1 0 0,1 1 0,11-2-1,56-2 310,-38 3-269,323-43 432,44-1-297,-21 41 149,-245 6-410,-145-12-2340,0 5-366,-1-2-5893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02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1494 26844,'0'0'1860,"-3"-5"-1521,3 5-332,-1-1 0,1 0 1,-1 0-1,1 0 0,-1 0 0,1 0 1,0 0-1,-1 0 0,1 0 1,0 0-1,0 0 0,0 0 0,0 0 1,0 0-1,0 0 0,0 0 1,0 0-1,0 0 0,0 0 1,1 0-1,-1 0 0,0 0 0,1 0 1,-1 1-1,0-1 0,2-2 1,2-1 12,0 0 0,0 1 0,0-1 1,0 1-1,1 0 0,7-4 0,300-156 297,-152 84-215,174-91-39,1172-587 42,-1399 705-99,10-8-2,2 6-1,143-45 0,-260 99 16,-22 13-1273,-16 8-603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03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0 219 28957,'0'0'339,"25"-24"-286,-8 7-44,-5 4 0,1 0-1,1 1 0,24-17 1,-30 25-5,0-1-1,1 1 1,-1 0 0,1 0 0,0 1 0,0 1-1,0-1 1,0 1 0,0 1 0,1 0 0,17 0-1,-16 1 2,-1 1-1,1 0 1,-1 0-1,1 1 1,-1 0-1,1 1 1,-1 1-1,0-1 1,0 1-1,-1 1 1,1 0-1,-1 1 1,0-1-1,0 2 1,-1-1-1,0 1 1,0 0-1,0 1 1,-1 0-1,0 0 1,-1 1-1,0 0 1,0 0-1,6 14 1,-4-5 15,-2-1 0,0 1 1,-1 0-1,0 1 0,-2-1 1,0 1-1,-1-1 0,-1 1 1,-1 0-1,0 0 1,-4 21-1,-1-9 20,-1 0-1,-1 0 1,-2 0 0,-1-1 0,-24 50-1,-4-9 42,-25 54 49,57-110-114,0 0-1,1 1 1,1 0 0,0 0-1,1 0 1,-1 18 0,4-32-16,0-1 1,0 1 0,0 0-1,0-1 1,0 1 0,0 0-1,1-1 1,-1 1 0,1 0-1,-1-1 1,1 1 0,-1-1-1,1 1 1,0-1 0,0 1-1,0-1 1,0 0 0,0 1 0,0-1-1,0 0 1,2 2 0,0-2 0,-1 1 1,1-1-1,-1 0 1,1 0 0,0 0-1,-1 0 1,1 0-1,0-1 1,0 1 0,0-1-1,5 0 1,3 0 1,0-1 1,0-1-1,0 0 1,-1 0-1,1-1 1,10-4-1,8-8-2,0 0-1,-1-2 0,-1-2 1,0 0-1,-2-1 1,33-34-1,-47 44 1,-1-1 0,0-1 1,17-23-1,-24 29 5,0 0 0,0 0 0,0 0-1,-1-1 1,0 1 0,0-1 0,0 1 0,-1-1 0,0 0-1,0-12 1,-1 15-2,-1 0-1,1 0 0,-1 0 1,0 0-1,0 0 0,0 0 0,0 0 1,0 0-1,-1 1 0,0-1 1,0 0-1,0 1 0,0 0 1,-1-1-1,1 1 0,-1 0 1,0 0-1,-3-3 0,-6-3 35,0 0 0,-1 1 0,-22-11 0,17 9 9,11 6-33,-234-133 379,174 95-300,-92-76-1,149 110-90,1-1 0,0 1-1,1-2 1,0 1 0,-9-13 0,15 18 0,0 1 0,0 0-1,0-1 1,1 1 0,0-1 0,-1 0 0,1 1 0,0-1 0,1 0 0,-1 0 0,1 1 0,0-1-1,0 0 1,0 0 0,0 0 0,0 0 0,1 1 0,0-1 0,0 0 0,2-6 0,2 3-2,0-1 0,1 2 0,-1-1 0,1 0 0,1 1 0,-1 0 0,1 1 0,0 0 0,0 0 0,14-7 0,-19 11 0,18-11-4,1 1 0,1 1 0,-1 1 0,2 0 0,-1 2 0,38-7 0,-22 8-43,1 2 1,0 1 0,50 4-1,-66 1-267,-1 2 0,1 0 0,27 9 0,6 0-1287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04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102 1 29005,'0'0'2063,"-18"17"-2010,12-12-51,-3 4 4,0 1 0,0 0 0,0 0 0,-10 18-1,15-22 0,1 1 0,0 0 0,0 0 0,1 0 0,0 0 0,0 0 0,1 0 0,0 0 0,0 1 0,0-1 0,1 1 0,0-1 0,2 10 0,52 259 140,-27-157-111,-6-15-25,51 203-82,-72-307 40,0 1 0,0-1 0,0 1 0,0 0 0,0-1 0,0 1 0,0-1 0,0 1 0,1-1 0,-1 1 0,0-1 0,0 1 0,1-1 0,-1 1 0,0-1 0,0 0 0,1 1 0,-1-1 0,1 1 0,-1-1 0,0 0 0,1 1 0,-1-1 0,1 0 0,-1 1 0,1-1 0,-1 0 0,1 0 0,-1 1 0,1-1 0,-1 0 0,1 0 0,-1 0 0,1 0 0,0 0 0,-1 0-1,1 0 1,-1 0 0,1 0 0,-1 0 0,1 0 0,-1 0 0,1 0 0,-1 0 0,1-1 0,-1 1 0,1 0 0,-1 0 0,1-1 0,-1 1 0,1 0 0,-1-1 0,1 1 0,-1 0 0,1-1 0,8-23-1826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04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347 0 29534,'0'0'1184,"-41"216"-1056,63-123 16,-3-9-64,-1-14-80,-2-11 32,3-9-32,-4-2 16,-2-12-32,-4-2 16,-3-6-48,-6-11-352,0-6-1121</inkml:trace>
  <inkml:trace contextRef="#ctx0" brushRef="#br0" timeOffset="1">1 244 28541,'0'0'352,"205"0"-1072</inkml:trace>
  <inkml:trace contextRef="#ctx0" brushRef="#br0" timeOffset="2">823 359 29966,'0'0'2353,"-28"8"-2353,50-22-192,-10 0-321,-8 3-1023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26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639 558 26140,'0'0'2238,"-7"-1"-1971,-31-2 465,-48 2 0,58 1-299,31 6-401,3-2-28,1 0 0,-1-1 0,1 0-1,-1 0 1,1-1 0,0 0 0,0 0 0,0 0 0,14 0 0,74 1 67,-76-3-56,28 0 24,44 1 31,131-16 0,466-123 66,47-6-85,478 19-49,-1125 118-1,846-59-1,-360 28 2,-259 2-20,-313 36 18,-1 0 1,0 0 0,1 0-1,-1-1 1,1 1 0,-1 0 0,0 0-1,0-1 1,1 1 0,-1-1-1,0 1 1,0-1 0,1 0 0,-1 1-1,0-1 1,0 0 0,0 0-1,0 0 1,0 0 0,0 0 0,0 0-1,0 0 1,0 0 0,-1 0 0,2-2-1,-19 1 15,13 2-14,-9 0-1,-355 14 14,-247 69-28,346-45 4,-738 110 4,-570 102 29,747-113-8,434-66 12,-111 16 34,496-86-56,9-1 19,16 0-35,120-7 16,236-44-1,-159 16-2,1555-196 4,13 74-4,-1364 126 9,-398 30-9,-6-13-37,-10 11-2416,-3-5-857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29.1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464 816 23451,'0'0'5754,"-15"0"-5455,-53-1 574,102-3-845,0-1 0,-1-2 0,37-13 0,1175-291 193,-57 17-168,-1132 279-50,412-135 45,-459 144-43,-15 4 8,-26 1 19,25 1-26,-52 5-4,1 2 0,0 2 1,-58 18-1,41-10-3,-1960 456 14,1116-216-13,889-246 0,5-3-6,1 1-1,0 2 0,-25 14 1,49-25 5,0 0 1,0 0-1,0 0 1,0 0 0,0 0-1,0 0 1,0 0-1,1 0 1,-1 0-1,0 0 1,0 0-1,0 0 1,0 0-1,0 1 1,0-1 0,0 0-1,0 0 1,0 0-1,0 0 1,0 0-1,0 0 1,1 0-1,-1 0 1,0 0-1,0 0 1,0 0 0,0 0-1,0 0 1,0 1-1,0-1 1,0 0-1,0 0 1,0 0-1,0 0 1,0 0-1,0 0 1,0 0 0,0 0-1,0 0 1,0 1-1,0-1 1,0 0-1,0 0 1,0 0-1,0 0 1,0 0 0,0 0-1,0 0 1,0 0-1,0 0 1,0 0-1,-1 1 1,1-1-1,0 0 1,0 0-1,0 0 1,17 0-5,-16 0 4,63-2 9,0-3 1,77-16-1,135-42 5,-162 35-9,1111-245 16,-649 147-34,-42-3 8,-18-44 38,-506 167-28,-12 3 7,-23 3 8,13 0-20,-116 0 10,-180 25 0,-851 210-9,932-170 0,184-51 0,-54 26 0,91-38 0,1 1 0,0 0 0,0 0 0,0 1 0,0-1 0,1 1 0,-1 0 0,1 0 0,-6 7 0,9-10 0,1-1 0,0 0 0,-1 1 0,1-1-1,0 1 1,-1-1 0,1 1 0,0 0 0,-1-1 0,1 1 0,0-1-1,0 1 1,0-1 0,0 1 0,0 0 0,-1-1 0,1 1 0,0-1-1,0 1 1,0 0 0,1-1 0,-1 1 0,0-1 0,0 1-1,0 0 1,0-1 0,1 1 0,-1-1 0,0 1 0,0-1 0,1 1-1,-1-1 1,0 1 0,1-1 0,-1 1 0,1-1 0,-1 1 0,0-1-1,1 1 1,-1-1 0,1 0 0,-1 1 0,1-1 0,0 0-1,-1 0 1,1 1 0,-1-1 0,1 0 0,-1 0 0,1 0 0,0 0-1,-1 0 1,2 0 0,16 3-10,-1-1-1,33-1 0,37-1 5,0-5 0,0-4 0,157-36 0,-186 31-1,290-74-5,-5-24-68,-322 104 37,0 0 0,-1-1 0,0-2 0,0 0 0,-1-1 0,34-27 0,-53 39 37,0 0 0,1 0 0,-1-1 0,0 1 0,0 0 1,1 0-1,-1 0 0,0-1 0,1 1 0,-1 0 0,0 0 0,0-1 0,1 1 0,-1 0 0,0 0 1,0-1-1,0 1 0,0 0 0,1-1 0,-1 1 0,0 0 0,0-1 0,0 1 0,0 0 0,0-1 1,0 1-1,0 0 0,0-1 0,0 1 0,0-1 0,0 1 0,0 0 0,0-1 0,0 1 0,0 0 0,0-1 1,-1 1-1,1 0 0,0-1 0,0 1 0,0 0 0,0 0 0,-1-1 0,1 1 0,0 0 0,0-1 1,-1 1-1,1 0 0,0 0 0,-1-1 0,-25-2-321,15 3 216,-1 1 1,1 1 0,-16 4-1,18-3-221,0 2 0,1-1 0,-1 1 0,1 0 0,0 1 0,-12 11 0,-6 8-5110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36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776 2610 23867,'0'0'253,"2"-19"-239,8-60-30,-10 74-7,1 1 0,0 0 0,0 0 0,0-1 0,0 1 0,0 0 0,1 0 0,3-6 1,-4 9-3,0-1 1,0 1 0,0-1 0,-1 1 0,1-1 0,-1 1 0,1-1-1,-1 1 1,0-1 0,0 1 0,1-1 0,-1 1 0,0-3-1,-1 0 162,1 0-1,0 0 1,-1 1-1,0-1 0,1 0 1,-2 1-1,1-1 0,0 0 1,-1 1-1,1 0 1,-1-1-1,0 1 0,0 0 1,-1 0-1,-3-5 0,-9-12 1153,-3 1 256,11 13-875,6 5-153,8 1-319,0 1-1,0 0 1,0 0-1,0 1 0,12 4 1,338 95 266,-274-86-419,161 9 1,87-22 100,-40-1-81,67 2-37,-273-3-24,-8-5 4,1-3 0,144-36 0,-160 30-16,264-81 40,-249 70-32,-43 14 3,0-1 0,-1-1 0,0-2 0,-1-1 1,-1-2-1,-1-1 0,0-2 0,-2 0 0,32-32 1,-52 46-5,1-2 4,0 0 0,0 0 0,0-1 0,-1 0 0,-1 0 0,0-1 0,0 0 0,-1 0 0,0-1 0,6-19 0,-2-28 25,-1-1 1,-4-1 0,-4-105-1,-1 97 39,-1 51-52,-1 0 0,0-1 1,-1 1-1,-2 0 0,1 0 0,-2 1 1,0-1-1,-14-24 0,-10-13 48,-44-60 0,12 20-30,30 42-16,-46-57 0,61 90-6,0 1-1,-2 1 0,0 0 1,-1 1-1,-35-23 0,-37-11 13,-162-65 1,119 57-20,-286-152 23,206 100-22,102 58 3,-2 5 0,-3 5 0,-205-46 0,258 79-12,0 2-1,0 3 1,-74 5 0,87 0 5,1 2-7,1 2 1,0 3 0,0 1-1,-82 26 1,-188 86 32,271-99-28,0 2-1,2 3 1,-47 33 0,71-43 0,1 1-1,1 1 1,1 1-1,1 1 1,0 1 0,2 0-1,-28 45 1,25-30 1,2 1 0,2 0 0,1 1 0,2 0 0,1 1 0,2 1 0,-7 66 0,6 243-9,12-259 18,0-60-11,2 1 1,1 0-1,1-1 0,2 0 1,1 0-1,18 44 0,5-2 8,56 92 0,-52-106-7,4-1 0,1-2 0,3-1 0,62 58 0,-35-47 8,3-3 0,116 76 0,-177-131-5,0 0-1,1 0 1,0-2 0,0 1-1,1-2 1,-1 0 0,27 4-1,-9 0-436,43-8-891,-22 0 49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38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6 23819,'0'0'2126,"-1"-1"-1918,-6-3-64,3 4 14,1 0-78,0 0-37,2 0 37,1 0-101,-1-1 0,1 2 0,-1-1 0,1 0 1,-1 0-1,0 0 0,1 0 0,-1 0 0,1 0 1,-1 0-1,1 1 0,-1-1 0,1 0 1,-1 1-1,1-1 0,-1 0 0,1 1 0,-1-1 1,1 0-1,-1 1 0,1-1 0,0 1 0,-1 0 1,-8 27-4444,9-18-3513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40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12998,'0'0'6008,"-9"3"-1192,9-3-4859,0 1 0,0-1 1,0 1-1,0 0 0,0-1 1,0 1-1,1-1 0,-1 1 1,0-1-1,0 0 0,1 1 1,-1-1-1,0 1 0,1-1 1,-1 1-1,0-1 1,1 0-1,-1 1 0,0-1 1,1 0-1,-1 1 0,1-1 1,-1 0-1,1 1 0,-1-1 1,1 0-1,-1 0 0,1 0 1,-1 0-1,1 1 0,-1-1 1,1 0-1,-1 0 1,1 0-1,-1 0 0,1 0 1,-1 0-1,2 0 0,11 4-4192,-7-1-1827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45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429 1884 24939,'0'0'2340,"-6"-7"-1921,-20-19-45,25 25-273,0 0 1,0 0-1,0 0 1,-1 0-1,1 1 1,0-1 0,-1 0-1,1 1 1,0-1-1,-1 1 1,1 0 0,-1-1-1,1 1 1,-1 0-1,1 0 1,-1 0-1,1 0 1,-1 0 0,1 0-1,-1 0 1,-2 1-1,-5 0 538,8-1-623,1 0 11,159 2 449,212-5-291,-266-8-107,156-36-1,-126 19 8,88-14 34,340-19 0,-272 49-32,501-10 66,-195 11-121,-222 11-16,-339-2-14,-1-2 1,0-1-1,41-12 1,52-8 3,-121 26-7,-5-1 1,-1 0 0,0 0 0,0 0-1,0 1 1,0-1 0,1 0 0,-1-1 0,0 1 0,0 0 0,0 0 0,0 0 0,0-1-1,1 1 1,0-1 0,-2-1-8,0 2 14,1-1-6,0 1 0,-1 0 1,1-1-1,-1 1 1,0-1-1,1 1 1,-1-1-1,1 1 1,-1-1-1,0 1 1,1-1-1,-1 1 1,0-1-1,1 1 0,-1-1 1,0 0-1,0 1 1,0-1-1,1 1 1,-1-1-1,0 0 1,0 1-1,0-1 1,0 0-1,0 1 1,-1-2-1,1-20 19,0 20-16,0-22-5,-1-1 0,-1 1 0,-1 0-1,-1-1 1,-9-31 0,-15-32 5,-3 1-1,-5 2 1,-3 1 0,-3 2-1,-59-84 1,-93-84 3,-72-109 4,261 351-10,0-1 0,-1 1 0,0 0 0,0 0 0,-1 0 0,0 1 0,0 0 0,-1 0 0,0 1 0,0 0 0,0 1 0,-1-1 0,0 2 0,0-1 0,0 1 0,0 0 0,-1 1 0,1 0 0,-1 1 0,0 0 0,-19-1 0,-509-7 0,337 12 3,-1092 59 2,994-34-4,-462 61-10,261 15 9,499-102-1,0-1 0,1 0 0,-1 0 0,1 0 0,-1 1 0,0-1 1,1 0-1,-1 0 0,1 1 0,-1-1 0,1 0 0,-1 1 0,1-1 0,-1 1 0,1-1 0,0 1 1,-1-1-1,1 1 0,0-1 0,-1 1 0,1-1 0,0 1 0,0-1 0,-1 1 0,1 0 0,0-1 1,0 1-1,0-1 0,0 1 0,0 0 0,0-1 0,0 1 0,0 0 0,0-1 0,0 1 0,0-1 1,0 1-1,0 0 0,1 0 0,-1 5-6,-10 561 2,8-353 6,11 338 6,-3-483-11,3-1 0,20 75 0,-17-101 2,1 1 0,3-1 0,1-1 0,30 51 1,-43-85 1,0 1 0,0-1 0,1 1 0,0-1 0,1-1 0,0 1 0,0-1 0,0 0 0,1 0 0,-1-1 0,9 5 0,-12-9 0,-2-1 34,0-8-78,-2 7 35,1 1 1,0-1-1,0 1 0,0-1 0,0 1 0,0-1 0,0 0 0,0 1 1,0-1-1,0 1 0,1-1 0,-1 1 0,0-1 0,0 1 0,0-1 1,1 1-1,-1-1 0,0 1 0,0-1 0,1 1 0,-1-1 1,0 1-1,1-1 0,-1 1 0,1 0 0,-1-1 0,1 1 0,-1 0 1,1-1-1,81-41-1011,-16 8 202,22-19-802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51.5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2115 203 23227,'0'0'2924,"-29"-19"-2303,-96-60-130,104 67-350,-1 0 0,0 1 0,0 1 0,-1 1 0,-29-8-1,15 10 23,-71-5 0,77 9-93,-545-8 476,521 11-487,-8 1 15,0 3-1,0 3 1,0 2-1,1 3 0,-115 38 1,145-38-60,1 1 1,0 2 0,2 0 0,-1 3 0,2 0-1,0 2 1,1 1 0,2 1 0,0 1-1,1 1 1,1 1 0,-32 48 0,40-52-17,1 1 0,1 1 1,1 0-1,1 0 1,1 1-1,1 1 0,2-1 1,0 2-1,-6 49 1,12-50 3,0 0 1,2 0 0,1 0 0,1-1 0,1 1-1,14 46 1,-12-53-5,0-1 0,2 0-1,0-1 1,1 0 0,1 0 0,1-1-1,0 0 1,0-1 0,2 0 0,16 15-1,-10-14 7,1-1 0,0-1 0,1-1 0,0 0-1,1-2 1,0 0 0,1-2 0,0 0 0,38 6 0,10-1 19,140 4 1,137-13-18,-255-4 1,5-2-6,175-25 0,-214 16-1,0-2 0,-1-3 0,0-2 1,64-31-1,-100 39-2,0-1 0,-1-2 1,0 0-1,-1-1 0,-1-1 1,34-33-1,-44 39 7,-1-1 1,0-1-1,-1 1 1,0-1-1,0 0 0,-1-1 1,-1 0-1,0 0 1,-1 0-1,0 0 0,-1-1 1,0 1-1,-1-1 1,2-22-1,-4 11 13,-3-43 1,2 58-5,-1-1 0,-1 1 1,1 0-1,-1 0 1,-1 0-1,0 0 1,-7-12-1,-4-3 4,-1 2-1,-1-1 1,-1 2-1,-1 0 1,-1 1-1,0 2 1,-2 0-1,0 1 1,-1 0-1,0 2 1,-45-20-1,32 20-11,0 1 0,-1 3 0,0 0 1,-1 3-1,0 1 0,0 2 0,-75-1 0,112 6-12,0 0 1,-1 0-1,1 0 1,-1 0-1,1 0 1,-1 0-1,1 0 0,0 0 1,-1 1-1,1-1 1,-1 1-1,1-1 1,0 1-1,0-1 1,-1 1-1,-1 1 0,3-1-16,-1 0-1,1 0 1,-1 1-1,1-1 1,0 0-1,-1 0 1,1 1-1,0-1 1,0 0-1,0 0 1,0 1-1,0-1 1,1 3-1,-1 7-90,0 24-1565,0-20-539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46.4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1412 25083,'0'0'2684,"-4"1"-2334,0 0-246,3-1-66,0 0 0,0 0 0,0 1 0,0-1 0,0 0 0,0 0 0,0 1 0,1-1 1,-1 0-1,0 1 0,0-1 0,0 1 0,0-1 0,0 1 0,1 0 0,-1-1 0,0 1 0,0 0 0,1 0 0,-1-1 1,0 3-1,-16 6 1949,16-8-1981,1-1 2,0 0-1,1 0 0,-1 0 1,0 0-1,0 0 0,0 0 0,0 0 1,0 0-1,0 0 0,0 0 1,0 1-1,0-1 0,0 0 1,1 0-1,-1 0 0,0 0 1,0 0-1,0 0 0,0 1 1,0-1-1,0 0 0,0 0 1,0 0-1,0 0 0,0 0 1,0 0-1,0 1 0,0-1 1,0 0-1,0 0 0,0 0 0,0 0 1,0 0-1,0 0 0,-1 1 1,1-1-1,0 0 0,0 0 1,0 0-1,0 0 0,0 0 1,0 0-1,0 1 0,12-2-3,0 0-1,1 0 0,-1-1 1,0 0-1,20-7 0,-4 1 4,651-188 134,-295 93-74,74-19-14,2073-519 294,-2195 558-323,-37 9 0,358-121 16,-644 192-55,-20 10-75,-21 11-141,-149 61-1994,98-49 190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47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938 103 26460,'0'0'3415,"-12"-17"-2959,-41-50-122,52 65-324,-1 1 0,0-1 0,1 0 0,-1 1 0,0 0 0,0-1 0,0 1 0,0 0 0,0 0 0,0 0 0,-1 0 0,1 1 0,0-1 0,0 1 0,-1-1 0,1 1 0,0 0 1,-1 0-1,1 0 0,-1 0 0,1 0 0,0 0 0,0 1 0,-1-1 0,1 1 0,0-1 0,-1 1 0,1 0 0,0 0 0,0 0 0,0 0 0,0 1 0,-2 0 0,-3 3 6,0 1 0,1-1-1,-1 1 1,1 0 0,0 0 0,-9 14-1,-30 51 30,42-66-42,-168 313 151,-25 41 41,33-110-103,64-101-83,86-128-7,1 0 0,-11 27 0,19-37-10,0 0 0,1 0 0,1 0 0,-1 0 0,2 0 0,-1 1 0,1 13 0,1-24-56,0-4-587,0-18-307,0-16-656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3:47.5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121 125 29053,'0'0'1086,"-20"-20"-806,-63-59-88,67 61-78,15 10-63,16 9-19,-11 0-5,16-1 4,0 1-1,0 0 0,0 2 0,-1 1 1,1 0-1,-1 1 0,0 1 0,31 14 1,240 131 203,76 33-4,-142-103-139,238 53 0,-195-62-70,-261-70-16,0-1 0,0 1 0,0-1 0,1-1 0,-1 1 0,0-1 0,0 0 0,0 0 0,1-1 0,-1 0 0,11-3 0,-15 3-21,1 0 1,-1 0 0,1 0-1,-1-1 1,0 1-1,1-1 1,-1 0-1,0 1 1,0-1 0,0 0-1,0 0 1,-1 0-1,1-1 1,0 1 0,-1 0-1,0-1 1,1 1-1,-1-1 1,0 1-1,0-1 1,-1 1 0,1-1-1,0 0 1,-1 1-1,0-1 1,1 0 0,-1 0-1,-1-3 1,1 5-41,0 0 0,0 0 0,0 0 0,0 0 0,0 1 0,0-1 0,0 0 0,0 0 0,-1 0 0,1 0 0,0 0 0,-1 1 0,1-1 0,0 0 0,-1 0 0,1 1 0,-1-1 0,0 0 0,1 0 0,-1 1 0,1-1 0,-1 1 0,-1-2 0,-25-5-2186,1 3-2173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0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1818 0 28973,'0'0'126,"-41"11"-108,27-8-16,-18 5 5,1 1 1,0 1-1,0 2 1,1 1-1,1 1 1,0 1 0,1 2-1,-38 29 1,-738 540 50,310-223-74,453-329 16,14-9-10,-50 32-1,77-57 7,0 0 0,0 1 0,-1-1 0,1 0 0,0 0 0,0 0 0,-1 0-1,1 1 1,0-1 0,0 0 0,-1 0 0,1 0 0,0 0 0,-1 0 0,1 0 0,0 0 0,-1 0 0,1 0 0,0 0 0,-1 0-1,1 0 1,0 0 0,-1 0 0,1 0 0,0 0 0,0 0 0,-1 0 0,1 0 0,0-1 0,-1 1 0,1 0 0,0 0 0,0 0-1,-1 0 1,1-1 0,0 1 0,0 0 0,-1 0 0,1-1 0,0 1 0,0 0 0,0 0 0,0-1 0,-1 1 0,1 0 0,0-1-1,0 1 1,0 0 0,0 0 0,0-1 0,0 1 0,0 0 0,0-1 0,0 1 0,0 0 0,0-1 0,0 1 0,0 0 0,0-1-1,0 1 1,0 0 0,0-1 0,0 1 0,0 0 0,1-1 0,4-26-44,-5 24 13,27-92-2235,-22 38-2306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0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385 0 29485,'0'0'-56,"-10"43"11,-96 313 66,99-337-21,-140 408-34,112-308-52,-32 199 1,65-304 26,-2 10-84,1 0 1,1 1 0,1 0-1,3 36 1,-2-60 134,0 0 0,1 0 0,-1 0 0,1 0 0,-1 0-1,0 0 1,1 0 0,0 0 0,-1 0 0,1-1 0,0 1 0,-1 0 0,1 0 0,0-1-1,0 1 1,-1 0 0,1-1 0,0 1 0,0-1 0,0 1 0,0-1 0,0 1 0,0-1 0,0 0-1,0 1 1,0-1 0,0 0 0,2 0 0,36 1-140,-25-1 131,619-15 89,-488 11-41,-75 4-302,138-19-1,-151 6-1753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0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29053,'0'0'251,"8"30"-150,70 214 145,96 199-222,-171-437-285,-1 1 0,0-1 1,0 0-1,0 1 0,-1-1 1,0 1-1,0 0 0,-1-1 0,0 1 1,-1 9-1,-4 2-5897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1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1396 29421,'0'0'0,"0"-207"16,72 72 16,31-22-32,40-19 65,41-15-1,24 9 48,1 28-16,-22 44-96,-41 49 0,-40 38 0,-37 23-16,-38 26-32,-31 55-192,-9 51-577,-72 41-3057</inkml:trace>
  <inkml:trace contextRef="#ctx0" brushRef="#br0" timeOffset="1">667 2097 29822,'0'0'0,"196"-179"-80,-90 78 80,-3 5 48,-16 15 48,-15 19-80,-20 20-32,-17 14 0,-17 0-304,-14 3-1954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2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9 868 29998,'-2'25'-22,"-5"152"36,7-145-12,2-1 0,1 0 0,2 0 0,13 49 0,-4-37-20,-5-10-12,3-1-1,0 0 0,21 35 0,-42-101 127,-9-16-70,2 0 0,3-1 0,1 0 1,-8-97-1,19-13 27,1 159-53,0 0 0,0 1 0,0-1 0,0 0 0,0 0 0,1 0 0,-1 0 1,0 0-1,1 1 0,0-1 0,-1 0 0,1 0 0,0 1 0,0-1 0,0 0 0,0 1 0,0-1 0,0 1 0,0-1 0,1 1 0,-1 0 0,0 0 0,2-2 0,0 2-1,-1 1-1,1-1 1,-1 1 0,1 0-1,-1-1 1,1 1 0,0 0-1,-1 0 1,1 1-1,-1-1 1,1 0 0,-1 1-1,1 0 1,-1-1-1,0 1 1,1 0 0,3 2-1,3 2 0,1 1-1,-1-1 1,0 2-1,0-1 1,-1 1-1,14 15 0,45 57-15,-41-46 17,-11-15 1,-9-9 0,0-1 0,1 1 0,0-2 0,0 1 0,1-1 0,0 0 0,0-1 0,13 8 0,-20-16 4,-1 0 0,1 1 0,0-1 0,-1 0 0,1 0 0,-1 1 0,0-1 0,1 0 1,-1 0-1,0 0 0,0 0 0,0 0 0,-1-3 0,1 2 3,0-39 13,-1-51 25,20-165-1,-18 254-43,-1 0-1,1-1 0,0 1 1,0 0-1,1 0 0,-1 0 1,1 0-1,2-4 1,-4 8-1,1 0 0,-1-1-1,0 1 1,1-1 0,-1 1 0,0 0 0,1-1 0,-1 1 0,1 0 0,-1 0 0,1-1 0,-1 1 0,1 0 0,-1 0 0,1 0 0,-1 0 0,1-1 0,-1 1 0,1 0 0,0 0 0,-1 0 0,1 0 0,-1 0 0,1 0 0,0 1 0,1-1 0,0 1 0,-1 0 0,1 0 0,0 0 0,-1 0 0,1 0 0,-1 0 0,1 0 0,-1 1 0,1-1 0,0 2 0,14 15 1,35 34 8,-47-48-9,1 0 1,0-1-1,0 0 1,0 0-1,0 0 1,0-1 0,1 0-1,-1 0 1,1 0-1,9 2 1,-8-3 1,-1 0-1,0 0 1,1-1-1,-1 0 1,1 0 0,-1-1-1,1 1 1,-1-1 0,1-1-1,-1 1 1,0-1 0,0 0-1,0-1 1,0 1 0,0-1-1,0 0 1,-1-1 0,1 1-1,-1-1 1,0 0 0,0-1-1,0 1 1,-1-1 0,0 0-1,0 0 1,0 0 0,0-1-1,5-10 1,3-7 39,-1 0 0,-1 0 0,-1-1 0,-1 0 0,-1-1 0,4-29-1,-4 3 101,-1-1-1,-3-54 0,-3 91-114,0 1 0,-2-1 1,1 0-1,-2 1 0,0 0 0,-1 0 0,-10-26 1,10 32-20,0 1 1,0-1-1,-1 1 1,0 0-1,0 0 1,-1 0-1,0 1 1,0-1 0,-1 2-1,1-1 1,-1 1-1,-1 0 1,1 0-1,-10-4 1,12 6-5,1 1 1,0 0 0,-1 0 0,0 1-1,0-1 1,1 1 0,-1 0-1,0 0 1,0 1 0,0-1 0,0 1-1,0 0 1,0 1 0,0-1-1,0 1 1,0 0 0,1 0-1,-1 0 1,0 1 0,0 0 0,-7 4-1,7-3-1,1 1-1,-1 0 1,1 0-1,0 1 0,0-1 1,0 1-1,1 0 0,-1 0 1,1 0-1,0 0 1,1 1-1,-1-1 0,1 1 1,0 0-1,1 0 1,-1-1-1,0 10 0,-1 3-1,1 0 0,0 0 0,1 1 0,1-1 0,1 0 0,1 1 0,0-1 0,2 0 0,0 0 0,0 0 0,2-1 0,0 0 0,1 0 0,1 0 0,15 23 0,27 30 0,87 93 0,-75-93 0,58 84 0,-103-129 0,-1 1 0,-1 1 0,-2 0 0,-1 1 0,0 1 0,-3 0 0,10 42 0,-4 47-20,-14-101 11,-1-1 0,0 1-1,-1 0 1,-7 31 0,6-41 7,0-1 0,0 0 1,-1 0-1,1-1 0,-1 1 1,-1 0-1,1-1 0,-1 0 1,0 0-1,0 0 0,0 0 1,-1-1-1,0 1 0,0-1 1,0 0-1,0-1 1,-1 1-1,-6 2 0,2-1 4,-1-1-1,0-1 1,0 0-1,0 0 1,0-1-1,0 0 1,0-1 0,0 0-1,-18-2 1,22 0-2,0 0 1,0 0-1,0 0 0,0-1 1,1 0-1,-1-1 1,1 1-1,-1-1 0,1 0 1,0-1-1,-8-5 1,5 1 0,0 0 0,0 0 0,0-1 1,1 0-1,0-1 0,-6-11 0,3 3 0,1 0 0,0-1-1,2 0 1,0-1-1,1 1 1,1-2 0,-4-26-1,6 17-2,1 0-1,1-56 0,3 72 2,1 0 1,0 0-1,0 0 0,1 1 0,1-1 0,1 1 0,0-1 0,8-15 0,0 8 1,1 0 0,1 2 0,0 0 0,20-19 0,79-64 0,8-10 0,-90 77 8,-1 0 0,50-77 0,-72 97-5,1-1-1,-2-1 0,0 0 0,-1 0 0,-1 0 0,-1-1 1,0 0-1,-1 0 0,-1 0 0,1-26 0,-4 29-2,1 12 0,-1 1 1,0-1-1,0 0 0,0 0 0,-1 0 0,1 1 0,0-1 1,-2-3-1,1 5 0,1 0 1,-1 0-1,0 0 1,1 0 0,-1 1-1,0-1 1,0 0-1,0 0 1,0 1 0,0-1-1,0 1 1,0-1-1,0 1 1,0-1 0,0 1-1,0-1 1,0 1-1,0 0 1,0 0-1,0 0 1,0 0 0,0-1-1,0 1 1,-2 1-1,-2-1 2,0 1-1,0 0 1,0 0-1,0 0 0,0 0 1,0 1-1,1 0 1,-1 0-1,0 0 0,1 1 1,0 0-1,-1-1 1,1 1-1,1 1 0,-1-1 1,0 1-1,1-1 1,-1 1-1,1 0 0,0 0 1,0 1-1,-3 6 1,-3 6-3,0 0 0,1 0 1,1 1-1,-9 34 1,11-24-4,1-1 0,1 1 1,1-1-1,2 37 0,0-58 0,0 0 1,1 1-1,0-1 0,0 0 1,0 0-1,1 0 0,0 0 0,0 0 1,1 0-1,-1 0 0,1-1 1,7 10-1,-6-10-1,0-1 1,0-1 0,1 1-1,-1 0 1,1-1-1,0 0 1,0 0-1,0-1 1,0 1 0,0-1-1,0 0 1,1 0-1,-1-1 1,9 2-1,-3-1 4,1-1 0,0 0 0,-1 0-1,1-1 1,15-2 0,-21 1 2,0 0-1,0 0 1,-1 0 0,1-1 0,0 0-1,-1 0 1,0-1 0,1 0 0,-1 0 0,0 0-1,0 0 1,6-7 0,0-2-2,0 0-1,-1-1 1,-1 0-1,-1-1 1,1 1 0,-2-2-1,8-19 1,-6 9 5,-1 0 0,0 0 0,5-46 0,-9 44 6,-2 0-1,-1-1 0,-1 1 1,-4-33-1,2 47-3,-1 0-1,0 0 1,-1 0-1,0 0 0,-1 0 1,0 1-1,-1 0 1,-1 0-1,0 0 1,-10-12-1,12 17-4,-1 0-1,0 0 0,-1 1 1,1 0-1,-1 0 1,0 1-1,-1-1 0,1 1 1,-12-5-1,16 9-1,-1-1 0,0 1 0,1 0 0,-1 0 0,0 1 0,0-1-1,0 1 1,0 0 0,0 0 0,0 0 0,1 0 0,-1 1 0,0 0-1,0-1 1,0 1 0,1 1 0,-1-1 0,0 0 0,1 1 0,-1 0 0,1 0-1,0 0 1,0 0 0,-5 5 0,-2 1 1,2 0 0,-1 1 0,1 0 0,0 1 0,-6 10 1,10-14-41,1 0 1,-1 0 0,1 0-1,1 1 1,-1-1 0,1 1-1,0-1 1,1 1 0,-1 0-1,1 11 1,3-3-906,11-12-610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2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2576 1 24427,'0'0'6190,"-4"0"-6118,3 0-71,0 0 0,0 0 0,0 0 0,0 1 0,0-1 0,0 0 0,0 1 0,0-1 0,0 1 0,0-1 0,0 1 0,0-1 0,0 1 0,1-1 0,-1 1 0,0 0 0,0-1 0,1 1-1,-1 0 1,1 0 0,-1 0 0,0 0 0,1-1 0,0 1 0,-1 0 0,1 0 0,-1 0 0,1 0 0,0 0 0,0 0 0,0 0 0,-1 0 0,1 2 0,0 42 9,1-36-5,3 30-1,2 0 0,1 0 0,2-1 1,2 0-1,2-1 0,18 40 0,-30-76-6,-1-1 1,0 1 1,0-1 0,0 0-1,0 0 1,1 0-1,-1 0 1,0 0 0,0 1-1,0-1 1,0 0-1,0 0 1,0 0-1,0 0 1,0 0 0,0 1-1,0-1 1,0 0-1,0 0 1,0 0 0,0 0-1,0 1 1,0-1-1,0 0 1,0 0 0,0 0-1,0 0 1,0 1-1,0-1 1,0 0 0,0 0-1,0 0 1,-1 0-1,1 0 1,0 1 0,0-1-1,0 0 1,0 0-1,0 0 1,0 0 0,0 0-1,-1 0 1,1 0-1,0 1 1,0-1 0,0 0-1,0 0 1,0 0-1,-1 0 1,1 0 0,0 0-1,0 0 1,0 0-1,0 0 1,-1 0 0,1 0-1,0 0 1,0 0-1,0 0 1,0 0 0,-1 0-1,1 0 1,0 0-1,0 0 1,0 0 0,0 0-1,-1-1 1,-26 1-106,3-1-274,0 1-1,1 2 0,-1 0 1,-36 8-1,-2 11-2031</inkml:trace>
  <inkml:trace contextRef="#ctx0" brushRef="#br0" timeOffset="1">0 3132 29662,'49'-29'13,"443"-275"376,1486-967 246,-1715 1107-621,87-40-25,-318 185 11,45-20 0,-74 40-49,-6 4 33,-11 12 1,-363 289-1659,315-259 1070,-140 105-2849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3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2572 29469,'659'-561'233,"498"-448"831,-225 300-925,-869 666-135,90-67-2,-126 87-2,0-1 0,-1-1-1,24-29 1,-45 44-4,-8 6-9,-20 11-47,-5 11-9,1 1 0,1 1 0,-33 33 0,11-10-106,-91 77-488,-15 12-651,51-41-3219,9-7-12472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53.66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2025 303 22602,'0'0'4405,"2"-34"-2407,-4 27-1906,0-1 0,-1 1-1,0-1 1,0 1 0,-1 0 0,1 0-1,-2 1 1,1-1 0,-1 1-1,0 0 1,-11-11 0,7 10-40,0 0 0,-1 0 1,1 1-1,-2 1 0,1-1 1,-1 1-1,-13-4 0,-15-1-24,1 2 0,-2 1 1,-67-3-1,85 8 13,-280-28 91,134 12-29,42 4-38,-184-10-29,-23 24 4,314 1-38,1 2-1,0 0 1,0 0-1,0 2 1,0 0-1,1 1 0,0 1 1,0 1-1,1 0 1,-1 1-1,2 1 1,0 0-1,-25 22 1,28-21-4,1 0-1,0 1 1,0 0 0,2 0 0,-1 1 0,2 1 0,-1-1 0,2 1-1,0 1 1,1-1 0,0 1 0,1 0 0,1 1 0,0-1-1,1 1 1,-1 17 0,3-14-3,-1 13 12,2 1 0,4 46 0,-2-70-6,1 1 0,0-1 0,0 0-1,1 0 1,0 0 0,1 0 0,0-1 0,0 0-1,10 12 1,10 9 17,30 27 0,-45-46-6,18 16-6,1-2-1,2-1 0,0-2 1,1-1-1,1-1 0,0-2 1,2-1-1,0-2 0,0-1 1,73 15-1,-8-4 2,1-4 1,1-5-1,124 3 0,-143-17-7,-30 1-1,0-2 1,-1-3-1,68-11 1,64-35 28,-153 38-30,-1-1 0,0-2 1,51-32-1,229-193 75,-244 184-82,-45 39 32,-1-2 0,31-36 1,-45 47-13,-1 0 1,0-1 0,0 1-1,-1-1 1,0 0 0,0 0-1,-1 0 1,0-1 0,0 1-1,-1-1 1,0 0 0,0-9-1,-1 13 1,-1-1-1,1 0 1,-1 1-1,-1-1 0,1 1 1,-1-1-1,0 1 0,-2-7 1,1 9-9,1 0 1,-1 0-1,0 0 0,0 0 1,-1 1-1,1-1 0,0 1 1,-1-1-1,0 1 0,1 0 1,-1 0-1,0 0 0,-5-2 1,-14-6 2,0 1 0,0 1 0,-1 1 0,0 0 0,-1 2 0,1 1 0,-26-1 0,-12-4-1,15 5-163,1 2 0,-73 6-1,57 7-1036,40-6 411,-12 1-934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8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615 59 29117,'0'0'1863,"-36"-14"-1687,13 4-155,0 2 1,0 1 0,0 0 0,-48-6 0,64 14-19,1-1 0,-1 1-1,1 1 1,-1-1 0,1 1 0,-1 0 0,1 0 0,0 1-1,0 0 1,0 0 0,0 0 0,1 1 0,-1 0-1,1 0 1,0 0 0,0 1 0,-7 8 0,-29 26 9,3 0 1,1 3-1,2 1 0,1 1 1,-42 77-1,70-109-12,0 0 0,1 0 0,0 0-1,1 1 1,0 0 0,1-1 0,0 1 0,1 1-1,1-1 1,0 0 0,2 26 0,-1-34-1,1 0 0,0 0 0,1 0 1,-1 0-1,1-1 0,0 1 0,0 0 1,0-1-1,1 0 0,-1 1 0,1-1 1,0 0-1,1-1 0,6 8 0,-4-6 1,1-1 0,-1 1-1,1-1 1,0 0 0,1 0-1,-1-1 1,1 0-1,11 2 1,10 1-3,0-1 0,0-2 1,57-1-1,-83-2 2,27 0 2,0-1 0,0-2 0,0-1 0,-1-1-1,0-2 1,0-1 0,-1-1 0,0-1 0,0-1 0,-1-2 0,26-16 0,-42 22-3,4-1 5,-2-1-1,1-1 1,18-16 0,-29 23-4,0-1 1,0 1-1,0-1 0,0 0 1,0 0-1,-1 0 0,0 0 0,0 0 1,0 0-1,0-1 0,-1 1 1,0-1-1,0 1 0,0-1 0,0 0 1,-1-7-1,1-1-192,-1 8-257,0 0 0,0 1-1,0-1 1,0 0-1,-1 0 1,0 1-1,-1-6 1,-4-1-8811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19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1125 21770,'0'0'7593,"21"-9"-7334,-10 3-228,18-7 106,0-1 0,43-30 0,-63 38-88,0-1 0,-1 1 0,-1-1 0,1 0 0,-1-1 0,0 0-1,-1 0 1,1-1 0,-2 1 0,1-1 0,-1-1 0,-1 1 0,0-1 0,4-12 0,-3-3 51,-2 0 1,0 0-1,-2-1 0,0 1 1,-7-48-1,-1 27-2,-1 0 0,-21-58 1,-64-155 96,71 209-165,-2 1 0,-2 1-1,-33-45 1,49 82 22,5 12 1,3 22-16,2-17-48,0 16 7,5 144-5,-2-142 11,1 0 0,1 0 0,1 0 1,0-1-1,11 23 0,25 41-7,4-2-1,88 121 1,-108-169 0,57 60-1,-66-80-104,0-2-1,1 0 0,0 0 1,1-2-1,27 14 0,-18-17-1298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20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1029 28509,'0'0'1139,"-12"27"-1109,-34 82-14,45-107-16,0 0 1,0 1 0,1-1 0,-1 1 0,0-1 0,1 1 0,-1-1-1,1 1 1,0-1 0,0 1 0,0-1 0,0 1 0,1-1 0,-1 1-1,1-1 1,-1 1 0,1-1 0,1 4 0,0-4 0,-1-1-1,1 1 1,-1-1 0,1 1 0,0-1-1,-1 0 1,1 1 0,0-1 0,0 0-1,0 0 1,0 0 0,3 0 0,2 2-1,4 1-1,-1 0-1,0-1 1,1-1-1,0 0 0,0 0 1,11 0-1,68-2 20,-73-1-9,-13 1 4,0 0 1,1 0-1,-1-1 0,1 0 0,-1 0 0,1 0 1,-1 0-1,0-1 0,0 1 0,0-1 0,0 0 0,0 0 1,0-1-1,0 1 0,-1-1 0,1 0 0,-1 0 0,0 0 1,0 0-1,0-1 0,0 1 0,0-1 0,-1 0 0,0 1 1,0-1-1,2-5 0,0-2 90,-1-1-1,0 1 0,-1-1 1,0 0-1,0 1 1,-2-1-1,1 0 1,-3-20-1,1 27-86,0-1 0,0 1 0,0-1 0,-1 1 0,0 0 0,0-1 0,0 1 0,-1 0 0,0 0 0,0 1 0,0-1 0,0 0 0,-1 1 0,0 0 0,1 0 0,-2 0 0,1 0 0,0 1 0,-1-1 0,0 1 0,1 0 0,-1 1 0,0-1 1,-1 1-1,1 0 0,-6-1 0,-7-2 0,0 0 0,-1 2 0,1 0-1,-1 1 1,1 0 0,-31 3 0,45-1-15,-1 1 0,0-1 0,0 1 0,1 0 0,-1 0-1,1 0 1,-1 1 0,1 0 0,-1 0 0,1 0-1,0 0 1,0 1 0,-5 3 0,7-4-3,0 0 0,0 1 0,0-1-1,0 0 1,1 1 0,-1-1 0,1 1 0,-1 0 0,1-1 0,0 1 0,0 0 0,0 0 0,0 0 0,1 0-1,-1 0 1,1 0 0,0 0 0,0 0 0,0 0 0,0 0 0,1 4 0,0-6 1,-1 1 0,1 0 0,-1 0 0,1-1 0,0 1 0,0 0 0,0-1 0,0 1 1,0-1-1,0 0 0,1 1 0,-1-1 0,0 0 0,1 1 0,-1-1 0,1 0 0,-1 0 0,1 0 0,0 0 1,-1-1-1,1 1 0,0 0 0,0-1 0,-1 1 0,1-1 0,3 1 0,8 1-1,-1-1 0,24 1 0,-25-2-2,21 1 0,-1-2 1,44-6-1,-60 4 3,0 0 0,0-1 0,-1-1 0,1-1 0,-1 0 0,-1 0 0,15-10 0,-17 9 7,1-1-1,-1 0 1,-1 0-1,0-1 0,0-1 1,-1 0-1,14-18 1,-18 19-1,0 1 0,0-1 0,-1 0 0,0-1 0,0 1 0,-1 0 0,0-1 0,-1 0 0,0 0 0,0-19 0,-1 19 7,-1-1 0,0 1 0,-1 0 0,0-1 0,0 1 0,-5-14 1,5 19-9,-1 1 1,0 0 0,-1-1-1,1 1 1,-1 0 0,0 0 0,0 0-1,0 1 1,0-1 0,-1 1 0,1-1-1,-1 1 1,0 0 0,0 1-1,-7-5 1,2 3 5,1 0 1,0 0-1,-1 1 0,1 0 1,-1 1-1,-17-3 0,-67 2 24,53 3-25,73 13-46,40 9 31,-21-7-10,60 25 0,-99-34 15,0 0-1,0 1 1,-1 0 0,0 1 0,-1 0-1,1 1 1,-2 0 0,1 1-1,15 18 1,-21-20 0,0 0 0,-1 0 0,0 1 0,0-1 0,-1 1 0,0 0 0,0 0 0,-1 0 0,0 0 0,-1 0 0,1 13 0,-2 10 1,-7 62 0,3-52-7,4-41 3,-1 1 1,1-1-1,0 1 0,0-1 0,-1 1 1,1-1-1,0 1 0,0 0 0,1-1 0,-1 1 1,0-1-1,0 1 0,1-1 0,-1 1 1,1-1-1,-1 0 0,1 1 0,0-1 0,-1 1 1,1-1-1,0 0 0,0 0 0,0 1 1,2 1-1,1-2 0,-1 0-1,1-1 1,0 1 0,-1-1-1,1 0 1,0 0 0,-1 0 0,1 0-1,5-1 1,-7 1 5,9-2 0,0-1 0,-1 0 0,1 0 0,-1-1-1,0 0 1,0-1 0,0 0 0,-1-1 0,0 1 0,0-2 0,9-7-1,6-7 9,-2 0-1,35-42 0,-48 53 1,-1-1 1,0 0 0,-1 0-1,-1 0 1,1-1-1,-2 0 1,0-1 0,0 1-1,-1-1 1,-1 0-1,0 0 1,-1 0 0,0 0-1,0-15 1,-2 27-6,0 0-1,0 0 1,0 0-1,0 0 1,0 0 0,0 0-1,0 1 1,0-1-1,-1 0 1,1 0 0,0 0-1,0 0 1,-1 0-1,1 1 1,-1-1 0,1 0-1,-1 0 1,1 0 0,-1 1-1,0-1 1,1 0-1,-1 1 1,0-1 0,1 1-1,-1-1 1,0 1-1,-1-2 1,-25 0 81,17 3-76,8-1-10,1 0 0,0 1 1,0-1-1,-1 0 0,1 1 1,0 0-1,0-1 0,0 1 1,0 0-1,0-1 1,0 1-1,0 0 0,0 0 1,0 0-1,0 0 0,0 0 1,0 0-1,1 0 0,-1 0 1,0 0-1,1 1 1,-1-1-1,1 0 0,-1 0 1,1 1-1,0-1 0,-1 0 1,1 0-1,0 1 0,0-1 1,0 0-1,0 1 0,0-1 1,0 0-1,0 1 1,1-1-1,-1 0 0,0 0 1,1 1-1,-1-1 0,1 0 1,-1 0-1,1 0 0,0 0 1,0 1-1,-1-1 0,1 0 1,0 0-1,0 0 1,0-1-1,0 1 0,0 0 1,1 1-1,3 1 0,1 1 0,-1-1 0,1 0 0,-1-1 0,1 1 0,0-1 0,0 0 0,0-1 0,0 1 0,0-1-1,7 0 1,78 1-22,-60-2 22,-10-2 3,1 0 1,-1-1-1,1-1 1,-1-1-1,0-1 1,-1-1-1,1-1 1,-2 0-1,1-2 1,-1 0-1,0-1 1,-1-1 0,0-1-1,-1 0 1,-1-2-1,0 1 1,-1-2-1,-1 0 1,16-23-1,-26 32 4,0-1-1,0 0 1,0 0-1,-1 0 1,-1-1 0,1 1-1,-1 0 1,-1-1-1,1 0 1,-2 1-1,1-1 1,-1-10-1,-1 18-1,1 1-1,0-1 0,0 1 1,0-1-1,0 1 0,0-1 1,-1 1-1,1-1 0,0 1 0,0-1 1,-1 1-1,1-1 0,0 1 1,-1-1-1,1 1 0,0-1 1,-1 1-1,1 0 0,-1-1 1,1 1-1,-1 0 0,1-1 1,-1 1-1,1 0 0,-1 0 0,1-1 1,-1 1-1,-1 0 0,-23-2 55,20 2-52,-1 1 0,1 0 0,0 0 0,0 0 0,0 0 0,0 1 0,1 0 0,-6 3 0,5-1-5,0 0-1,1 0 0,-1 1 0,1 0 0,0 0 0,1 0 1,-1 0-1,1 1 0,0-1 0,0 1 0,1 0 1,0 0-1,0 0 0,-2 10 0,1-1-7,1 1 0,0-1 0,2 0 0,-1 1 0,3 15-1,-2-28 5,1 0 0,-1 0 0,1 0 0,0 0 0,0 0 0,0 0 0,0 0 0,1 0 0,-1-1-1,1 1 1,-1 0 0,1-1 0,0 1 0,0-1 0,0 0 0,0 0 0,1 0 0,-1 0 0,1 0-1,-1 0 1,1 0 0,0-1 0,-1 1 0,1-1 0,4 1 0,1 1-5,0-1 1,0 0 0,0-1-1,0 0 1,0 0 0,0-1-1,1 0 1,12-2 0,-18 1 7,0 0 0,0 0 1,-1 0-1,1 0 0,0-1 1,0 1-1,-1-1 0,1 0 1,-1 0-1,1 0 1,-1 0-1,0 0 0,0-1 1,0 1-1,0-1 0,0 1 1,0-1-1,-1 0 0,0 0 1,1 0-1,-1 1 0,0-1 1,0 0-1,1-6 0,1-7 14,1 0-1,-2 0 0,1-26 0,-3-127 139,-1 142-111,-2 0 0,-1 0 0,-1 0 0,-10-28 1,-36-84 150,41 116-165,-1 1 1,-1 0-1,-26-37 0,24 47-27,13 12 0,1 0 0,0 0 0,-1 0 0,1 0 0,0 0 0,0 0 0,-1 0 0,1 0 0,0 0 0,-1 0 0,1 0 0,0 0 0,0 0 0,-1 0 0,1 0 0,0 0 0,0 1 0,-1-1 0,1 0 0,0 0 0,0 0 0,-1 1 0,1-1 0,0 0 0,0 0 0,0 0 0,0 1 0,-1-1 0,1 0 0,0 1 0,0-1 0,0 0 0,0 1 0,-4 33 0,3-24 0,0 165 0,3-137 0,1 0 0,14 62 0,2-29 0,4 0 0,2-2 0,4-1 0,2-1 0,54 82 0,-80-140-83,1 0 0,-1 0 0,-1 0 0,7 18 0,-7 3-3544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20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1369 28669,'0'0'1451,"26"-8"-1261,113-36 29,477-170 369,334-107-125,-180 99-337,48-13-87,-13-47 84,-793 277-116,-10 5-5,-1 0-1,1-1 1,-1 1 0,1 0-1,-1-1 1,1 1 0,-1-1 0,1 0-1,-1 1 1,0-1 0,1 0-1,-1 0 1,0 0 0,0 0 0,1 0-1,-1 0 1,0 0 0,0 0-1,0-1 1,0 1 0,-1 0 0,1-1-1,1-2 1,-2 4-2,0 0 0,0 0 0,0-1 0,0 1 0,0 0 0,0 0 0,0-1 1,0 1-1,0 0 0,0 0 0,-1-1 0,1 1 0,0 0 0,0 0 0,0 0 0,0-1 0,0 1 0,-1 0 0,1 0 0,0 0 0,0 0 1,0-1-1,-1 1 0,1 0 0,0 0 0,0 0 0,0 0 0,-1 0 0,1 0 0,0 0 0,0-1 0,-1 1 0,1 0 0,0 0 0,0 0 1,-1 0-1,-12-2-1,-1-1 1,1 2 0,-1 0-1,-22 1 1,9-1-4,-60 0-46,1 4 0,0 3 0,-88 19 0,-275 82-1398,180-34-116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21.1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1415 29534,'48'-21'40,"441"-193"570,767-261 757,-211 87-981,-898 330-342,31-11 52,173-96-1,-348 164-94,30-23 14,-57 25-164,11 1-85,-1 1 1,0 1-1,1 0 1,0 0-1,-19 11 1,-1-1-1466,-19 6-4558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36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24091,'0'0'0,"0"9"-704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14:49.4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85 454 25596,'0'0'1432,"-5"0"-1170,-14 0-54,15 0 45,-31 0 2522,14 0-2297,21 0-460,3 0 1,73-3 24,146-28 0,-138 16-22,110-5 0,105 4 11,-196 9-21,31-6-9,69-2 14,-69 14 15,155-21 0,-211 16-7,115 3 1,-106 4-21,41 6 19,-67-2-17,-43-3 7,-1 1-1,1 0 1,22 9-1,-21-6 6,0-1 0,26 3 0,-8-4-7,249 17 163,-275-22-172,0-1 1,-1 0 0,20-6 0,-1 1 4,25-5 3,0 2 0,109-4 0,-121 12-18,54-10 0,-47 5 26,29-6-13,77-25 0,13-2-1,11-7-4,-115 28 0,106-17 0,-93 18 0,-32 6 0,-44 13 0,-1-1 0,0 0 0,1 0 0,-1 0 0,0 0 0,0 0 0,1 0 0,-1 0 0,0 0 0,0 0 0,1 0 0,-1-1 0,0 1 0,0 0 0,1 0 0,-1 0 0,0 0 0,0 0 0,0 0 0,1 0 0,-1-1 0,0 1 0,0 0 0,0 0 0,0 0 0,1 0 0,-1-1 0,0 1 0,0 0 0,0 0 0,0 0 0,0-1 0,0 1 0,1 0 0,-1 0 0,0 0 0,0-1 0,0 1 0,0 0 0,0-1 0,2 0-3,-2 1-5,1 0 13,1 0-15,-1 0 4,31 0-2,-16 1 19,-11-1-11,0 1 1,1-1-1,-1 0 0,0-1 0,1 1 1,-1-1-1,0 0 0,0 0 0,11-4 1,-3 1 1,2-2-7,-14 4-8,-1 2-1,2 0 9,-1 0-9,-1-1-19,1 0 0,0 0 0,-1 0-1,1 1 1,0-1 0,0 0-1,-1 0 1,1 1 0,0-1-1,0 1 1,0-1 0,0 1-1,0-1 1,0 1 0,0 0 0,0-1-1,0 1 1,0 0 0,1 0-1,10-6-300,-11 5 327,0 1-1,0-1 1,-1 0 0,1 0 0,0 0-1,-1 0 1,1 0 0,-1 0-1,1-1 1,-1 1 0,0 0 0,0 0-1,1 0 1,-1 0 0,0 0-1,0-1 1,0 1 0,0 0 0,0 0-1,-1-2 1,1-1-11,0 4 2,0-1-67,0 1-1,-1-1 1,1 1-1,0-1 0,-1 1 1,1-1-1,-1 1 1,1-1-1,-1 1 0,1-1 1,-1 1-1,1 0 1,-1-1-1,1 1 0,-1 0 1,0-1-1,1 1 1,-1 0-1,1 0 0,-1 0 1,0 0-1,1-1 1,-2 1-1,-12 0-2128,1 0-1795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6:3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404 28397,'0'0'486,"-7"-28"-94,-29-91-85,32 107-269,0 1 0,-1 0 0,-1 0 0,0 0 1,0 1-1,-1-1 0,-1 2 0,1-1 0,-1 1 1,-1 0-1,0 1 0,0 0 0,-18-11 0,23 15-26,-12-8 17,-2 1 0,1 0-1,-2 2 1,1 0 0,-1 1-1,0 0 1,-1 2 0,-29-6-1,4 4 60,-1 3-1,-78 0 1,116 6-82,1-1 0,-1 1 0,0 0 0,1 1 1,-1-1-1,1 1 0,-1 1 0,1 0 0,0 0 0,0 0 1,-11 8-1,8-4-4,1 1 1,0-1-1,1 2 1,0-1-1,0 1 1,0 0-1,-6 12 1,2 0-4,0 1-1,2 0 1,0 0 0,2 1 0,0 1-1,-8 47 1,8-3 1,3 0 0,7 106 0,4-111-1,2 1 1,4-1-1,25 81 1,-1-2-9,-15-38 17,-4 1 0,4 188 0,-21-293-8,-5 229 4,2-201-4,-2-1 0,0 0-1,-2 0 1,-1 0 0,-1-1 0,-15 30 0,15-37 2,-2-1 0,0 0 0,-1-1 0,-1 0 0,-1-1-1,0-1 1,-1 0 0,-1-1 0,0 0 0,-1-1 0,-33 18 0,28-19 1,0-1 0,-1-2 0,0 0 0,-1-2 0,0 0 0,0-2 0,-1 0 0,1-2 0,-43 1 0,45-4 6,12 1 0,0-1 0,-1 0 0,1 0 0,0-1 0,0 0 1,-1-1-1,1 0 0,0-1 0,0 0 0,1-1 0,-12-5 0,14 5-4,1 0 0,-1 0 1,1-1-1,1 0 0,-1 0 1,1 0-1,-1-1 1,1 1-1,1-1 0,-1 0 1,1-1-1,0 1 0,1-1 1,0 0-1,0 0 0,0 0 1,1 0-1,0 0 0,0-1 1,1 1-1,-1-1 0,2 1 1,-1-1-1,2-7 0,-2 4-4,1 1-1,1-1 1,0 0 0,0 1-1,1-1 1,1 1-1,-1 0 1,2-1 0,-1 1-1,2 1 1,-1-1-1,1 1 1,0-1 0,1 2-1,0-1 1,1 0-1,8-8 1,-2 4-3,1 0 0,0 1-1,1 1 1,0 0 0,0 1 0,1 0 0,1 2 0,-1 0 0,25-8 0,-17 9-2,0 1 1,0 1 0,1 1 0,-1 1 0,1 1 0,38 2 0,-53 1 5,1 1-1,0 0 1,0 0 0,-1 1-1,1 0 1,-1 1 0,0 0-1,0 1 1,0 0 0,-1 0-1,0 1 1,0 0-1,0 1 1,-1 0 0,0 0-1,0 1 1,-1 0 0,0 1-1,7 10 1,-3-3 2,-1 2 1,0-1-1,-1 1 1,-1 1-1,-1-1 1,-1 1-1,0 1 1,-2-1-1,5 36 1,-6-2 33,-2 1 0,-2-1 1,-3 1-1,-2-1 0,-2 0 1,-3-1-1,-19 60 0,-43 111 77,-32 110-62,80-239-42,-20 154 0,34-143-16,5 0 1,8 122-1,-2-217 5,2 0 0,-1 1 0,2-1 0,-1 0 0,1-1 0,1 1 0,-1 0 0,2-1 0,-1 0 0,2 0 0,-1 0-1,1-1 1,0 0 0,1 0 0,-1 0 0,2-1 0,-1 0 0,1 0 0,0-1 0,1 0 0,-1 0 0,1-1-1,0 0 1,0-1 0,1 0 0,-1 0 0,1-1 0,0 0 0,0-1 0,18 2 0,-11-2-3,-1-1 0,1 0 0,0-1 1,-1-1-1,1 0 0,0-2 0,-1 0 0,0 0 0,1-2 1,-2 0-1,1-1 0,-1 0 0,1-1 0,-2-1 0,1-1 1,24-19-1,-34 25-12,-1-1 1,0 0-1,0 0 1,-1-1-1,0 1 0,1-1 1,-1 0-1,-1 0 1,1 0-1,-1 0 1,0 0-1,3-10 1,-3 0-907,0 1 0,0-1 1,-2-22-1,0 30 231,0-42-12834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40.2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1 11285,'0'0'576,"-69"0"-9556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44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584 220 19193,'0'0'3692,"1"-2"-360,2-17-2958,-4 15-330,0 0 1,1 1-1,-1-1 1,0 0-1,-1 1 0,1-1 1,-1 1-1,0-1 1,0 1-1,0 0 1,0-1-1,0 1 1,-1 0-1,1 1 0,-1-1 1,-4-3-1,-9-8 116,-32-19 0,29 20-32,3 1-63,-2-1 61,-1 1 0,0 0-1,-28-12 1,44 23-121,0 0 0,0 0 0,-1 0 0,1 1-1,0-1 1,-1 1 0,1 0 0,0 0 0,-1 0-1,1 0 1,0 0 0,-1 1 0,1 0 0,0 0-1,-1 0 1,1 0 0,0 0 0,0 0 0,0 1 0,0 0-1,0-1 1,0 1 0,1 0 0,-4 4 0,-5 4 15,1 1 0,0 0 1,1 1-1,-10 15 0,9-12-15,-3 3-4,0 0-1,2 2 1,0-1 0,1 2-1,1-1 1,1 1-1,1 0 1,1 1 0,1 0-1,1 0 1,1 0-1,-1 44 1,3-45 5,1 1 1,1-1-1,1 1 1,0-1-1,2 0 1,1 0-1,0 0 0,2-1 1,8 20-1,131 309 107,-129-296-96,-2 0 0,-3 1 0,-3 0 0,6 103 0,-14-130-17,-4 158 43,1-158-37,-2-1 1,0-1-1,-2 1 1,-1-1 0,-10 25-1,9-31-5,0 0 1,-1-1-1,-1-1 0,0 0 0,-2 0 1,-15 18-1,21-29 5,0 0 0,0 0-1,-1-1 1,1 1 0,-1-2 0,0 1 0,-1-1 0,1 0 0,-1 0 0,1-1 0,-1 0 0,0-1-1,0 0 1,-1 0 0,1 0 0,0-1 0,-13 0 0,21-1-6,-6 1 15,1-1 0,-1 0 0,0-1 1,0 1-1,1-1 0,-1 0 0,-9-4 1,13 4-9,0 0 1,1 0-1,-1-1 1,1 1-1,-1-1 1,1 1-1,-1-1 0,1 1 1,0-1-1,0 0 1,0 0-1,0 0 1,0 0-1,0 0 1,0 0-1,1 0 1,-1 0-1,1 0 1,-1 0-1,1 0 1,0 0-1,0 0 1,0-4-1,-1-7 28,1 0-1,0 0 1,3-21-1,-3 29-33,1 1-1,1 0 1,-1 0 0,1 0-1,-1 0 1,1 0-1,0 0 1,1 1 0,-1-1-1,1 0 1,-1 1-1,1 0 1,0 0 0,4-4-1,6-3 3,0-1 0,1 2 0,0-1-1,17-7 1,-25 14-3,0 0 0,1 1 0,-1 0-1,1 0 1,-1 0 0,1 1 0,0 0-1,-1 0 1,1 1 0,0 0 0,0 0-1,-1 0 1,9 2 0,-13-1-1,0 0 0,0 0 1,0 0-1,0 0 0,0 0 1,0 0-1,0 1 0,0-1 1,0 1-1,-1-1 0,1 1 1,-1-1-1,1 1 0,-1 0 1,0 0-1,0 0 0,1 0 1,-1 0-1,-1 0 0,2 3 1,1 3 0,-1 0 1,0 1 0,0-1-1,0 10 1,1 26 9,-1 0 0,-3 0 0,-8 56 0,-36 129 28,-72 392-9,105-472-18,9 152 1,4-173 0,-1-119-11,0 1 0,1-1 0,0 0 0,0 0 0,1 0 0,0 0 0,1 0 0,0 0 0,5 10 0,-5-14 1,0-1 0,0 1 0,0-1 0,1 1 0,-1-1 0,1 0 0,0-1 0,0 1 0,1-1-1,-1 1 1,1-1 0,0-1 0,0 1 0,0-1 0,0 1 0,0-1 0,6 1 0,5 1-2,0-1 1,0 0-1,0-1 0,1-1 1,-1 0-1,0-1 1,1-1-1,-1-1 0,0 0 1,0-1-1,0-1 1,0 0-1,0-1 0,-1-1 1,0 0-1,0-1 0,0-1 1,-1 0-1,-1-1 1,16-13-1,-10 8-61,0-2 1,22-24-1,-35 34-217,-1 0 0,0 0 0,-1-1 0,1 1 0,-1-1-1,-1 0 1,1-1 0,-1 1 0,-1 0 0,1-1 0,1-9 0,-2-15-4996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56.45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509 78 26332,'0'0'1057,"-31"-17"-623,4 3-386,0 0-1,-47-15 0,72 28-44,1 1 1,-1-1-1,0 1 1,0-1-1,0 1 1,0 0-1,0 0 1,0 0-1,0 0 1,0 0-1,0 0 1,1 1-1,-1-1 1,0 1-1,0-1 1,0 1-1,0 0 1,1 0-1,-1-1 1,0 1-1,1 0 1,-1 1-1,1-1 1,-1 0-1,1 0 1,-1 1-1,1-1 1,0 1-1,0-1 1,-1 1-1,1-1 1,0 1-1,1 0 1,-2 2 0,-48 82 98,5 2 1,3 2 0,-30 97-1,51-122-44,4 1 0,2 1 0,3 0 0,3 1-1,0 88 1,9-146-59,0 0 0,1 0-1,0 0 1,1 0 0,0-1 0,1 1-1,0 0 1,0-1 0,1 0-1,0 0 1,1 0 0,0 0 0,0-1-1,1 0 1,0 0 0,0 0-1,1 0 1,0-1 0,0-1 0,1 1-1,0-1 1,0 0 0,0-1-1,15 7 1,-8-5 4,-1 0-1,1-2 1,1 0-1,-1 0 1,1-2 0,24 4-1,97-2 26,-117-5-26,-7 0 6,0-1 0,0-1 0,-1 0 0,1 0 0,0-1 0,-1-1 0,0 0 0,0-1 0,0 0 0,0 0 0,-1-2 0,0 1 0,0-2 0,-1 1 0,0-1 0,0-1 0,-1 0 0,0 0 0,0-1 0,-1 0 0,0 0 0,-1-1 0,7-14 0,-5 7 36,0 0 0,-2-1 1,0 0-1,-1 0 0,-1-1 0,5-36 0,-3-123 291,-7 161-314,0-1-10,-2-1 1,-1 0-1,0 0 1,-1 1-1,-1-1 1,-1 1-1,-1 1 1,-1-1-1,0 1 1,-1 0 0,-1 1-1,-1 0 1,-13-16-1,15 22-9,0 0 0,0 1 0,-1 0 0,-1 0 0,1 1 1,-2 1-1,1 0 0,-1 0 0,0 1 0,-1 1 0,0 0 0,0 0 0,0 2 0,0 0 0,-1 0 0,0 1 0,0 1 0,0 0 0,-17 0 0,23 2 0,0 1-1,1 0 0,-1 1 0,1-1 0,0 1 1,-1 1-1,1-1 0,0 1 0,0 1 1,-11 6-1,8-3 0,-1 1 1,1 1-1,0-1 1,1 2-1,-13 16 1,1 4-12,1 0-1,2 2 1,-23 52 0,30-57-202,0 1 0,2 1 1,1 0-1,1 0 0,-4 39 1,7-13-1721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48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2401,'0'0'1425,"20"62"-2850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13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28 17320,'0'0'7398,"-10"-9"-3575,4-8-3079,6 17-549,6 0-173,32-1-10,-1 0 21,0 2 0,0 1 0,37 8 0,11 3 0,0-3 0,90-3 0,-112-5-10,122 2 53,162 10-18,241 4-32,-480-18-18,-107 0 243,-11 0-37,-132-26-108,-368 18-11,303 10-75,-137 10 53,-1-1 9,235-8-56,-128 21 1,196-15 21,42-9-21,4 2-39,1 0 12,0-1-1,-1 1 0,1-1 0,0 0 0,0 0 1,0-1-1,0 1 0,0-1 0,8-1 1,3 2 13,538 7 26,-358-10-35,-56 3-2,644-26 26,-720 15-26,-41 5 3,1 2 1,32-2-1,-56 5 35,28-1-2297,-7-7-696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6:38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103 419 20745,'0'0'7895,"-17"18"-7599,-51 55-53,50-48 441,30-28-138,-7 0-634,244-114 451,-62 27-249,191-78 134,8 25-8,-386 142-238,6-1 9,1 0-1,-1 1 1,0-1 0,1 1 0,8 0 0,-14 27-46,-6-23-93,-26 1-699,1-2 0,-39-2 0,33 0-2991,-45 0-17487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6:38.8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1 199 29838,'0'0'461,"44"-6"-202,507-78 245,-478 71-446,618-81 370,-691 94-414,1 0 0,0-1 0,-1 1 1,1 0-1,0 0 0,0 0 0,-1 0 1,1 0-1,0 0 0,0 0 0,0 0 1,-1 0-1,1 0 0,0 0 0,0 0 1,-1 0-1,1 1 0,0-1 0,-1 0 1,1 1-1,0-1 0,-1 0 0,1 1 1,0-1-1,-1 1 0,1-1 0,-1 1 0,1-1 1,0 1-1,-1 0 0,0-1 0,1 1 1,-1 0-1,1-1 0,-1 1 0,0 0 1,1-1-1,-1 1 0,0 0 0,0 0 1,0-1-1,0 1 0,0 0 0,1 0 1,-1-1-1,-1 1 0,1 0 0,0 0 1,0 0-1,0-1 0,0 1 0,-1 1 0,2 15-109,10 49 112,-6-43-3,3 41 0,-6-11-1,-5 53-1,1-85-3,0 0-1,-2 0 1,-1 0 0,0 0 0,-13 28-1,1-12-5,-2-2-1,-1 0 1,-45 57-1,-88 84-223,63-75-539,50-59-317,4-6-1015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1.2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42 113 23195,'0'0'4025,"-6"0"-3627,-27 0 1221,32 0-1154,0 2-359,8 2-68,41 5 94,0-3 1,1-2 0,94-4-1,-57-1-83,439-20 140,101-38-117,-621 60-69,-5-1-2,1 0 0,0 1 1,0-1-1,0 0 0,0 0 0,-1 0 0,1 0 0,0 0 1,0 0-1,0 0 0,0 0 0,0 0 0,0 0 0,-1 0 1,1-1-1,0 1 0,0 0 0,0 0 0,0-1 0,-1 1 1,1-1-1,0 1 0,0-1 0,-1 1 0,1-1 0,0 1 1,-1-1-1,1 0 0,-1 1 0,1-1 0,-1 0 0,1 1 1,0-2-1,-1 1 1,-8-5-10,-20-1-267,1 2 0,-45-4 0,5 1-1239,13-3-1706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1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27629,'0'0'1339,"22"0"-1136,299 11 213,282-10 403,-602-1-810,-1 1 0,1-1-1,-1 1 1,1-1 0,-1 1 0,1-1 0,-1 1-1,1 0 1,-1-1 0,0 1 0,1-1 0,-1 1-1,0 0 1,1 0 0,-1-1 0,0 1 0,0 0-1,0-1 1,0 1 0,0 0 0,0 0 0,0-1-1,0 1 1,0 0 0,0 1 0,0 28 76,0-21-44,-1 2-26,0-1 1,0 0 0,-1 0 0,0 1-1,-1-1 1,0-1 0,-1 1-1,0 0 1,-1-1 0,1 0-1,-2 0 1,-7 11 0,-11 9 11,0 0 0,-32 27 0,7-7-5,22-20-22,1 0 1,2 2-1,0 1 1,-26 48-1,40-56 78,10-23-135,-1 0-1,1 0 1,0 1 0,-1-1 0,1 0-1,0 0 1,-1 1 0,1-1 0,0 0 0,0 0-1,0 1 1,0-1 0,0 0 0,1 0-1,-1 0 1,0 1 0,1 1 0,19-21-1885,16-14-382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2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23 19257,'0'0'10783,"6"-7"-10553,8-7-191,-13 14-38,-1 0 0,0-1 1,1 1-1,-1 0 0,0 0 0,1 0 1,-1 0-1,1 0 0,-1-1 0,1 1 1,-1 0-1,0 0 0,1 0 0,-1 0 1,1 0-1,-1 0 0,1 0 0,-1 0 0,0 1 1,1-1-1,-1 0 0,1 0 0,-1 0 1,0 0-1,1 1 0,0-1 0,1 3 6,0 0 0,0 0-1,-1 0 1,1 0 0,-1 0-1,1 1 1,-1-1-1,0 0 1,0 1 0,0-1-1,0 7 1,6 36 50,-3 1 0,-1 82-1,-4-93-47,-1 6 1,-2 0 1,-3 0-1,-1 0 1,-19 58-1,21-77-9,3-12 0,0 1-1,1 0 1,1 0-1,-1 21 1,2-32-1,0 0 0,0-1 1,1 1-1,-1 0 0,0 0 1,0-1-1,1 1 1,-1 0-1,0 0 0,1-1 1,-1 1-1,1-1 0,-1 1 1,1 0-1,-1-1 0,1 1 1,-1-1-1,1 1 0,-1-1 1,1 1-1,0-1 0,-1 0 1,1 1-1,0-1 0,-1 0 1,1 1-1,0-1 1,1 0-1,27 5 50,-16-4-25,71 9 134,160-2 0,-197-9-143,-34 1-16,1 0 0,-1-1 0,0-1 0,0-1 0,0 0 0,0 0 0,-1-1 0,1-1 0,14-7 0,-26 11-35,1 0 0,-1-1 0,1 1 0,-1-1 0,0 1 0,0-1 0,0 0 0,0 1 0,0-1 0,0 0 0,0 0 0,0 0 0,0 0 0,-1 0 0,1 0 0,-1 1 1,0-1-1,0 0 0,1 0 0,-1 0 0,0-1 0,-1 1 0,1-3 0,0-1-300,0-12-1154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2.5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 17 28845,'0'0'1372,"-17"23"-1284,-53 79-67,67-99-19,1 1 1,0 1-1,0-1 1,0 0-1,0 1 1,0-1-1,1 1 1,0-1-1,0 1 1,0-1-1,1 1 1,0 0-1,0-1 1,0 1-1,1 5 1,0 6-3,-2-12-4,1 0 1,0 1-1,0-1 0,1 0 0,-1 0 1,1 0-1,0 0 0,0 0 1,0-1-1,4 9 0,-3-11-1,-1 1-1,1 0 0,0-1 1,0 1-1,0-1 0,-1 1 1,1-1-1,1 0 0,-1 0 0,0 0 1,0 0-1,0 0 0,0-1 1,1 1-1,-1-1 0,0 1 1,1-1-1,-1 0 0,0 0 1,4 0-1,5 1-4,0-1 0,1 0-1,20-4 1,-28 4 15,0-2 0,0 1 0,0 0 0,0-1 0,0 0 0,0 0 0,-1 0 0,1 0 0,-1-1 0,1 0 0,-1 1 0,0-1 0,3-4 0,1 0 50,-1-1-1,0 0 1,-1 0 0,0 0-1,0-1 1,-1 0-1,0 0 1,0 0 0,-1 0-1,3-14 1,-3-3 120,0 0 0,-1-43 0,-3 67-173,1 0 0,0 0 0,-1 0-1,1 0 1,-1 1 0,1-1 0,-1 0 0,0 0 0,0 1-1,0-1 1,0 1 0,0-1 0,0 0 0,0 1 0,-1 0-1,1-1 1,-1 1 0,1 0 0,-1 0 0,1 0 0,-1 0-1,1 0 1,-1 0 0,0 0 0,0 0 0,1 1 0,-1-1 0,0 1-1,0-1 1,0 1 0,0 0 0,-3-1 0,0 1-1,0-1 0,-1 1 1,1 0-1,-1 0 1,1 1-1,0 0 0,-1 0 1,1 0-1,0 0 1,0 1-1,-7 3 0,6-1-90,0 0 0,0 0-1,1 0 1,0 1 0,0 0 0,0 0-1,0 1 1,1-1 0,0 1-1,0 0 1,0 0 0,1 0-1,0 1 1,0-1 0,0 1 0,1 0-1,0-1 1,-1 11 0,2 4-2953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3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96 136 29646,'0'0'1261,"-14"13"-1202,2-4-54,7-6-4,0 1-1,0-1 1,0 1 0,1 1 0,-1-1 0,1 1 0,0-1 0,0 1 0,0 0 0,1 1-1,0-1 1,0 0 0,0 1 0,1 0 0,0 0 0,0 0 0,0 0 0,0 7 0,0-2-6,2-1 1,0 1-1,0-1 1,0 1-1,2-1 1,4 20-1,-5-26-6,1 0 0,-1 0 0,1-1 0,0 1 0,1-1 0,-1 0 0,0 0-1,1 1 1,0-2 0,0 1 0,0 0 0,0 0 0,0-1 0,0 0 0,1 0 0,-1 0 0,1 0 0,0 0 0,-1-1-1,7 2 1,-2 0 12,0-1 0,0 0 0,1 0 1,-1-1-1,1 0 0,-1-1 0,1 0 0,-1 0 0,1-1 0,-1 0 0,0 0 0,1-1 0,-1 0 0,0 0 0,0-1 0,0 0 0,0-1 0,-1 0 0,0 0 0,1 0 0,-1-1 0,-1 0 0,1-1 0,-1 1 0,6-8 0,4-6 128,-2 0 0,0-1-1,17-33 1,-26 63-115,0 1-1,1-1 1,0-1 0,0 1 0,1-1-1,10 10 1,-10-13-21,0 0-1,1-1 1,0 0 0,-1 0-1,2 0 1,-1-1 0,1 0-1,-1-1 1,16 4-1,-5-3 4,-1 0-1,1-2 0,34 0 0,-50-2 18,0-1 1,0 1-1,0-1 1,0 0-1,0 0 0,0 0 1,-1 0-1,1-1 1,0 1-1,-1-1 1,1 0-1,-1 0 1,0 1-1,1-2 1,-1 1-1,0 0 1,0 0-1,0-1 1,-1 1-1,1-1 1,-1 1-1,1-1 1,-1 0-1,0 0 1,2-5-1,2-5 104,-1-1-1,-1 1 1,0-1 0,1-19-1,0-137 259,-4 95-315,0 73-89,0 14-171,0 18 44,0 4-933,-4 40-1,1-50-1097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28557,'0'0'1956,"3"4"-1770,-1-2-172,0 0 0,0 0-1,0 0 1,0 0 0,0 0-1,0 0 1,0-1 0,1 1-1,-1-1 1,1 0 0,-1 0-1,1 0 1,0 0 0,3 1 0,43 3 78,-35-4-61,381 4 194,-235-6-216,-133 1-9,56-2 0,-76 1 0,0 0 0,0 0 0,0-1 0,0 0 0,0 0 0,0-1 0,0 0 0,11-6 0,-16 7 0,-1 1-1,0 0 0,1-1 0,-1 1 0,0-1 1,0 0-1,0 1 0,0-1 0,0 0 0,0 1 1,0-3-1,0 3-16,-1 1 0,0-1-1,1 0 1,-1 0 0,0 1 0,0-1 0,0 0 0,0 0 0,0 0 0,0 1 0,0-1 0,0 0 0,0 0-1,0 0 1,0 1 0,0-1 0,-1 0 0,1 0 0,0 1 0,-1-1 0,1 0 0,0 1 0,-1-1 0,1 0-1,-1 1 1,1-1 0,-1 1 0,1-1 0,-1 0 0,1 1 0,-1-1 0,-1 0 0,-37-10-965,-23-1-1160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0.07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1864 315 27677,'0'0'1747,"-13"-17"-1499,-67-81 208,70 89-395,1 0-1,-1 1 0,0 0 0,-1 1 1,0 0-1,0 0 0,0 2 0,-1-1 1,0 1-1,0 1 0,-1 0 0,1 1 1,-19-3-1,-17 0-8,-1 2 0,-58 3 1,66 2 8,-45-2 26,-38 0 8,-197 23 1,124 15-63,-252 81 0,394-103-21,37-11-1,-1 0-1,1 2 0,-31 14 1,48-20-10,0 1 1,0 1-1,0-1 1,0 0 0,0 0-1,0 0 1,0 1-1,1-1 1,-1 0-1,0 1 1,1-1-1,-1 0 1,1 1-1,-1-1 1,1 1-1,0-1 1,0 1 0,-1 1-1,0 32-6,1-28 7,0 27-2,2 51 6,-1-77-7,0 1 1,1-1-1,0 0 0,1 0 1,-1 0-1,2 0 1,-1-1-1,5 9 0,7 7 4,2-1 0,-1-1-1,2 0 1,1-1 0,1-1-1,0-1 1,2 0 0,25 15-1,-17-14 2,1-2 0,1-2 0,1 0 0,0-2 0,63 15 1,-28-13-3,0-3 1,1-3 0,1-3-1,-1-3 1,83-7 0,-124 0-4,-1 0 1,0-2 0,0-1 0,37-15-1,104-52 7,-82 33 24,129-66-52,-172 81 30,-1-1-1,71-61 0,-105 80-6,1-1-1,-1 1 1,0-2-1,-1 1 1,0-1-1,-1 0 1,0-1-1,-1 0 1,0 1-1,5-16 1,-6 11 4,0-1 0,-1 0 0,-1 0 0,0 0 0,-1 0 0,-1 0 0,-2-20 0,0 29-5,0 0 0,0 0 0,0 0-1,-1 0 1,0 1 0,-1-1 0,1 1 0,-1 0 0,0 0 0,-1 0 0,1 1 0,-1-1 0,0 1 0,-1 0 0,1 1 0,-8-5 0,-10-8 1,0 2 0,-47-23 0,36 23-1,-2 2 0,1 1-1,-2 1 1,1 2 0,-75-8 0,-191 9-5,207 9 1,94-1-31,1 4-100,0 0 32,0 1 1,0-1-1,1 0 0,-1 0 0,1 0 1,0 0-1,2 5 0,-2-7 2,1 0-1,-1 0 0,1 0 1,0 0-1,0 0 0,-1 0 1,1-1-1,0 1 0,0-1 1,0 0-1,1 1 1,-1-1-1,0 0 0,4 1 1,28 12-1777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03.8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27789,'0'0'1403,"34"5"-1139,0-1-206,3 1-7,1 1 0,-1 1 0,71 26 0,24 16 35,194 69 4,-208-90 49,-64-17 311,-53-11-438,0 0-1,0 0 0,-1 0 1,1 0-1,0 0 0,-1 1 1,1-1-1,0 0 0,0 0 1,-1 0-1,1 1 0,-1-1 1,1 0-1,0 1 0,-1-1 0,1 1 1,-1-1-1,1 1 0,-1-1 1,1 1-1,-1-1 0,1 1 1,0 0-1,-12 7 212,-28 2-568,15-7-781,-5 0-1249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14.4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 18985,'0'0'5981,"-15"2"-5018,11 2-811,1 1 0,0-1-1,0 1 1,0 0 0,0 0 0,1 0-1,0 0 1,0 0 0,0 1-1,-1 9 1,-1-3-65,3-9-59,-4 10 4,1 0 0,0 0 1,1 1-1,1-1 0,0 1 0,0 13 0,2-25-95,0-1 1,0 1-1,0-1 0,1 1 1,-1-1-1,0 1 0,1-1 1,-1 0-1,1 1 0,0-1 0,-1 0 1,1 1-1,0-1 0,0 0 1,0 0-1,0 0 0,2 2 1,0 1-336,8 11-2643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0.7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1 197 28333,'0'0'224,"0"-29"112,-1-87 126,1 111-413,0 1-1,1-1 1,-1 1 0,1-1 0,0 1 0,0 0 0,0-1-1,4-6 1,-5 10-40,0 1-1,0 0 0,0 0 1,0-1-1,1 1 0,-1 0 1,0 0-1,0 0 1,0-1-1,0 1 0,1 0 1,-1 0-1,0 0 0,0 0 1,0-1-1,1 1 0,-1 0 1,0 0-1,0 0 1,1 0-1,-1 0 0,0 0 1,0 0-1,1 0 0,-1 0 1,0 0-1,0 0 1,1 0-1,-1 0 0,0 0 1,0 0-1,1 0 0,-1 0 1,1 0-1,6 13 260,3 26-145,-2 1 0,5 64 0,-3 89 34,-10 5-117,7 116-21,-6-301-134,-1-16-386,-4-20-311,2 18 431,1 1 0,-1-1 0,-1 1 0,1 0 0,0 0-1,-6-7 1,-31-31-8023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1.2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0 277 29133,'0'0'513,"285"-147"-353,-144 108-112,3 4-32,-16 3 16,-27 14-32,-29 12 0,-29 6 0,-20 0-160,-17 6-945,-6 21-14982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1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291 937 29293,'0'0'787,"-33"-3"-584,4 1-190,-1 0-1,-49 6 1,75-4-13,0 1 1,-1 1-1,1-1 1,0 0 0,0 1-1,0 0 1,0 0-1,0 0 1,0 1-1,1-1 1,-1 1 0,1 0-1,0 0 1,0 0-1,-4 4 1,2 1 0,-1 0 0,1 1 0,1-1-1,-6 15 1,6-14-1,0 2-3,0 0 1,1 0-1,0 0 0,0 0 1,1 1-1,0 14 1,1-22 0,1-1 0,0 1 0,0 0 0,1-1 0,-1 1 0,1 0 0,-1-1 0,1 1 0,0-1 0,0 1 0,1-1 0,-1 1 0,1-1 0,0 0 0,0 0 0,0 1 0,0-1 0,0-1 0,1 1 0,-1 0 0,1-1 0,5 5 0,-2-4-1,1 0-1,0 0 1,0-1 0,0 0-1,0 0 1,1 0 0,-1-1 0,12 1-1,62-4 29,-74 1-24,-1 0 1,1 0-1,-1-1 1,1 1 0,-1-2-1,1 1 1,-1-1 0,0 0-1,0 0 1,0 0-1,-1-1 1,1 0 0,-1 0-1,0 0 1,0-1-1,0 0 1,-1 0 0,7-9-1,-6 6 15,0-1 1,0 1-1,-1-2 0,0 1 0,-1 0 0,0-1 0,0 1 0,-1-1 0,0 0 0,-1 0 1,1-18-1,-2 22 14,0-20 88,0 25-115,0 0 0,1 1 0,-1-1-1,0 0 1,0 1 0,0-1-1,-1 0 1,1 1 0,0-1-1,0 1 1,0-1 0,0 0-1,-1 1 1,1-1 0,0 0-1,0 1 1,-1-1 0,1 1 0,-1-1-1,1 1 1,0-1 0,-1 1-1,1-1 1,-1 1 0,0-1-1,0 1-23,1 1 19,0 0 1,0 0-1,0 1 0,0-1 1,0 0-1,0 0 0,0 0 1,0 1-1,0-1 0,1 0 1,-1 0-1,0 0 0,1 1 0,-1-1 1,1 0-1,-1 0 0,1 0 1,1 1-1,2 3 1,0-1 0,1 1-1,0-1 1,0-1 0,0 1 0,0-1-1,0 0 1,1 0 0,-1 0 0,1-1-1,0 1 1,0-2 0,0 1 0,0-1-1,9 2 1,12 0-3,1 0 0,30-2 0,-52 0 7,-1-2-1,0 1 0,1 0 1,-1-1-1,1 0 1,-1 0-1,0-1 1,0 0-1,0 1 1,0-2-1,0 1 1,0-1-1,0 1 1,-1-1-1,1 0 1,-1-1-1,0 1 1,0-1-1,0 0 1,0 0-1,-1 0 1,0-1-1,1 1 1,-2-1-1,1 1 1,0-1-1,-1 0 1,2-7-1,2-5 22,-1 0-1,-1 0 1,-1 0 0,2-29-1,-3-74 165,-2 77-142,0-535 413,-7 460-133,7 168-324,3-1 0,1 1 0,22 95 0,2-49-2,50 121 0,-54-164 1,3-1-1,1-1 1,57 77-1,-73-114-43,-8-10-2,-1-1 0,1 1 0,-1 0 0,0 0 0,-1 0 0,1 0 0,-1 0 0,0 0 0,0 1 1,0-1-1,0 1 0,-1 0 0,1 5 0,-3-10-49,0 1-1,-1-1 1,1 1 0,0-1-1,-1 1 1,1-1 0,0 0-1,-1 1 1,1-1 0,-1 0-1,1 0 1,-1 0 0,1 0-1,-1 0 1,-1-1 0,-2 1-302,-38 0-2216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2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0 297 28285,'0'0'464,"36"-21"-341,117-70-107,-94 58-34,-33 19-261,0-1-1,-1-1 1,-1 0 0,0-2-1,21-22 1,-34 28-433,10-8 1633,-21 20-910,0 0 1,0 0-1,0 0 1,0 0-1,0 0 1,0 0-1,0 0 1,0 1-1,0-1 1,0 0-1,0 0 1,0 0-1,0 0 1,0 0-1,0 0 1,0 0-1,0 0 1,0 0-1,0 0 1,0 0-1,0 0 1,0 1-1,0-1 1,0 0-1,0 0 1,0 0-1,0 0 1,0 0-1,0 0 1,0 0-1,0 0 1,0 0-1,1 0 1,-1 0-1,0 0 1,0 0-1,0 0 1,0 0-1,0 0 1,0 0 0,0 0-1,0 0 1,0 0-1,0 0 1,0 0-1,0 0 1,0 0-1,1 0 1,-1 0-1,0 0 1,0 0-1,0 0 1,0 0-1,0 0 1,0 0-1,0 0 1,0 0-1,0 0 1,0 0-1,0 0 1,0 0-1,1 0 1,-1 0-1,0 0 1,-8 17 394,1-1-297,-47 100 278,49-100-377,0-1-1,1 1 1,1 0-1,0 0 1,1 1-1,0 16 1,2-14 0,-1-12-8,1 0 0,0 1-1,0-1 1,1 0 0,3 12 0,-4-18 1,1 1 0,-1 0 0,1-1 0,0 1 0,0-1 0,0 1 0,0-1 0,0 0 0,0 1 0,0-1 0,0 0 0,1 0 0,-1 0 1,0 0-1,1 0 0,-1 0 0,1 0 0,-1 0 0,1-1 0,-1 1 0,1-1 0,0 1 0,-1-1 0,1 1 0,0-1 0,-1 0 0,1 0 0,2 0 0,0 1 30,1-1 1,-1 0-1,0 0 0,1-1 0,-1 1 0,0-1 0,1 0 0,-1 0 0,0 0 0,0-1 1,0 1-1,0-1 0,8-4 0,-7 1 23,0 1 1,0-1-1,-1 0 0,1 0 1,-1-1-1,0 1 1,-1-1-1,6-9 0,1-8 61,0 0 0,-1 0-1,-1 0 1,-1-1-1,-1 0 1,-1-1 0,-2 1-1,0-1 1,-2-48-1,-1 112-122,-1-13 18,1-1 1,6 44-1,-4-61-10,0 1 0,0-1 1,1 0-1,0 0 0,1 0 0,-1 0 0,1 0 0,1-1 0,0 1 0,0-1 0,11 12 0,-9-12 1,0-1 0,0 0 0,1 0 0,-1-1 0,1 0-1,0 0 1,1-1 0,-1 0 0,1 0 0,0-1 0,17 4 0,1-3 43,-1-1 0,50-2 0,-55-1-8,-11 0-32,-1-1 0,0 0-1,0 0 1,0-1 0,0 0 0,0-1-1,0 0 1,0 0 0,-1-1 0,1 0-1,13-9 1,-17 10-7,-1-1 0,1 0 0,-1 0 0,1 0 0,-1 0 0,0-1 0,-1 1 0,1-1 0,-1 0 0,0 0 0,0-1 0,-1 1-1,1-1 1,-1 1 0,-1-1 0,1 0 0,-1 1 0,0-1 0,1-8 0,-1-4-267,-1-48 402,0 61-542,-1 1-1,0 0 1,0-1-1,0 1 1,0 0-1,-1 0 0,0 0 1,0 0-1,0 0 1,0 0-1,0 0 1,-5-4-1,-9-7-13469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2.7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155 114 27517,'0'0'1944,"5"-12"-1706,15-35-41,-15 33-26,-5 14 0,2-38 648,-2 37-815,-1 1 0,0 0 0,1-1 0,-1 1 1,0 0-1,0 0 0,1 0 0,-1-1 0,0 1 0,0 0 0,0 0 0,1 0 1,-1 0-1,0 0 0,0 0 0,1 1 0,-1-1 0,0 0 0,0 0 0,1 0 1,-1 1-1,0-1 0,1 0 0,-1 1 0,0-1 0,1 1 0,-1-1 0,0 1 1,1-1-1,-1 1 0,1-1 0,-1 2 0,-19 21 1,-1 7 18,1 1-1,2 1 1,-19 43 0,28-52-18,1 0 1,0 1 0,2 0 0,1 0 0,-5 49 0,10-71-6,-1 17 0,0 1 1,2-1 0,4 33 0,-4-46-1,1-1 0,0 1 0,-1 0 0,2-1 0,-1 0-1,1 1 1,0-1 0,0 0 0,0 0 0,1-1 0,-1 1 0,1-1 0,1 1 0,-1-1 0,0 0 0,6 3 0,-2-2 0,0-1 1,-1 0-1,2 0 0,-1 0 0,0-1 0,1 0 0,-1-1 0,15 2 0,3-1 22,39-1 0,-64-2-21,5 0-2,0 0 1,0-1 0,0 1 0,0-1 0,0 0-1,0-1 1,0 1 0,-1-1 0,1 0-1,-1-1 1,1 0 0,-1 1 0,0-2 0,0 1-1,0 0 1,0-1 0,0 0 0,-1 0-1,0-1 1,0 1 0,0-1 0,-1 0 0,1 0-1,-1 0 1,0 0 0,-1-1 0,1 1-1,-1-1 1,0 0 0,0 1 0,-1-1 0,0 0-1,0 0 1,0 0 0,0-7 0,-1-81-1753,0 65-357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4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129 511 28781,'0'0'1732,"-19"19"-1692,-57 67 16,71-80-55,1 0 0,1 0 1,-1 0-1,1 1 0,0 0 1,1 0-1,0 0 0,0 0 0,0 0 1,1 0-1,0 0 0,0 0 1,1 1-1,0-1 0,0 0 1,2 11-1,-1 11-7,-1-25 5,0 1 0,0-1-1,1 1 1,-1-1 0,1 1 0,0-1 0,0 0 0,1 1 0,-1-1 0,1 0 0,0 0 0,3 4 0,-4-6 1,1 0-1,0 1 1,0-1 0,0 0 0,1-1-1,-1 1 1,0 0 0,1-1 0,-1 1-1,1-1 1,0 0 0,-1 0 0,1 0-1,0 0 1,0 0 0,-1-1 0,1 1-1,0-1 1,5 0 0,-2 1 2,0-1 1,1 0-1,-1 0 0,0-1 0,1 0 1,-1 0-1,9-2 0,-13 1 3,1 1 0,0 0 0,-1-1 0,1 1 0,-1-1 1,0 0-1,1 0 0,-1 0 0,0 0 0,0 0 0,0 0 0,-1 0 0,1-1 0,0 1 0,-1-1 0,0 1 1,1-1-1,0-4 0,1-5 23,0 0 0,-1 0 1,-1 0-1,0 0 0,-1 0 0,-1-14 1,1 2 26,-1 17-49,1 0-1,-2 1 1,1-1-1,-1 1 1,0-1-1,0 1 0,0 0 1,-1 0-1,0-1 1,-1 2-1,1-1 1,-1 0-1,0 1 1,0 0-1,-1 0 1,-5-5-1,5 5-7,-1 0 0,1 1 0,-1-1 0,0 1 0,0 0 0,-1 1 0,1 0 0,-1 0 0,0 0 0,0 1 0,1-1 0,-2 2 0,1-1 0,0 1 1,-8 0-1,15 1-1,-1 0 1,1 0 0,-1 0 0,1 0 0,-1 0-1,0 1 1,1-1 0,-1 0 0,1 0 0,-1 1-1,1-1 1,-1 0 0,1 1 0,-1-1 0,1 0-1,0 1 1,-1-1 0,1 1 0,-1-1 0,1 1 0,0-1-1,-1 0 1,1 1 0,0 0 0,0-1 0,-1 1-1,1-1 1,0 1 0,0-1 0,0 1 0,0-1-1,0 1 1,0 0 0,0-1 0,0 1 0,0-1-1,0 1 1,0 0 0,0-1 0,0 1 0,0-1 0,1 2-1,-1 0-4,1 0 0,-1 0-1,1 0 1,0 0-1,0 0 1,-1-1 0,1 1-1,1 0 1,-1 0 0,0-1-1,0 1 1,0 0-1,3 1 1,0 0-13,1-1 0,-1 1 0,1-1 0,0 0 0,0 0-1,0 0 1,0-1 0,0 0 0,0 0 0,7 1 0,59-1-149,-44-2 132,-21 1 34,0 0 0,-1-1-1,1 0 1,-1 0 0,1 0-1,-1-1 1,0 0 0,1 0-1,-1 0 1,0 0 0,9-7-1,-6 2 17,0 1-1,0-1 0,-1 0 0,0-1 1,12-16-1,-2-3 63,-1-1 0,-1 0 0,13-37 0,-10 18 76,-2-1 1,-2 0-1,-3-1 1,12-98-1,-22 135 27,-2 21-51,1 13-127,23 490 4,-15-447-8,3-1 0,3-1 0,3 0 1,2-1-1,53 113 0,-70-170 0,33 65-79,2-2 0,57 78-1,-83-133-44,-10-13 128,-1 0-1,0 0 1,0 0-1,1 0 0,-1 0 1,0 0-1,1 0 1,-1 0-1,0 0 0,0 0 1,1 0-1,-1 0 1,0 0-1,0 0 0,1 0 1,-1-1-1,0 1 1,1 0-1,-1 0 0,0 0 1,0 0-1,0 0 0,1-1 1,-1 1-1,0 0 1,0 0-1,0 0 0,1-1 1,-1 1-1,0 0 1,0 0-1,0-1 0,0 1 1,0 0-1,1 0 1,-1-1-1,0 1 0,0 0 1,0 0-1,0-1 1,0 1-1,0 0 0,0-1 1,0 1-1,0 0 1,0 0-1,0-1 0,0 1 1,0 0-1,0-1 1,-1 1-1,1 0 0,0 0 1,0-1-1,0 1 1,0 0-1,-1-1 0,1 0-1,-1-22 9,-1 0 0,-1 0 0,-1 0 0,-1 1-1,-9-25 1,-48-112 53,38 104-57,-52-111 46,63 143-37,-1 0-1,-1 1 1,-1 1-1,-35-38 1,15 31-15,35 28-21,9 0 21,0-1 0,1 0 0,-1 0-1,0 0 1,-1-1 0,1-1 0,0 1 0,0-1-1,-1-1 1,0 1 0,9-6 0,-6 1 4,0 1 0,0-1 0,-1-1 0,0 0 1,0 0-1,11-17 0,-5 3 6,-1 0 1,-2-1-1,0-1 0,-2 0 1,0 0-1,6-27 0,-8 19 60,-1 1 0,-2-1 0,-1 0-1,-1-52 1,45 451-90,-18-172 41,-16-86-24,-5-22-18,4-1 0,42 146 0,-50-216 15,-4-10 3,0 0 1,1 0-1,0-1 0,-1 1 0,1 0 0,1-1 0,-1 1 1,1-1-1,0 0 0,0 0 0,0 0 0,0 0 0,6 4 1,-8-7 3,-1-1 1,1 0-1,-1 0 1,1 0 0,-1 0-1,1 0 1,-1 0 0,1-1-1,-1 1 1,1 0 0,-1 0-1,1 0 1,-1 0 0,1 0-1,-1-1 1,1 1 0,-1 0-1,1-1 1,-1 1-1,0 0 1,1-1 0,-1 1-1,0 0 1,1-1 0,-1 1-1,0-1 1,1 1 0,-1 0-1,0-1 1,0 1 0,1-1-1,-1 1 1,0-1 0,0 1-1,0-1 1,0 1-1,0-1 1,1 1 0,-1-1-1,0 0 1,0 1 0,-1-1-1,6-30 23,-4 27-23,3-55 13,-4-67 0,0 55 15,0 47-20,-1 0 0,-2 0 0,0 1 0,-1-1 1,-1 0-1,-1 1 0,-1 0 0,-2 0 1,0 1-1,-1 0 0,-19-29 0,26 46-2,0 0-1,-1 0 1,0 1-1,0-1 1,0 1-1,-1 0 1,1 0-1,-1 1 1,0-1-1,0 1 1,-1 0-1,1 1 0,0-1 1,-8-2-1,0 2 2,0 1-1,-1 0 1,0 0-1,-26 2 1,39 0-6,-1 0-1,0 0 1,1 0-1,-1 0 1,0 0 0,0 0-1,1 0 1,-1 1-1,1-1 1,-1 1 0,0-1-1,1 1 1,-1 0 0,1 0-1,-1 0 1,1-1-1,0 1 1,-1 0 0,1 1-1,0-1 1,0 0-1,0 0 1,-1 1 0,1-1-1,1 0 1,-1 1 0,0-1-1,0 1 1,0-1-1,1 1 1,-1-1 0,1 1-1,-1 0 1,1-1-1,0 1 1,0 0 0,-1-1-1,1 1 1,0 0 0,1-1-1,-1 1 1,0 0-1,0-1 1,1 1 0,-1 0-1,1-1 1,-1 1-1,1-1 1,0 1 0,0-1-1,1 3 1,1-1-3,0 0 0,0 1 0,0-1 0,0-1 0,1 1-1,-1 0 1,1-1 0,0 0 0,0 0 0,0 0 0,0 0 0,0-1 0,0 1 0,1-1 0,-1 0 0,5 0 0,13 3-7,1-1 0,-1-1 1,1-1-1,40-4 0,-53 2 12,0-1-1,-1 0 0,1-1 1,-1 0-1,0 0 1,0-1-1,0 0 1,0-1-1,-1 0 0,0 0 1,11-9-1,0-1 4,-1-2-1,0 0 0,20-26 1,-32 35 2,0-1 0,-1 1 0,0-1 0,0 0 0,-1 0 1,4-14-1,-6 17-1,0 1 1,-1-1-1,0 0 1,0 0-1,0 0 1,-1 0-1,0 0 1,0 0-1,0 0 1,-1 0 0,0 1-1,-2-8 1,2 11-4,0 1 1,0-1 0,1 1-1,-2-1 1,1 1 0,0-1-1,0 1 1,0 0 0,-1-1-1,1 1 1,0 0 0,-1 0-1,1 0 1,-1 0 0,1 0-1,-1 1 1,0-1-1,1 0 1,-1 1 0,0-1-1,-3 0 1,-40-2-7,41 3 6,2 0-3,1 0 0,-1 0 0,1 1 1,0-1-1,0 0 0,-1 1 1,1-1-1,0 1 0,0-1 1,-1 1-1,1 0 0,0-1 0,0 1 1,0 0-1,0 0 0,0 0 1,0 0-1,0 0 0,0 0 1,0 0-1,1 0 0,-1 0 0,0 0 1,1 0-1,-1 1 0,0-1 1,1 0-1,0 0 0,-1 1 1,1-1-1,0 0 0,0 1 0,-1-1 1,1 0-1,0 1 0,0-1 1,1 0-1,-1 1 0,0-1 0,0 0 1,1 2-1,0 1-1,-1 0-1,1-1 1,0 1 0,0-1-1,0 1 1,0 0 0,1-1-1,0 0 1,-1 1 0,1-1 0,0 0-1,1 0 1,-1 0 0,1 0-1,2 2 1,4 1-2,-1-1 0,1 0 0,1-1 1,-1 0-1,0 0 0,1-1 0,0-1 0,0 1 1,11 0-1,14 0-1,46-1-1,-70-2 10,5 0-3,0-2 1,-1 0 0,1 0 0,-1-1 0,0-1 0,0-1 0,0 0 0,-1-1-1,0-1 1,0 0 0,0-1 0,14-11 0,-19 13 3,0-1 1,-1 0-1,1-1 0,-2 0 1,1 0-1,-1 0 0,-1-1 0,1 0 1,-1-1-1,-1 1 0,0-1 1,0 0-1,-1-1 0,-1 1 1,1-1-1,-2 1 0,4-23 1,-5 18 6,0 2 4,0 0-1,0 0 1,-1 0 0,-1 0-1,-4-20 1,5 31-13,-1-1 1,0 0-1,0 0 1,0 1-1,-1-1 0,1 1 1,0-1-1,-1 1 1,0 0-1,1-1 1,-1 1-1,0 0 0,0 0 1,0 0-1,-1 0 1,1 1-1,0-1 1,-1 1-1,1-1 1,-1 1-1,1 0 0,-1 0 1,0 0-1,1 0 1,-1 0-1,0 1 1,0-1-1,1 1 0,-1 0 1,0 0-1,-4 0 1,1 0-6,0 0 1,1 0 0,-1 1 0,1 0-1,-1 0 1,0 0 0,1 1 0,0-1-1,-1 1 1,-8 5 0,8-2 1,0-1-1,-1 2 1,2-1 0,-1 0 0,1 1-1,-1 0 1,-5 11 0,4-8 2,1 2 0,0-1 0,1 0 1,0 1-1,1 0 0,0 0 1,1 0-1,-3 16 0,2 2-11,1 1 1,2 32-1,1-57 7,0-1-1,1 0 1,-1 0-1,1 0 1,0 0-1,0 0 1,0 0-1,0 0 1,1 0-1,-1 0 0,1 0 1,0-1-1,1 1 1,-1-1-1,0 1 1,6 4-1,-3-4 0,0 1 1,0-1-1,1-1 0,0 1 0,0-1 1,0 0-1,0 0 0,0-1 1,10 3-1,10 1 6,1-2 0,0-1 0,0-1 0,29-2 0,-49 0 2,8 1-3,0-1 0,0-1 0,0 0 0,0-1 0,0 0 0,-1-2 0,1 1 0,-1-2 1,0 0-1,0-1 0,-1 0 0,1-1 0,21-15 0,-17 9-3,-1-1 1,0-1-1,-1-1 1,0 0-1,-2-1 1,18-25-1,-24 29 5,0 1-1,-1-1 0,-1-1 0,0 1 1,-1-1-1,0 0 0,-1 0 0,-1-1 1,0 1-1,1-24 0,-3-76 40,-1 113-43,0 0 0,-1 0 0,1 0 0,0 1 0,0-1 0,-1 0 0,1 0 0,0 1 0,-1-1 0,1 0 0,-1 0 0,1 1 0,-1-1 0,1 1 0,-1-1 0,0 0 0,1 1 0,-1-1 0,1 1 0,-1 0 0,0-1 0,0 1 0,1-1 0,-1 1 0,0 0 0,0 0 0,1-1 0,-1 1 0,0 0 0,0 0 0,0 0 0,-1 0 0,-33 0-1,25 0-1,9 1 1,-1-1 1,1 0-1,0 1 1,0-1-1,0 0 0,0 1 1,0 0-1,0-1 1,0 1-1,0 0 0,0-1 1,0 1-1,0 0 0,0 0 1,0 0-1,0 0 1,1 0-1,-1 0 0,0 0 1,1 0-1,-1 0 1,1 0-1,-1 2 0,-7 27-80,8-30 52,-15 6-1252,-6-6 401,-15 0-865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5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0 859 28765,'0'0'136,"35"-11"19,81-24-3,143-23 0,-63 26-37,831-154 186,498-233-173,-1492 408-123,-14 5-3,0-1 1,0 0-1,0-2 0,19-11 0,-37 19 1,0 1-1,0-1 0,1 0 0,-1 0 0,0 1 1,0-1-1,-1 0 0,1 0 0,0 0 0,0 0 1,0 0-1,0 0 0,-1 0 0,1 0 0,-1 0 0,1 0 1,-1-1-1,1 1 0,-1 0 0,0 0 0,1-1 1,-1 1-1,0-1 0,0 0-1,-1 1 1,0 0-1,1 0 0,-1 0 1,0 0-1,0 0 1,0 0-1,1 0 0,-1 0 1,0 0-1,0 0 0,-1 0 1,1 0-1,0 1 0,0-1 1,0 0-1,0 1 1,-1-1-1,1 1 0,0 0 1,-1-1-1,1 1 0,0 0 1,-1 0-1,-1-1 0,-60-6-240,0 1-1,-114 7 0,99 0-268,-54 4-3864,-12 10-11601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25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1 747 28413,'28'-1'232,"432"-56"76,-343 39-144,970-161 455,-8-60-483,-793 151-96,-242 72 28,-1-3 0,-1-2-1,-1-1 1,51-37 0,-88 57-49,-2 1-6,0-1 1,1 1-1,-1-1 0,0 0 1,1 1-1,-1-1 0,0 0 1,0 0-1,-1-1 0,4-3 1,-13 5-57,-18 0-7,1 2-1,-1 0 1,0 1-1,1 2 1,0 1 0,0 0-1,0 2 1,-44 19-1,16-1-1207,-1-2-1,-1-3 1,-101 24-1,109-35-2481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1.41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1 505 27597,'0'0'493,"5"0"-165,43 4 276,-35-2-537,1-1 0,0 0 0,0-1 0,0 0 0,0-1 0,15-3 0,-2-3-26,0-2 0,0-1 1,33-17-1,77-49 92,-78 41-116,132-75 55,170-95 69,-344 195-132,-14 7-4,0 1-1,0 0 1,1 0-1,-1 1 1,1-1-1,-1 1 1,1-1-1,-1 1 1,1 0-1,6 0 1,-10 24 43,-3 37-108,-4-20-5451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38.1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12 25932,'0'0'1158,"23"-3"474,512 17-1090,-492-14-532,447-16 41,-435 12-112,-54 4-240,-6 0-1332,-15-2-2887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34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0 25308,'0'0'1598,"-4"0"-1377,-11 0-56,11 0 756,15 6-662,31 2-121,-1-2 0,1-1 0,0-3 0,66-4 0,-25 1-105,2578 26 751,-1740 27-753,-4 51-11,-487-38-14,436 127 1,138 89-20,-737-208 13,-196-56 0,127 11 0,-75-24 48,-123-16-88,1 9-38,-1-1 0,-1 1 0,1-1-1,0 1 1,-1 0 0,0-1 0,1 1 0,-1-1 0,-1 1 0,1 0 0,0 0 0,-1 0 0,0-1 0,-3-4 0,-38-31-1753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34.6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28573,'0'0'379,"38"3"-272,-21-2-100,278 34 207,-148-10-72,434 87 300,-470-88-274,-109-24-157,-1 1 0,1 0 1,-1 0-1,0-1 0,1 1 0,-1 0 0,0 0 0,0 1 0,0-1 0,1 0 0,-1 0 0,0 0 0,-1 1 0,1-1 0,0 1 0,0-1 0,0 0 0,-1 1 0,1-1 0,-1 1 0,1 0 0,-1-1 0,0 1 0,0-1 0,0 1 0,0 2 0,0 54 144,-1-40-119,-1-4-11,1 1 1,-2-1 0,0 0 0,0 0 0,-2 0 0,0 0 0,-8 17-1,-57 92 97,44-81-77,-101 151-216,-177 205 1,301-394-178,-16 15 243,1-15-5448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35.3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0 28765,'0'0'662,"-4"16"-558,-3 12-43,2 1-1,1 0 1,1 1 0,1-1 0,3 31 0,20 167 228,-6-87-220,-9-68-53,13 129 36,-13-157-44,3 0 1,20 63-1,-27-103-13,0 0 0,0 1-1,0-1 1,0-1 0,1 1-1,3 4 1,-6-8-6,0 1 1,0-1-1,1 0 1,-1 1-1,0-1 1,1 0 0,-1 1-1,0-1 1,1 0-1,-1 0 1,1 1-1,-1-1 1,0 0-1,1 0 1,-1 0-1,1 0 1,-1 1-1,0-1 1,1 0-1,-1 0 1,1 0-1,-1 0 1,1 0-1,-1 0 1,1 0-1,0 0 1,-1-1-28,1 0-1,0 0 1,-1 1 0,1-1 0,-1 0 0,1 0 0,-1 0-1,1 0 1,-1 1 0,1-1 0,-1 0 0,0 0-1,0 0 1,0 0 0,1 0 0,-1 0 0,0 0 0,0-1-1,3-35-1377,-3-14-1321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35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1 330 29037,'0'0'590,"25"-7"-289,372-87 129,353-85-185,-591 132-242,-154 45-146,-5 2-72,-1 9 95,1-1-11,1-2-121,-1 0 1,0 0 0,-1 0-1,0 0 1,0 0 0,0 0-1,-3 10 1,-8 5-1995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2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0 185 28477,'0'0'176,"0"-27"35,0-130 338,20 171-402,-11 2-127,-2-1 0,0 1 0,-1 0-1,0 1 1,-1-1 0,3 22 0,1 12 63,-1 1 0,0 64-1,-8 108 134,-1-99-168,-31 614 158,24-624-172,8-114-33,0 0-1,1 0 1,-1 0-1,0 0 1,0 0-1,0 0 1,0-1-1,0 1 1,0 0-1,0 0 1,0 0-1,0 0 1,0 0-1,0 0 1,0 0-1,0 0 1,0 0-1,0 0 1,0 0-1,0 0 1,0 0-1,0 0 1,0 0-1,1 0 1,-1 0-1,0 0 1,0 0-1,0 0 1,0 0-1,0 0 1,0 0-1,0 0 1,0 0-1,0 0 1,0 0-1,0 0 0,0 0 1,1 0-1,-1 0 1,0 0-1,0 0 1,0 0-1,0 0 1,0 0-1,0 0 1,0 0-1,0 0 1,0 0-1,0 0 1,0 0-1,0 0 1,0 0-1,0 0 1,0 0-1,1 0 1,4-9 9,49-130-587,-21 49-1013,-7 31-816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2.9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417 567 27196,'0'0'54,"11"-32"23,36-109 105,-36 108 77,-1 0 0,-2-1 0,-1-1 0,-2 1 0,-1-1 1,-2-64-1,-2 94-235,0 0 1,0 1-1,0-1 1,-1 0-1,0 0 1,0 1-1,0-1 1,-1 1-1,-3-8 0,4 10-13,-1-1 0,1 1-1,-1 0 1,0 0-1,0 0 1,0 0-1,0 0 1,0 0 0,-1 1-1,1-1 1,0 1-1,-1 0 1,1-1-1,-1 1 1,0 0 0,1 0-1,-4 0 1,-2-1-7,-1 0 1,1 1-1,0 0 1,-1 1-1,1 0 1,0 0-1,-1 0 1,1 1 0,0 1-1,0-1 1,-9 4-1,4-1 4,1 1 1,0 1-1,0 0 0,0 1 0,1 0 0,-13 11 1,-5 7 7,2 1 0,2 2 0,-44 58 0,51-62-18,2 1-1,0 0 1,-15 36 0,24-46-1,2 1 1,0 0-1,1-1 1,0 2-1,1-1 1,1 0-1,0 25 0,1-38 2,1-1 0,0 1 0,0-1 0,0 1-1,0-1 1,1 1 0,-1-1 0,1 1 0,-1-1 0,1 1-1,0-1 1,0 0 0,0 1 0,0-1 0,3 4 0,-2-5 2,0 1 0,1-1 0,-1 0 0,1 0 0,-1 0 0,1 0 0,0-1 0,-1 1 0,1-1 0,0 1 0,0-1 0,-1 0 1,1 0-1,4-1 0,3 0 7,0 0-1,-1-1 1,1 0 0,-1-1 0,1 0 0,-1 0 0,0-1 0,0 0-1,-1 0 1,1-1 0,-1-1 0,0 1 0,11-11 0,10-11 57,50-56 0,-77 80-60,110-139 171,-55 66-16,-55 73-148,14-16 48,-9 18-5,-4 15 29,-25 540 49,17-512-131,-39 478 7,43-425-41,8-96-64,-3-1 69,0-1-1,0 0 1,0 0 0,0 0 0,-1 0-1,1-1 1,-1 1 0,0-1 0,0 0-1,0 0 1,3-7 0,25-54-693,-30 61 660,27-75-1802,-2-12-2957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3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115 183 27373,'0'0'1123,"-3"-26"-819,-10-82-155,7 72 48,5 35-163,1 0-1,0 1 0,-1-1 1,1 0-1,-1 0 1,1 1-1,-1-1 1,1 0-1,-1 0 1,1 1-1,-1-1 1,1 1-1,-1-1 1,0 1-1,0-1 0,0 0 1,-2 1 168,1 7-52,-8 91-43,7-51-94,-30 622 227,21-339-202,4-176-13,-3 280-5,11-430-21,0-1 1,0 1-1,0 0 1,1 0-1,-1 0 1,1 0-1,0-1 1,0 1-1,1 0 1,-1-1-1,1 1 1,0-1-1,0 1 1,0-1-1,0 0 1,0 0-1,1 0 1,-1 0-1,1 0 1,0-1-1,0 1 1,0-1-1,0 0 1,1 1-1,-1-1 0,0-1 1,1 1-1,0-1 1,-1 1-1,1-1 1,0 0-1,-1 0 1,1-1-1,0 1 1,6-1-1,-3 1 6,1-1 0,-1 0-1,1-1 1,-1 0 0,1 0-1,-1 0 1,0-1-1,1 0 1,-1-1 0,0 0-1,10-5 1,-6 1-1,0 0 1,-1-1-1,0 0 0,-1 0 1,1-1-1,9-12 0,4-9 4,-2 0 0,-1-2 0,27-58 0,-23 38 5,21-62 1,-37 88-8,-1 0 0,-1-1 1,-1 0-1,2-40 0,-7 63-2,1-1 0,-1 1 1,0 0-1,0 0 0,-1 0 0,1 0 0,-1 0 0,0 0 0,0 0 0,0 0 0,0 0 0,-3-3 0,2 5 1,0 0 0,0 0 0,0 1 0,0-1 0,0 1 0,0 0 0,-1-1 0,1 1 0,-1 0 0,1 1 0,-1-1-1,1 0 1,-1 1 0,1-1 0,-1 1 0,1 0 0,-1 0 0,-4 0 0,-9 0-1,1 1 0,-1 0-1,0 1 1,1 1 0,-1 0 0,1 1-1,0 1 1,0 0 0,1 2 0,0-1-1,0 1 1,-25 18 0,20-11-4,0 0 0,2 2 0,-1 0-1,2 1 1,0 0 0,2 2 0,0-1 0,-14 25 0,21-29-48,1 0 0,0 0-1,1 0 1,0 1 0,1 0 0,1 0-1,1 0 1,0 0 0,0 1-1,2 21 1,0-35-902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3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29005,'0'0'78,"30"26"100,-4-3-126,1-1-1,1-1 0,37 21 1,-46-33-26,1-2 0,-1 0 0,1-1-1,0-1 1,1-1 0,39 3 0,778 18 356,-636-26-276,837-63 172,-494 10-246,-526 53-32,-16 2 0,0-1 0,0-1 0,0 1 0,-1 0 0,1-1 0,0 1 0,0-1 0,-1 0 0,1 0 0,4-2 0,-14 0-21,-247-3-442,16 2-1051,16-7-1690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4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1 315 27709,'0'0'245,"38"6"286,96 10-113,146-2-1,-156-14-352,658-6 376,0-40-181,419-103-224,-1016 123-46,-164 24 9,40-6-17,75-20 0,-132 27 8,25-10-22,-29 11 17,1 0-1,0-1 1,0 0 0,-1 1 0,1-1 0,0 1-1,-1-1 1,1 0 0,-1 1 0,1-1 0,-1 0-1,1 0 1,-1 1 0,0-1 0,1 0 0,-1 0-1,0 0 1,0 1 0,1-1 0,-1 0 0,0 0-1,0 0 1,0 0 0,0 0 0,0-1 0,0 1-15,0 0 1,-1 0 0,1 1 0,0-1 0,0 0 0,-1 0-1,1 1 1,0-1 0,-1 0 0,1 1 0,-1-1 0,1 0-1,-1 1 1,1-1 0,-1 0 0,1 1 0,-1-1 0,1 1-1,-1-1 1,0 1 0,0 0 0,1-1 0,-1 1 0,0 0-1,1-1 1,-1 1 0,0 0 0,-1 0 0,-14-6-1866,-1 1 0,-24-4 0,-78-9-20380</inkml:trace>
  <inkml:trace contextRef="#ctx0" brushRef="#br0" timeOffset="1">871 286 29325,'573'1'23,"664"-3"227,-590-21-202,-4-50-243,-637 72 184,60-10-360,72-21 0,-132 30 260,-1 0-1,1-1 0,0 1 0,-1-1 0,9-6 0,-14 9 81,1-1 1,0 1-1,0-1 0,0 1 0,-1-1 1,1 1-1,0-1 0,-1 0 0,1 1 0,0-1 1,-1 0-1,1 1 0,-1-1 0,1 0 1,-1 0-1,0 0 0,1 0 0,-1 1 1,0-1-1,1 0 0,-1 0 0,0 0 1,0 0-1,0 0 0,0 0 0,0 0 0,0 0 1,0 0-1,0 1 0,0-1 0,0 0 1,-1 0-1,1 0 0,0 0 0,-1 0 1,1 0-1,-1 1 0,1-1 0,0 0 1,-1 0-1,0 1 0,1-1 0,-2-1 1,-4-2-142,0 1 0,-1-1 0,1 2 0,-1-1 0,1 0 1,-1 1-1,0 0 0,0 1 0,0 0 0,-12-1 1,5 0 14,-167-13-1273,80 14-1710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9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23 316 27196,'0'0'2257,"-6"2"-2027,-11 6-23,17-8-203,0 1-1,0-1 1,0 0 0,0 0 0,0 0 0,0 0 0,0 1 0,0-1 0,0 0 0,0 0-1,0 0 1,0 0 0,0 1 0,0-1 0,1 0 0,-1 0 0,0 0 0,0 0 0,0 0-1,0 0 1,0 1 0,0-1 0,0 0 0,1 0 0,-1 0 0,0 0 0,0 0 0,0 0-1,0 0 1,0 0 0,0 0 0,1 1 0,-1-1 0,0 0 0,0 0 0,0 0 0,0 0-1,1 0 1,-1 0 0,0 0 0,0 0 0,0 0 0,0 0 0,1 0 0,-1 0 0,0 0-1,0-1 1,0 1 0,0 0 0,49 1 276,-18-2-230,528-42 470,-364 22-440,512-59 152,-676 76-232,-31 4 0,1 0-1,-1 0 1,1 0-1,-1-1 1,0 1-1,1 0 1,-1-1-1,0 1 1,0 0-1,1-1 1,-1 1-1,0 0 1,1-1-1,-1 1 1,0-1-1,0 1 1,0 0-1,0-1 1,1 1-1,-1-1 1,0 1-1,0-1 1,0 1-1,0 0 1,0-1-1,0 1 1,0-1-1,0 1 1,0-1-1,0 1 1,0-1-1,-1 1 1,1 0-1,0-1 1,-4-13-63,-1 10 17,0-1 0,1 0 1,-1 1-1,-1 0 0,1 0 0,-1 1 0,1 0 0,-1-1 0,0 2 0,-9-4 0,4 1-41,-157-62-2738,65 28-3554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38.6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 23 24779,'0'0'2063,"-7"-5"-1694,7 5-363,1 0 1,-1 0-1,0 0 1,0 0-1,0 0 1,0 0-1,0 0 0,0 0 1,1 0-1,-1 0 1,0 0-1,0 0 1,0 0-1,0 0 0,0 0 1,0 0-1,0 0 1,0 0-1,1 0 1,-1 0-1,0 0 0,0 0 1,0 0-1,0-1 1,0 1-1,0 0 1,0 0-1,0 0 0,0 0 1,0 0-1,0 0 1,0 0-1,0 0 1,0-1-1,1 1 0,-1 0 1,0 0-1,0 0 1,0 0-1,0 0 1,0 0-1,0 0 0,0-1 1,0 1-1,0 0 1,-1 0-1,1 0 1,0 0-1,0 0 0,0 0 1,0 0-1,0 0 1,0-1-1,0 1 1,59 3 263,72 13-1,7 2-157,172-12-18,-212-7-79,-96 1-124,11 0 288,1 0 0,22-4 1,-5-8-1029,-30 11 523,1 0 1,-1 0-1,1 0 1,-1 0 0,0 0-1,1-1 1,-1 1 0,0 0-1,0-1 1,0 1-1,0-1 1,0 0 0,1-2-1,2-15-17084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49.6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26700,'0'0'2956,"32"1"-2697,381 34 155,-334-27-356,35 3-4,354 46 226,-452-54-268,0 0-2,0 0-1,-1 0 0,0 2 1,17 6-1,-29-9-4,1-1-1,-1 1 1,0 0-1,0 0 1,0 0-1,0 0 1,0 1-1,0-1 1,-1 1-1,1-1 1,-1 1-1,0 0 1,0 0-1,0 0 1,0 1-1,0-1 1,-1 0-1,1 1 1,-1-1-1,0 1 0,0-1 1,1 8-1,-1 1 14,0 1 0,0 0 0,-1 0 0,-1 0 0,0 0 0,-1 0 0,0 0 0,-1 0 0,-1-1 0,0 1 0,0-1 0,-1 0 0,-1-1 0,-13 22 0,-37 45 53,-4-2-1,-94 91 1,87-97-412,3 2 0,-80 117 0,127-162-1420,3-6-2729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2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201 1429 28877,'0'0'379,"35"-23"-219,114-76 54,-133 89-110,0 0 1,-1-1 0,0-1 0,-1-1 0,0 0 0,23-29 0,-32 34-42,-1 0-1,0-1 1,-1 0-1,0 1 1,0-1-1,-1 0 1,0 0-1,0-1 1,-1 1-1,0 0 1,-1 0-1,-1-16 1,0 13-32,-1 1 0,0-1 1,-1 1-1,0 0 0,-1-1 0,0 1 1,-1 1-1,0-1 0,-1 1 0,0 0 1,0 0-1,-1 0 0,-12-12 0,-9-8 17,-2 1-1,-49-38 0,24 28-10,-2 2-1,-1 2 1,-72-30 0,129 64-37,-23-13 15,24 14-15,-1-1-1,1 1 0,0 0 1,-1 0-1,1-1 0,0 1 0,-1 0 1,1-1-1,0 1 0,0-1 1,-1 1-1,1 0 0,0-1 0,0 1 1,-1-1-1,1 1 0,0-1 1,0 1-1,0 0 0,0-1 0,0 1 1,0-1-1,0 1 0,0-1 1,0 1-1,0-1 0,0 1 0,0-1 1,0 1-1,0 0 0,0-1 1,1 1-1,-1-1 0,0 1 1,0-1-1,0 1 0,1 0 0,-1-1 1,0 1-1,0 0 0,1-1 1,-1 1-1,0 0 0,1-1 0,-1 1 1,1 0-1,-1 0 0,0-1 1,1 1-1,-1 0 0,1 0 0,-1 0 1,0-1-1,1 1 0,0 0 1,29-12-2,0 1 0,1 2 0,50-9 0,-29 7 2,-1-2 3,1 3 0,0 2 0,1 3 0,68 1 1,-115 4-5,1 2 0,0-1 0,0 1 0,-1 0 0,1 1 0,-1-1 0,1 1 0,-1 1 0,0-1 0,0 1 0,-1 0 0,1 0 0,-1 1 0,0-1 0,0 1 0,0 0 0,-1 1 0,1-1 0,-2 1 0,6 9 1,7 13 0,-2 1 0,-1 1 1,11 33-1,-20-49 3,11 29 0,1-1 1,2-1-1,42 70 1,-53-99-6,1-1 1,1-1-1,-1 0 1,2 0-1,-1 0 1,1-1-1,1-1 1,-1 0-1,1 0 0,1-1 1,0-1-1,0 0 1,0 0-1,0-1 1,1-1-1,0 0 1,17 3-1,-14-4 4,0-1 0,-1-1 0,1 0 0,0-1-1,-1-1 1,24-3 0,-30 2 0,-1-1-1,1 0 1,-1 0-1,0 0 0,1-1 1,-2 0-1,1-1 1,0 0-1,-1 0 1,0-1-1,0 1 1,10-13-1,-8 8 3,-1-1 0,1-1 0,-2 1 0,0-1 0,0 0 0,-1-1-1,-1 0 1,0 0 0,-1 0 0,4-18 0,-4 8 4,-1 0 0,-1-1 0,-1 1 0,-1 0 0,-4-30 0,3 49-8,0-1-1,0 1 1,0 0 0,-1 0-1,1 0 1,-1 0 0,0 0-1,0 0 1,-1 0-1,1 0 1,-1 1 0,0-1-1,-6-5 1,8 8-1,-1-1 1,1 1-1,-1 0 0,1 0 0,-1 0 1,0 0-1,0 0 0,1 0 1,-1 0-1,0 1 0,0-1 0,0 1 1,0-1-1,0 1 0,0 0 1,0 0-1,0 0 0,0 0 0,0 0 1,0 0-1,0 0 0,0 1 1,0-1-1,1 1 0,-1-1 0,0 1 1,0 0-1,0 0 0,1 0 1,-1 0-1,0 0 0,1 0 0,-3 2 1,-2 2 0,1 1 0,0 0 0,1 0 0,-1 0 0,1 0 0,0 1 0,1-1 0,0 1 0,0 0 0,0 0 0,-2 12 0,1-1-2,0 0 0,2 0 0,-1 34 0,3-46-2,0 1 1,1-1 0,-1 0 0,1 0-1,1 0 1,-1 0 0,1 0 0,0 0-1,1 0 1,-1 0 0,1-1 0,0 1-1,1-1 1,-1 0 0,6 6 0,-3-5 0,1 1 0,0-2 0,0 1 0,0-1 0,1 0 0,0-1 1,0 1-1,0-1 0,14 4 0,0-2 0,0-1 0,1-1 0,-1 0 0,1-2 0,0-1 0,-1-1 0,40-4 1,-50 2 3,0 0 1,0-1 0,0 0-1,0-1 1,0 0 0,-1-1-1,0 0 1,0-1 0,0-1 0,-1 1-1,0-1 1,0-1 0,-1 0-1,17-18 1,-15 12 4,-1 1 0,-1-2 1,0 1-1,0-1 0,-1-1 0,-1 1 0,-1-1 0,0-1 1,-1 1-1,3-22 0,4-62 110,-1-167 0,-11 273-117,-1 29 1,1 1-1,2 0 0,2-1 0,1 1 1,12 41-1,-7-48-8,0-1 0,2-1 0,1 0 1,1-1-1,29 39 0,-36-55 6,0-1-1,1 0 1,0 0 0,0-1-1,1-1 1,0 1 0,1-1-1,0-1 1,0 0 0,0 0-1,1-1 1,-1 0 0,1-1-1,1 0 1,-1 0 0,23 2-1,-21-4 4,-1-1-1,1 0 0,0-1 0,-1-1 1,20-2-1,-28 2 2,0 0 1,0-1-1,0 1 0,0-1 1,-1 0-1,1 0 0,-1 0 1,1 0-1,-1-1 0,0 1 1,1-1-1,-1 0 1,-1 0-1,1 0 0,0 0 1,-1 0-1,0-1 0,1 1 1,-1-1-1,2-6 0,1-6 12,-1-1 0,0 0 0,-1 0 0,-1 0 0,0-1 0,-2 1 0,-2-33 0,1 3 19,-17-245 191,1 79-64,16 187-102,1 25-46,0 18-36,4 18 23,0 0 0,3 0 0,1 0 0,22 59 0,-7-21 1,-4-2 1,36 106-5,-47-156-2,1 0-1,2-1 0,-1 0 1,2 0-1,27 33 0,-35-49 5,0 0-1,0 0 0,0 0 1,1 0-1,-1-1 0,1 0 0,0 0 1,0 0-1,0-1 0,0 1 1,0-1-1,0 0 0,1-1 1,-1 1-1,1-1 0,-1 0 1,1-1-1,0 1 0,-1-1 1,7 0-1,-8-1 6,1 0 0,-1 0-1,1 0 1,-1-1 0,0 0 0,0 1 0,0-1 0,0-1-1,0 1 1,0-1 0,0 1 0,-1-1 0,1 0 0,-1 0-1,0-1 1,0 1 0,0-1 0,0 1 0,-1-1 0,0 0-1,4-8 1,3-5 8,-1-1 0,0 0 0,8-35 0,-9 16 0,-1-1 0,-2 0 0,-3-69 0,-1 86-5,0 20-5,0 1 0,0-1 0,0 0 0,0 1-1,0-1 1,0 0 0,-1 1 0,1-1 0,0 0-1,-1 1 1,1-1 0,0 0 0,-1 1 0,1-1 0,0 1-1,-1-1 1,1 1 0,-1-1 0,1 1 0,-1-1-1,0 1 1,1 0 0,-1-1 0,1 1 0,-1 0 0,0-1-1,1 1 1,-1 0 0,0 0 0,1-1 0,-1 1-1,0 0 1,1 0 0,-1 0 0,0 0 0,0 0 0,1 0-1,-1 0 1,0 0 0,1 0 0,-1 1 0,0-1-1,1 0 1,-1 0 0,0 1 0,1-1 0,-1 0 0,1 1-1,-1-1 1,0 0 0,1 1 0,-1-1 0,1 1-1,-1-1 1,1 1 0,-1-1 0,1 1 0,-1 0 0,-3 4-1,0 1 0,0-1 0,1 1 0,0 0 0,-1 0 0,2 0 1,-1 0-1,1 0 0,0 1 0,0-1 0,1 1 0,-1 7 0,-1 13-2,0 45-1,3-66 3,0-1 0,1 0-1,-1 1 1,1-1 0,0 0 0,0 1 0,1-1 0,0 0 0,0 0-1,0 0 1,0 0 0,1-1 0,0 1 0,0-1 0,0 1 0,0-1-1,1 0 1,-1 0 0,1 0 0,0-1 0,1 0 0,-1 1 0,0-1-1,1-1 1,0 1 0,0-1 0,9 4 0,-8-3 4,1-1 0,0 0 0,0 0 0,0 0 0,0-1 0,0 0 0,0-1 0,0 1 0,0-1 0,0-1 0,0 1 0,0-1 0,0 0 0,0-1 0,-1 0 0,1 0 0,0 0 0,-1-1 0,1 0 0,-1 0 0,0-1 0,0 1 0,0-2 0,-1 1 0,1 0 1,-1-1-1,0 0 0,0 0 0,7-10 0,4-9 8,0 1 1,-2-2-1,0 0 1,-2-1-1,-1 0 1,-1 0-1,-1-1 1,6-32-1,-7 16-8,-2-2 0,-1 1-1,-3 0 1,-3-65 0,1 105-3,0 0 0,-1 1 0,1-1 0,-1 1 0,1-1 0,-1 1 0,0-1 0,0 1 0,0 0 0,-1-1 0,1 1 0,-1 0 0,0 0 0,0 0 0,0 0 0,0 0 0,0 0 0,-1 1 0,1-1 0,-1 1 0,0 0 0,0 0 0,0 0 0,-6-4 0,9 6 0,0 0 0,0 0 0,-1 0 0,1 0 0,0-1 0,0 1 0,0 0 0,0 0 0,-1 0 0,1 0 0,0 0 0,0 0 0,-1-1 0,1 1 0,0 0 0,0 0 0,-1 0 0,1 0 0,0 0 0,0 0 0,-1 0 0,1 0 0,0 0 0,0 0 0,-1 0 0,1 0 0,0 0 0,0 1 0,0-1 0,-1 0 0,1 0 0,0 0 0,0 0 0,-1 0 0,1 0 0,0 0 0,0 1 0,0-1 0,0 0 0,-1 0 0,1 0 0,0 1 0,0-1 0,0 0 0,0 0 0,0 0 0,-1 1 0,0 3 0,0 1 0,1-1 0,-1 1 0,1-1 0,0 1 0,0-1 0,1 0 0,-1 1 0,1-1 0,0 1 0,0-1 0,0 0 0,1 0 0,-1 1 0,1-1 0,0 0 0,1 0 0,-1-1 0,0 1 0,1 0 0,0-1 0,0 0 0,0 1 0,5 2 0,10 10 0,1 0 0,0-1 0,27 14 0,-34-21 0,61 35 0,-42-26 0,0 1 0,-1 2 0,-1 1 0,37 35 0,-63-53 0,-1 0 0,1 0 0,-1 0 0,1 0 0,-1 0 0,0 0 0,0 1 0,-1-1 0,1 1 0,-1-1 0,0 1 0,0 0 0,0-1 0,0 1 0,0 0 0,-1 0 0,0-1 0,0 1 0,0 0 0,0 0 0,-1 4 0,0-6 0,0 0 0,1-1 0,-1 1 0,0 0 0,0-1 0,0 1 0,-1 0 0,1-1 0,0 1 0,-1-1 0,1 0 0,-1 1 0,1-1 0,-1 0 0,1 0 0,-1 0 0,0 0 0,0 0 0,0 0 0,1-1 0,-1 1 0,-3 0 0,-49 12 0,48-12 0,-11 1 0,13-2-1,-1 0 1,1 0-1,-1 1 1,1 0-1,0 0 1,-1 0-1,1 0 1,0 1-1,-8 3 1,12-4-24,15 2 10,0 0 1,0-1 0,0-1 0,0-1 0,0 0 0,1 0-1,-1-2 1,0 0 0,0 0 0,0-2 0,-1 0 0,1 0-1,-1-2 1,0 0 0,21-12 0,-16 5 20,-1-1 1,-1-1-1,0 0 1,-1-2-1,-1 0 1,0 0 0,-1-1-1,-1-1 1,-1-1-1,-1 0 1,-1 0-1,0-1 1,-2 0-1,0 0 1,-1-1-1,-2 0 1,0-1-1,-1 1 1,-1-1-1,-1 0 1,-2-29-1,0 50-4,-1 0-1,1 0 1,-1 0-1,1 0 0,-1 1 1,0-1-1,0 0 1,0 0-1,0 0 0,0 1 1,0-1-1,-1 1 1,1-1-1,0 1 0,-1-1 1,1 1-1,-1 0 1,1-1-1,-1 1 0,0 0 1,0 0-1,1 0 1,-1 1-1,0-1 0,0 0 1,0 1-1,0-1 1,0 1-1,0-1 0,-2 1 1,-9-2-3,0 1-1,0 1 1,-19 1 0,26-1 1,4 0-1,-1 0 0,0 1 0,1-1 0,-1 1 0,1-1 0,-1 1 0,1 0 0,-1 0 0,1 0 0,-1 0 0,1 1 0,0-1 0,0 0 0,0 1 0,-1 0 0,2-1 0,-1 1 0,0 0 0,0 0 0,0 0 0,1 0 0,-2 4 0,1-2 0,0 0 0,1 0-1,-1 0 1,1 0-1,0 1 1,0-1 0,1 0-1,-1 1 1,1-1-1,0 1 1,0-1-1,0 0 1,2 5 0,-2-8-2,1 0 0,0 0 1,-1 0-1,1 0 0,0 0 1,0 0-1,0-1 0,0 1 1,0 0-1,0-1 1,0 1-1,0-1 0,0 1 1,0-1-1,0 1 0,0-1 1,0 0-1,0 1 0,0-1 1,1 0-1,-1 0 0,0 0 1,0 0-1,0 0 0,0 0 1,1 0-1,-1 0 1,2-1-1,3 1-4,254-7 63,-137 0-55,-109 7 2,-8-1-11,1 0 0,-1 1 0,1 0 0,-1 1-1,13 2 1,-18-3 7,1 1-1,0 0 0,-1-1 0,1 1 0,-1 0 0,0 0 0,1 0 0,-1 0 0,0 0 0,1 0 0,-1 0 1,0 0-1,0 1 0,0-1 0,0 0 0,0 1 0,0-1 0,0 1 0,-1-1 0,1 1 0,-1-1 0,1 1 1,-1-1-1,1 1 0,-1 0 0,0-1 0,1 4 0,0 35 14,-2-33-13,1 1 0,0-1 0,1 0 0,0 0-1,0 1 1,3 10 0,-2-15-1,-1 0 1,1 0-1,0 0 1,0 0-1,0-1 0,0 1 1,0-1-1,0 1 0,1-1 1,-1 0-1,1 0 0,0 0 1,0 0-1,-1 0 1,1-1-1,0 1 0,0-1 1,6 2-1,20 4 3,-1-1 1,1-2-1,-1 0 1,1-2-1,53-3 1,-35 0-2,-37 0 0,0 0 1,0-1-1,0 0 1,0 0-1,0-1 0,-1 0 1,0-1-1,1 0 1,-1-1-1,-1 0 1,1 0-1,-1-1 0,0 0 1,0 0-1,0-1 1,10-12-1,-1 0 3,-2-1 0,0 0 0,-1-1 0,-1 0 0,17-39 0,-26 51-4,0-1 0,-1-1 0,0 1 0,-1 0 0,0-1 0,-1 0 0,0 1 0,0-15 0,-1 24 0,0 0 0,0 0 0,-1 0 0,1 0 0,0 0 0,0 0 0,-1 0 0,1 0 0,-1 0 0,1 0 0,-1 0 0,1 0 0,-1 0 0,1 0 0,-1 1 0,0-1 0,0 0 0,1 0 0,-1 1 0,0-1 0,0 1 0,0-1 0,0 0 0,-1 0 0,-2 0 0,1-1 0,-1 1 0,0 0 0,0 0 0,0 0 0,-8 0 0,3 1 0,0 0 0,0 0 0,-1 1 0,1 0 0,-16 4 0,17-1 0,1 0 0,-1 0 0,1 0 0,0 1 0,0 0 0,0 0 0,0 1 0,1 0 0,0 0 0,1 1 0,-1-1 0,1 1 0,0 0 0,-5 11 0,3-5 0,1 1 0,0-1 0,1 1 0,0 0 0,1 0 0,1 1 0,-3 23 0,5 32 0,1-68 0,0 0 0,0 0 0,1 0 0,-1 0 0,1 0 0,0 0 0,-1 0 0,1 0 0,0 0 0,0 0 0,0-1 0,0 1 0,1 0 0,-1-1 0,0 1 0,1-1 0,-1 1 0,1-1 0,-1 0 0,1 0 0,0 1 0,-1-1 0,1 0 0,0-1 0,0 1 0,0 0 0,0 0 0,0-1 0,0 1 0,0-1 0,0 0 0,2 1 0,12 1 0,-1-1 0,0 0 0,22-3 0,-15 2 0,18-2 1,63-12 0,-66 8-13,61-2 1,-94 8-128,-29-1-433,8 2 381,-13 0-581,-1 1 1,1 2-1,-36 9 0,-40 14-5735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2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29037,'0'0'1270,"6"34"-910,3 19-232,45 305 257,-44-91-143,0 14-160,-5-226-79,3 0 0,2 0 0,18 54 0,-26-100-12,1 0 9,0-1-1,0 1 1,1-1 0,4 9 0,-6-15-10,-1 1 0,1-1 0,-1 0 0,1 0 0,0 0 0,0-1 1,0 1-1,0 0 0,0-1 0,0 1 0,1-1 0,-1 0 0,0 1 1,1-1-1,-1 0 0,1-1 0,-1 1 0,5 1 0,0-1-130,0 0-1,0-1 1,0 1-1,0-1 0,-1-1 1,1 1-1,0-1 1,0 0-1,-1-1 0,1 1 1,0-2-1,-1 1 1,0 0-1,1-1 0,-1 0 1,0-1-1,0 0 1,-1 1-1,6-6 0,36-36-4034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3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1811 431 30126,'11'159'45,"-10"-154"-38,0 0 0,0 0-1,0 0 1,1 0 0,0 0 0,0 0-1,0 0 1,0-1 0,1 1 0,0-1-1,0 1 1,0-1 0,0 0 0,1 0-1,-1-1 1,1 1 0,0-1 0,0 0-1,7 4 1,1 2 5,-2-2 0,-1-1 1,1 1 0,1-2-1,-1 1 1,1-2 0,0 1-1,0-2 1,0 1-1,14 1 1,6-1 67,1-1 0,36-2-1,-52-2-41,-1 0 0,1-2 0,-1 1-1,1-2 1,-1 0 0,0-1-1,25-11 1,97-61 180,-129 71-207,87-59 107,162-147-1,-54 39-114,-167 145-9,-9 8-39,40-38 0,-65 56 24,0 1 0,-1-1 0,1 1 0,0-1 0,-1 0 0,1 1 0,-1-1 0,0 0 0,0 0 0,0 0 0,0 0 0,0 0 0,0 0 0,0 0 0,-1-1 0,1 1 1,-1 0-1,1 0 0,-1 0 0,0-4 0,-1 4-23,-1 0 0,1 1 0,0-1 1,-1 1-1,1-1 0,-1 1 0,0 0 0,1-1 1,-1 1-1,0 0 0,0 0 0,0 0 0,0 0 1,0 1-1,0-1 0,0 0 0,0 1 1,0-1-1,0 1 0,0 0 0,-3 0 0,-71-7-2194,-12 6-4298</inkml:trace>
  <inkml:trace contextRef="#ctx0" brushRef="#br0" timeOffset="1">1 2066 29662,'0'0'224,"6"25"-62,95 371 196,53 226-187,-137-553-174,-13-47-5,1 0 0,1 0 0,15 35 0,-21-57-24,0 0 0,0 0-1,0 0 1,0 1 0,0-1 0,0 0-1,0 0 1,0 0 0,0 1 0,0-1 0,0 0-1,0 0 1,0 0 0,0 0 0,1 1 0,-1-1-1,0 0 1,0 0 0,0 0 0,0 0-1,0 1 1,0-1 0,0 0 0,1 0 0,-1 0-1,0 0 1,0 0 0,0 0 0,0 0 0,0 1-1,1-1 1,-1 0 0,0 0 0,0 0-1,0 0 1,1 0 0,-1 0 0,0 0 0,0 0-1,0 0 1,0 0 0,1 0 0,-1 0-1,0 0 1,0 0 0,0 0 0,1 0 0,-1 0-1,0 0 1,0 0 0,0-1 0,1 1 0,-1-19-2695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4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1 245 29341,'0'0'257,"34"-28"28,123-91-61,-142 110-209,0 0 0,1 1 1,0 1-1,1 0 0,-1 1 0,1 1 0,0 1 0,0 0 0,33-2 1,-12 1-8,128-12 28,241 6-1,-345 12-50,-61-2 11,-1 1 0,1 0 1,0 0-1,-1 1 0,1-1 0,-1 0 0,1 0 0,0 0 0,-1 0 1,1 0-1,-1 1 0,1-1 0,-1 0 0,1 0 0,-1 1 0,1-1 1,-1 1-1,1-1 0,-1 0 0,1 1 0,-1-1 0,0 1 0,1-1 1,-1 1-1,0-1 0,1 1 0,-1-1 0,0 1 0,0-1 0,1 1 0,-1-1 1,0 1-1,0 0 0,0-1 0,0 1 0,0-1 0,0 1 0,0 0 1,0-1-1,0 1 0,0-1 0,0 1 0,0 0 0,0-1 0,0 1 1,-1-1-1,1 1 0,0-1 0,0 1 0,-1-1 0,0 2 0,0 1-43,-1 1 0,0 0 1,0-1-1,0 1 0,0-1 0,-1 0 0,-4 6 0,-14 7-987,0-1 1,-1 0-1,-46 21 0,65-34 754,-102 50-12598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4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1 254 29053,'0'0'481,"193"-156"-353,-95 129-112,7 4 32,-10 8-48,-10 0-16,-20 7 16,-19 2-96,-13 3-385,-17 3-2304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6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0 622 28589,'0'0'798,"26"-7"-657,80-26 33,-102 32-158,-1-1 0,0 1 0,0-1 0,0 1 0,0-1 0,0 0 0,0 0 0,-1-1 0,1 1 0,0 0 1,-1-1-1,0 0 0,0 1 0,0-1 0,0 0 0,0 0 0,0 0 0,-1 0 0,1-1 0,-1 1 0,0 0 1,0-1-1,0 1 0,-1-1 0,1-6 0,0 2 30,4-30 137,-2-1 1,-4-60-1,-1 32-53,-4-99 1,6 162-131,0 1 0,0-1 1,1 1-1,-1 0 0,1-1 0,0 1 0,0 0 1,0-1-1,1 1 0,-1 0 0,1 0 0,0 0 1,-1 0-1,1 0 0,1 1 0,-1-1 1,0 1-1,1-1 0,-1 1 0,1 0 0,0 0 1,-1 0-1,1 0 0,0 0 0,0 1 0,1-1 1,-1 1-1,0 0 0,6-2 0,7-1-7,1 1 0,-1 1 0,1 0 0,29 1 0,-44 2 6,-1-1 0,1 0 1,0 1-1,0-1 0,-1 1 1,1 0-1,0-1 0,-1 1 1,1 0-1,-1 0 0,1 0 1,-1 0-1,0 0 0,1 1 1,-1-1-1,0 0 1,0 0-1,0 1 0,0-1 1,0 1-1,0-1 0,0 1 1,0 0-1,0-1 0,-1 1 1,1 0-1,-1-1 0,1 1 1,-1 0-1,0 0 0,0-1 1,0 3-1,2 11 1,-1 0 1,-2 29-1,1-25-1,-1 1 1,2-1 0,0 0 1,1 1-1,1-1 0,8 27 0,-9-40-2,0-1 1,0 1-1,1-1 1,-1 1-1,1-1 1,1 0-1,-1 0 1,1-1 0,0 1-1,0-1 1,0 1-1,0-1 1,1 0-1,0-1 1,0 1-1,0-1 1,0 0-1,0 0 1,1-1-1,-1 0 1,12 4-1,-1-3 3,-1-1 0,1 0-1,-1 0 1,1-2 0,-1 0-1,1-1 1,0 0 0,-1-1 0,1-1-1,-1-1 1,0 0 0,0-1-1,-1 0 1,1-1 0,-1-1 0,0 0-1,-1-1 1,0-1 0,0 0-1,-1-1 1,0 0 0,0 0-1,-1-2 1,-1 1 0,0-1 0,-1-1-1,0 0 1,0 0 0,9-22-1,-15 27 11,0-1-1,0 1 1,-1-1-1,-1 0 0,1 1 1,-1-1-1,-1 0 0,0-15 1,0 24-11,0-2 2,-1 1 1,1 0 0,0 0-1,-1 0 1,1 0-1,-1 0 1,1 0-1,-1 0 1,0 0 0,1 0-1,-1 0 1,0 0-1,0 0 1,1 1 0,-1-1-1,0 0 1,0 0-1,0 1 1,0-1-1,0 1 1,0-1 0,0 1-1,0-1 1,0 1-1,-1-1 1,1 1-1,0 0 1,0 0 0,0 0-1,0 0 1,0-1-1,-1 2 1,1-1 0,-2 0-1,-2 0 0,0 0 1,0 0-1,0 1 1,0 0-1,1 0 0,-1 0 1,-8 3-1,7-1-1,1 0 0,-1 0 0,1 1 0,0-1 0,0 1 0,0 1 0,1-1 0,-1 1 0,1 0-1,0 0 1,0 0 0,1 0 0,-1 1 0,1-1 0,-4 11 0,3-4-8,0 1 0,1-1 0,0 1 0,1 0 0,0 0 0,0 24 0,2-33 2,0-1 0,0 1-1,1 0 1,-1-1 0,1 1 0,0-1 0,0 1 0,0-1 0,0 0 0,1 1 0,-1-1 0,1 0 0,0 0 0,0 0 0,0 0 0,0 0 0,0 0 0,1-1 0,-1 1 0,1-1 0,0 1 0,0-1 0,0 0 0,0 0 0,0-1 0,0 1 0,7 2 0,3 0-14,0-1 1,0 0 0,0-1-1,1 0 1,-1-1-1,18-1 1,-24-1 23,0 0-1,0-1 0,0 0 1,0 0-1,0 0 1,-1-1-1,1 0 1,-1 0-1,0-1 1,0 0-1,0 0 0,-1 0 1,1-1-1,-1 0 1,0 0-1,0 0 1,7-10-1,8-12 28,-1 0 0,20-40 0,-39 66-26,1-1 1,0 1-1,-1-1 0,1 0 0,0 1 1,0 0-1,0-1 0,0 1 0,0-1 0,0 1 1,0 0-1,1 0 0,1-2 0,-5 35 6,-5 10-15,1-6 2,-2 63 0,7-81-1,1 0 1,0 0-1,1 0 1,1 0-1,1 0 1,1 0-1,0-1 1,12 30-1,-13-42 1,5 12-7,0-1 0,1 0-1,0 0 1,2-1 0,19 23 0,-30-37 6,1-1 0,-1 1 1,0-1-1,1 1 1,-1-1-1,1 0 1,-1 1-1,1-1 1,-1 0-1,1 1 1,-1-1-1,1 0 1,0 0-1,-1 0 1,1 1-1,-1-1 0,1 0 1,0 0-1,-1 0 1,1 0-1,-1 0 1,1 0-1,0 0 1,-1 0-1,1 0 1,0 0-1,-1-1 1,1 1-1,-1 0 0,1 0 1,-1-1-1,1 1 1,-1 0-1,1 0 1,-1-1-1,1 1 1,-1-1-1,1 1 1,-1 0-1,1-1 1,-1 1-1,0-1 1,1 1-1,-1-1 0,0 1 1,1-1-1,-1 0 1,1 0-1,9-32 39,-8 27-38,25-105 178,21-166 0,-45 167 170,-3 108-339,-13 10-21,0 1 13,0 0 0,1 1 0,0 0 0,0 1 0,1 0 0,1 1 0,0 0 0,-13 21 0,1 3 1,1 0 0,-22 56 0,35-69-7,0 0 0,2 1-1,0-1 1,1 1 0,2 1 0,1-1 0,0 31 0,2-55 6,0 0 0,0 0-1,0 0 1,0 1-1,0-1 1,-1 0-1,1 0 1,0 0 0,0 0-1,0 1 1,0-1-1,0 0 1,0 0-1,0 0 1,0 0 0,0 1-1,0-1 1,0 0-1,0 0 1,0 0 0,0 0-1,0 1 1,0-1-1,0 0 1,0 0-1,1 0 1,-1 0 0,0 0-1,0 1 1,0-1-1,0 0 1,0 0-1,0 0 1,0 0 0,1 0-1,-1 0 1,0 1-1,0-1 1,0 0-1,0 0 1,0 0 0,1 0-1,-1 0 1,0 0-1,0 0 1,0 0-1,0 0 1,0 0 0,1 0-1,-1 0 1,0 0-1,0 0 1,0 0-1,0 0 1,1 0 0,-1 0-1,0 0 1,2 0-2,3-1 3,0 0 1,0 0 0,0 0 0,-1-1-1,1 1 1,0-1 0,-1-1-1,0 1 1,1 0 0,-1-1-1,0 0 1,0 0 0,0 0 0,-1-1-1,7-6 1,4-6 4,0-1 0,14-24 0,-3 2 13,24-52 1,-41 73 7,0-1 0,-1-1 1,-1 1-1,-1-1 1,4-25-1,-10 194 234,2-58-250,-24 770-46,12-777 11,6-52-24,-1 56 0,28-114 64,3-7 0,-1-2-1,35-66 1,28-88-14,-32 66 21,-23 57-22,62-142 17,-76 164-6,-2-2 1,16-80-1,-26 78 31,-5 40-14,-1 37-47,-2 76 11,8 159-10,-6-261 15,1 8 1,1 0 0,0-1 0,4 16 1,-5-24-3,-1-1 1,1 1-1,-1 0 1,1-1-1,0 1 1,0 0-1,0-1 1,0 1-1,0-1 1,0 0-1,0 1 1,0-1-1,1 0 1,-1 1-1,0-1 1,1 0-1,-1 0 1,1 0-1,-1 0 1,1-1-1,0 1 1,-1 0-1,1-1 1,0 1-1,0-1 1,-1 1 0,4-1-1,0 0 5,0-1 0,1 0 0,-1 0 1,0-1-1,0 1 0,0-1 0,0 0 0,-1-1 0,1 1 0,0-1 1,-1 0-1,0 0 0,0 0 0,0-1 0,0 1 0,0-1 1,0 0-1,-1 0 0,5-9 0,6-9 9,-1 0 0,18-42-1,-28 56-10,16-32 9,-3-1 1,21-77 0,-35 352-50,-3-217 45,2 21-13,-1-37 7,0 0 0,1 0 0,-1 0 0,0 0 0,1 0-1,-1 0 1,1 0 0,-1-1 0,1 1 0,-1 0 0,1 0 0,0 0 0,0 0 0,-1-1 0,1 1 0,0 0 0,0-1 0,0 1 0,0 0 0,-1-1 0,1 1 0,0-1 0,0 0 0,0 1 0,0-1 0,0 0 0,0 1-1,1-1 1,1 0 0,3 0 3,1 0 0,-1-1 0,0 0 1,1 0-1,-1 0 0,0-1 0,1 0 0,-1 0 0,0-1 0,0 1 0,-1-1 0,1-1 0,-1 1 0,1-1 0,-1 0 0,0 0 0,0 0 0,5-8 0,8-8 11,-2-1 0,0 0 0,16-30 0,31-67 15,-57 105-1,-1 0-1,0-1 1,-1 0-1,0 0 1,-1 0-1,-1 0 1,1-19-1,-24 64 9,12-12-36,0 1 0,1 1 0,0-1 0,2 1 0,1 0 0,0 1 0,2-1 0,0 1 0,2-1 0,0 1 0,1 0 0,5 29 0,-5-49 0,1 0 0,-1-1 0,1 1 0,0-1 0,-1 1 0,1-1 0,0 1 0,0-1 0,0 0 0,0 1 0,0-1 0,0 0 0,1 0 0,-1 0 0,0 0 0,1 0 0,-1 0 0,1 0 0,-1 0 0,1 0 0,-1-1 0,1 1 0,-1-1 0,1 1 1,0-1-1,-1 1 0,1-1 0,0 0 0,2 0 0,8 1 2,-1-1 0,0 0-1,14-2 1,-19 1 3,3-1-2,0 0-1,0 0 1,0-1-1,0 0 1,0 0-1,-1-1 1,1 0-1,-1-1 1,12-8-1,9-10 22,29-28-1,-14 12-15,-16 14-7,-19 16-3,0 1 0,0 0 1,1 1-1,14-8 1,-17 13-4,-6 23-47,-1 78 61,0-99 37,20-23-15,-7 8-33,2 0 1,0 1-1,1 1 1,1 0-1,-1 1 0,2 1 1,0 1-1,0 0 1,1 1-1,0 1 1,1 1-1,-1 1 1,1 0-1,0 2 1,1 0-1,36-1 1,-55 5 1,-1 1 1,0-1-1,1 1 0,-1 0 1,0-1-1,1 1 0,-1 0 1,0 0-1,0 0 1,0 0-1,0 0 0,0 0 1,0 0-1,0 0 0,0 0 1,0 1-1,0-1 1,-1 0-1,1 1 0,0-1 1,-1 0-1,1 1 0,-1-1 1,0 1-1,1-1 1,-1 1-1,0 1 0,6 45 6,-5-15 8,-2-24-14,1 0-1,0 0 1,1 0 0,0 0-1,0 0 1,1 0 0,0 0-1,0 0 1,1-1 0,0 1-1,9 15 1,-11-22-9,0-1 0,0 0 1,0 0-1,0-1 0,0 1 0,0 0 1,0 0-1,0 0 0,1-1 0,-1 1 1,0 0-1,0-1 0,1 1 0,-1-1 1,0 0-1,1 1 0,-1-1 0,1 0 1,-1 0-1,0 0 0,1 0 0,-1 0 1,0 0-1,1 0 0,-1-1 0,1 1 1,-1 0-1,0-1 0,1 1 0,-1-1 1,1 0-1,0 0-50,0 0-1,0 0 1,0-1-1,0 1 1,0 0 0,0-1-1,-1 1 1,1-1-1,0 0 1,-1 1 0,0-1-1,1 0 1,-1 0-1,0 0 1,0 0 0,0 0-1,0 0 1,1-4 0,-2-29-3251,-2 17-4085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8.2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72 328 27837,'0'0'315,"-13"-26"215,-38-84-25,50 107-483,0 0 0,-1-1 1,1 0-1,1 1 1,-1-1-1,0 0 0,1 1 1,0-1-1,0 0 1,0 1-1,0-1 0,0 0 1,1 0-1,0 1 1,0-1-1,0 1 0,0-1 1,0 1-1,1-1 1,0 1-1,-1 0 0,1-1 1,0 1-1,1 0 1,-1 0-1,0 1 0,5-4 1,0-3 54,-1 2-28,1-1 0,0 1 0,1 0 0,0 1-1,0-1 1,0 2 0,0-1 0,1 1 0,0 0 0,0 1 0,1 0 0,19-5-1,-23 7-39,1 1-1,0 1 0,0-1 1,0 1-1,0 0 1,-1 1-1,1-1 0,0 1 1,0 1-1,-1-1 0,1 1 1,-1 1-1,1-1 1,-1 1-1,0 0 0,0 0 1,0 1-1,0 0 0,-1 0 1,8 7-1,2 3 8,-1 2 0,0 0-1,-1 0 1,-1 1 0,-1 0-1,0 1 1,13 32 0,-5-3 30,-3 2 0,12 51 0,-7-3 22,-5 2-1,6 136 1,-22 203 1,-36-69-58,-1 62 16,37-406-27,1-1 1,1 1-1,0-1 0,2 0 1,9 31-1,-9-43-2,1-1 0,0 0 0,0 0-1,1 0 1,1-1 0,0 0 0,0 0-1,1 0 1,0-1 0,1-1-1,-1 1 1,14 8 0,-12-9-1,1-1 0,0 0-1,1-1 1,0 0 0,0-1 0,0 0-1,24 5 1,-12-5 0,0-2 0,1 0 1,30-2-1,-41-1 3,0 0 1,0-2-1,0 1 1,0-2-1,0 0 0,0-1 1,-1 0-1,1-1 1,-1 0-1,0-1 1,-1 0-1,0-1 1,0-1-1,0 0 1,-1-1-1,16-15 1,-10 8 2,-1 0 0,-1-2 0,0 0 0,12-21 0,-21 29 25,0 1 0,-1-1 0,0 0 0,-1 0 0,0 0 0,-1-1 0,0 1 0,-1-1 0,0 0 0,1-17-1,-4 53-22,-9 47-1,-1 7-5,6 23-2,4 1 0,5-1-1,18 113 1,-11-145 0,18 106-11,7 215-1,-40-146-3,0-200 12,-2 0 0,-2 0 0,-18 58-1,10-53 13,-38 79-1,45-111-3,-1 0-1,-1 0 1,-1-1 0,0 0-1,-1-1 1,-1 0 0,-18 15-1,28-27 2,-1-1 0,0 0-1,0 0 1,0 0 0,-1-1-1,1 1 1,-1-1 0,1-1-1,-1 1 1,0-1 0,0 0-1,0 0 1,1-1 0,-1 1-1,0-1 1,0-1 0,-9 0-1,12 0-7,1 0 0,-1 0 0,1 0 0,-1 0-1,1-1 1,0 1 0,-1-1 0,1 1-1,0-1 1,0 0 0,0 0 0,0 0-1,0 0 1,1 0 0,-1 0 0,1 0 0,-1 0-1,1-1 1,0 1 0,0-1 0,0 1-1,0-1 1,0 1 0,0-5 0,-3-7-84,2 0 0,0 0 1,0-22-1,1 16-196,1 1 0,1-1 1,1 1-1,1 0 0,0-1 1,8-20-1,35-68-2519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9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77 8884,'0'0'13289,"-1"-4"-11694,-4-25 786,1 0 977,3 29-3344,1 0 1,0 0 0,0 0-1,0 0 1,0 0 0,0 0-1,0 0 1,0 0 0,-1 0 0,1 0-1,0 0 1,0 0 0,0 0-1,0 0 1,0 0 0,0 0-1,-1 0 1,1 0 0,0 0 0,0 0-1,0 0 1,0 0 0,0 0-1,0 0 1,-1 0 0,1 0-1,0 0 1,0 0 0,0 0-1,0 0 1,0 0 0,0 0 0,0 1-1,-1-1 1,1 0 0,0 0-1,0 0 1,0 0 0,0 0-1,0 0 1,0 0 0,0 0 0,0 1-1,0-1 1,0 0 0,0 0-1,0 0 1,0 0 0,0 0-1,0 0 1,0 1 0,0-1-1,0 0 1,0 0 0,-8 22-402,-57 235 530,-1 7-104,49-203-35,4-13 3,-1 0 1,-24 49-1,38-97-6,0 0-1,0 0 0,0 0 1,0 0-1,0 0 0,0 0 0,0 0 1,0-1-1,0 1 0,0 0 1,0 0-1,0 0 0,0 0 0,-1 0 1,1 0-1,0 0 0,0 0 0,0 0 1,0 0-1,0 0 0,0 0 1,0 0-1,0 0 0,-1 0 0,1 0 1,0 0-1,0 0 0,0 0 0,0 0 1,0 0-1,0 0 0,0 0 1,0 0-1,0 0 0,-1 0 0,1 0 1,0 0-1,0 0 0,0 0 1,0 0-1,0 0 0,0 0 0,0 0 1,0 1-1,0-1 0,0 0 0,-1 0 1,1 0-1,0 0 0,0 0 1,0 0-1,0 0 0,0 0 0,0 0 1,0 0-1,0 1 0,0-1 1,0 0-1,0 0 0,0 0 0,0 0 1,0 0-1,0 0 0,0 0 0,0 1 1,-2-15 39,2-16 19,1 26-59,0-1 0,1 1 0,-1 0 0,0 0 0,1 0 0,0 0 0,0 0 0,1 0 0,-1 1 0,1-1 0,-1 1 0,1 0 0,0-1 0,0 1 0,1 0 0,-1 1 0,1-1 0,-1 1 0,1-1 0,4-1 0,10-5 0,1 1 0,1 0 0,20-5 0,-10 4 0,-3-1 2,0 0 0,-1-2-1,0-1 1,30-20 0,-44 24 0,0 0-1,-1 0 1,0-2 0,0 1-1,-1-1 1,0-1-1,-1 0 1,-1 0-1,0-1 1,8-15 0,-8 8-1,0 0 0,-1 0 0,-1-1 1,-1 0-1,3-32 0,-1-106 26,-6 152-23,-1 1 0,-1-1 1,1 0-1,-1 1 0,0-1 0,-1 1 0,1-1 0,-1 1 0,-1 0 0,1 0 0,-7-12 1,6 15-2,1 0 1,-1 0 0,0 1 0,0-1 0,0 1 0,-1-1 0,1 1 0,0 0-1,-1 0 1,1 0 0,-1 1 0,0-1 0,0 1 0,1 0 0,-1 0 0,0 0-1,0 1 1,0-1 0,0 1 0,-8 1 0,8-1-6,-1 0 1,1 0-1,0 1 1,-1 0 0,1 0-1,0 0 1,0 1-1,0-1 1,0 1-1,0 0 1,0 0-1,0 0 1,0 1-1,-6 5 1,5-3 12,-1 1 0,1 0 1,0 0-1,0 1 0,1-1 1,0 1-1,-6 14 0,4-8-120,1 2-1,1-1 1,0 0-1,1 1 0,1 0 1,0-1-1,1 1 1,1 22-1,6 0-1469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8:59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264 797 28109,'0'0'1731,"-31"13"-1683,-6 3-36,-59 33 0,89-44-11,0 1-1,1-1 0,-1 1 0,1 0 0,1 1 1,-1-1-1,1 1 0,0 0 0,1 1 0,-1-1 0,1 1 1,1 0-1,0 0 0,0 0 0,0 0 0,-1 11 1,2-11-2,-2 7-6,0 0 1,2 0-1,0 1 1,0 0-1,2-1 1,0 1-1,0 0 1,4 15-1,-4-28 4,1-1-1,-1 1 0,1 0 1,0-1-1,0 1 0,0-1 1,1 1-1,-1-1 0,1 0 1,-1 1-1,1-1 1,0 0-1,-1 0 0,1 0 1,0 0-1,1 0 0,-1-1 1,0 1-1,0-1 0,1 1 1,-1-1-1,1 0 0,-1 0 1,1 0-1,4 1 0,4 0 2,0 0 0,0-1-1,0 0 1,0-1-1,13-1 1,-20 0 5,-1 1-1,1-1 1,0 0 0,0 0-1,-1 0 1,1-1 0,-1 1-1,1-1 1,-1 0 0,0 0-1,6-4 1,33-34 52,-7 6 15,-16 21-40,40-21 1,-40 24-29,0-1 1,22-16 0,-36 22 5,1 0 0,0 0 1,-1 0-1,0-1 0,0 0 1,-1 0-1,0-1 0,0 1 1,0-1-1,4-9 0,-2-3 75,-1 1 0,-1-1 0,0 0 0,-1 0 0,0-21 0,-4-103 262,-1 63-232,4-54-3,-6-168 126,3 289-223,0 1 1,0-1-1,-1 0 0,-1 1 0,0 0 0,-1-1 0,0 1 0,-1 1 0,0-1 1,-1 1-1,-8-13 0,14 23-10,0 1-1,-1-1 1,1 0 0,-1 1 0,1-1-1,-1 1 1,1-1 0,-1 1 0,1-1-1,-1 1 1,1-1 0,-1 1 0,1-1-1,-1 1 1,0 0 0,1-1 0,-1 1-1,0 0 1,1 0 0,-1 0 0,0-1-1,1 1 1,-1 0 0,0 0 0,1 0-1,-1 0 1,-1 0 0,1 1-2,0 0-1,0 0 1,0 0 0,0 0 0,1 0-1,-1 1 1,0-1 0,1 0 0,-1 0-1,1 0 1,0 1 0,-1-1 0,1 0-1,0 1 1,0-1 0,-1 0 0,1 3-1,-4 27 0,2 1 0,0 0 0,3-1 0,0 1 0,2 0 0,1-1 0,2 0 0,1 0 0,1 0 0,2-1 0,1 0 0,29 55 0,-8-35-13,2-2 0,3-1-1,1-2 1,3-2 0,82 69-1,-116-106-75,-4-3-47,-1-1-1,1 1 1,-1-1-1,1 0 1,0 0-1,0 0 1,0 0-1,5 2 1,-8-5-828,0-7-948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42.11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10 178 20185,'0'0'6590,"-8"-1"-4552,8 1-2017,0 0-1,1 0 0,-1 0 0,0 0 0,0 0 0,0 0 0,0 0 0,0 0 0,0 0 0,0-1 1,0 1-1,0 0 0,0 0 0,0 0 0,0 0 0,0 0 0,0 0 0,0 0 0,0 0 0,0 0 1,0-1-1,0 1 0,0 0 0,0 0 0,0 0 0,0 0 0,-1 0 0,1 0 0,0 0 0,0 0 1,0 0-1,0 0 0,0 0 0,0-1 0,0 1 0,0 0 0,0 0 0,0 0 0,0 0 0,0 0 1,0 0-1,-1 0 0,1 0 0,0 0 0,0 0 0,0 0 0,0 0 0,0 0 0,0 0 1,0 0-1,0 0 0,0 0 0,-1 0 0,1 0 0,0 0 0,19-9 10,1 1 0,-1 1 0,1 1 0,1 0 0,-1 2 0,34-4 0,130 4 170,-46 3-114,-99-3-46,61-14-1,8-1 5,-50 13-32,-19 3 10,1-2 1,48-13 0,-40 6-9,0 2 0,70-6 1,343 7 120,-346 9-65,-102 2-60,0-1 1,0 2-1,0 0 0,20 7 1,-12-3-2,7-1 15,0-1 0,1-2 0,-1 0 0,36-3 0,-1 2 25,197 1 196,-184-3-165,-75 0 91,-10 0-83,-54 0-60,-227 5 11,205-5-760,46 0-455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0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25388,'0'0'3457,"180"26"-3425,-121-26-32,0 0-352,0 0-2625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0.7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27 27244,'0'0'1823,"-23"30"-1789,-71 96-7,90-120-26,0 1 0,0-1 0,1 0 0,0 1 0,-3 10 0,5 11 6,2-15-1,-1-11-5,0-1 0,0 1 1,0-1-1,0 1 0,0-1 0,0 1 1,0-1-1,0 1 0,1-1 1,-1 1-1,0-1 0,1 1 0,-1-1 1,1 0-1,0 1 0,0-1 1,-1 0-1,1 0 0,0 1 1,0-1-1,2 1 0,-1-1 31,1 0 0,0 0 0,0 0 0,1 0-1,-1-1 1,0 0 0,0 0 0,0 0 0,5 0 0,-7 0-22,3-1 32,1 0-1,-1 0 1,0 0-1,0 0 1,1-1-1,-1 0 1,0 0-1,0 0 0,0 0 1,-1-1-1,1 1 1,0-1-1,-1 0 1,0 0-1,0 0 1,0-1-1,0 1 1,4-7-1,4-7 98,0 0-1,16-34 0,-20 34-57,0 0-1,0-1 1,-2 1-1,0-1 0,-1-1 1,-1 1-1,1-31 0,-4 47-34,-2 6 2,-13 25-29,5-10-12,0 1-1,0 0 1,2 0 0,1 1-1,0 0 1,2 0-1,-5 35 1,9-38-12,-1-5 1,2-1 0,-1 1 0,2 0 0,-1 0 0,5 19 0,-4-29 4,0 0 1,0 0-1,0 0 1,0-1-1,0 1 1,1 0-1,-1-1 0,1 1 1,0-1-1,0 1 1,0-1-1,0 0 1,0 0-1,1 0 1,-1 0-1,0 0 0,1 0 1,0-1-1,-1 1 1,1-1-1,0 0 1,0 0-1,0 0 1,0 0-1,-1 0 0,1-1 1,0 1-1,5-1 1,5 1 0,0-1 1,0-1-1,0 0 1,0-1-1,-1-1 1,1 0-1,-1 0 0,0-1 1,1-1-1,-2 0 1,1-1-1,-1 0 1,12-7-1,7-8 6,-1-2 0,0 0 0,34-38 0,11-22 4,-68 75-10,0 0 0,-1 0-1,0-1 1,0 1 0,0-1 0,-2 0-1,1 0 1,-1-1 0,2-10-1,-4 19 0,-1 1 0,0-1 0,0 0-1,0 1 1,0-1 0,0 0-1,0 0 1,0 1 0,0-1-1,-1 0 1,1 1 0,0-1-1,0 1 1,0-1 0,-1 0-1,1 1 1,0-1 0,-1 0-1,1 1 1,-1-1 0,1 1 0,-1-1-1,1 1 1,-1-1 0,1 1-1,-1 0 1,1-1 0,-1 1-1,1 0 1,-1-1 0,0 1-1,1 0 1,-1-1 0,-1 1-1,-26-2-47,19 2 14,-120-2-1820,92-3-248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1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45 28269,'0'0'1923,"-1"-7"-1717,0 5-191,1 0 1,-1-1 0,1 1-1,-1 0 1,0 0-1,0 0 1,1 0-1,-2 0 1,1 0-1,-3-4 1,3 5-8,-1 0 0,0 0 0,0 0 0,0 0 0,0 0 0,0 0 0,0 0 0,0 1 0,0-1 0,0 1 0,0-1 0,-1 1 0,1 0 0,0 0 0,0 0 0,-2 0 0,-2 1-6,1-1 1,0 1-1,0 1 1,0-1-1,0 1 1,0 0-1,0 0 1,0 0-1,0 0 1,1 1-1,-1 0 1,1 0-1,0 0 1,0 1-1,0-1 1,0 1-1,1 0 1,0 0-1,-1 1 1,-3 6-1,2-3 1,0 0-1,1 1 0,0 0 0,0-1 1,1 1-1,0 1 0,0-1 0,1 0 1,0 1-1,0 16 0,2-22-1,1 1-1,-1-1 1,1 0 0,0 1-1,0-1 1,1 0 0,-1 0-1,1 0 1,0 0-1,0 0 1,0 0 0,1-1-1,-1 1 1,1-1 0,0 1-1,0-1 1,4 3 0,7 6 4,1 0 1,30 17 0,-11-7-3,-15-9-2,-1 0 0,0 1 0,-1 2 1,-1-1-1,24 32 0,-33-38 0,-1 1 0,0 0 0,0 0 0,-1 1 0,0 0 1,-1-1-1,0 2 0,-1-1 0,0 0 0,-1 1 0,0-1 0,0 22 0,-1-30 4,-1 0 0,0 0-1,0 0 1,0 0 0,-1-1-1,1 1 1,-1 0 0,1 0-1,-1 0 1,0 0 0,0 0-1,-1-1 1,1 1-1,0 0 1,-1-1 0,1 1-1,-1-1 1,0 1 0,0-1-1,0 0 1,0 0 0,-1 0-1,1 0 1,0 0 0,-1-1-1,-4 3 1,7-4-5,-1 0 0,1 0-1,0 1 1,-1-1 0,1 0 0,0 0 0,-1 0 0,1 0 0,0 0 0,0 1 0,-1-1-1,1 0 1,0 0 0,0 0 0,-1 1 0,1-1 0,0 0 0,0 0 0,-1 1 0,1-1-1,0 0 1,0 1 0,0-1 0,0 0 0,0 1 0,-1-1 0,1 0 0,0 1 0,0-1-1,0 0 1,0 1 0,0-1 0,0 0 0,0 1 0,0-1 0,0 0 0,0 1-1,0-1 1,0 0 0,1 1 0,-1-1 0,0 0 0,0 1 0,0-1 0,1 1 0,16 0-11,-5-5 16,0-1 0,1 1 0,-2-2-1,1 0 1,0 0 0,-1-1 0,-1 0 0,14-12 0,2-4-4,47-50-1,-50 46 3,-1-1-1,-1-1 1,17-33-1,-30 49 6,-2-1 0,1 0 0,-2-1 0,0 0-1,-1 1 1,0-2 0,-1 1 0,-1 0-1,1-23 1,-3 37-3,-1 0-1,1 0 0,0-1 1,0 1-1,-1 0 0,1 0 0,0 0 1,-1 0-1,0-1 0,1 1 1,-1 0-1,1 0 0,-1 0 1,0 0-1,0 0 0,0 1 1,0-1-1,1 0 0,-1 0 1,0 0-1,0 1 0,-1-1 1,1 0-1,0 1 0,0-1 1,0 1-1,0 0 0,0-1 0,-1 1 1,1 0-1,0 0 0,0-1 1,0 1-1,-1 0 0,1 0 1,0 0-1,-3 1 0,1-1 0,-1 0 0,0 1 0,1-1 0,-1 1 0,0 0 0,1 0 0,-1 0 0,1 1 0,0-1 0,-1 1 0,1 0 0,-6 4 0,2 1-4,1 0 0,0 0 0,0 1 0,0 0 0,1 0 0,0 1 0,1-1 0,0 1 1,0 0-1,1 0 0,-3 14 0,1-3-1,2 0 0,1 0 1,0 0-1,2 34 1,0-50-1,1 0 1,-1-1-1,1 1 1,0 0-1,0 0 1,0-1-1,1 1 1,0 0-1,-1-1 1,1 1-1,0-1 1,1 0-1,-1 0 1,0 0-1,1 0 1,0 0-1,0-1 1,-1 1-1,2-1 1,-1 1-1,0-1 1,0 0-1,1 0 1,-1-1-1,1 1 0,0-1 1,-1 0-1,1 0 1,6 1-1,7 2 3,1-2 0,0 0-1,0-1 1,0-1 0,22-2-1,-29 0 3,0 0 0,-1 0 0,1-2-1,-1 1 1,0-1 0,0-1 0,0 0-1,-1 0 1,0-1 0,0 0 0,0-1 0,14-13-1,-15 13 4,0-1-1,0 0 0,-1-1 0,0 0 1,0 0-1,-1-1 0,0 0 1,-1 0-1,0 0 0,-1 0 0,0-1 1,3-13-1,-6 8 13,0 16-18,-1 0 0,0-1 1,0 1-1,0 0 0,0 0 1,0-1-1,0 1 0,0 0 1,0-1-1,0 1 0,0 0 1,0 0-1,0-1 0,0 1 1,0 0-1,0-1 0,0 1 1,0 0-1,0-1 0,0 1 0,0 0 1,0 0-1,0-1 0,-1 1 1,1 0-1,0 0 0,0-1 1,0 1-1,-1 0 0,1 0 1,0 0-1,0-1 0,0 1 1,-1 0-1,1 0 0,0 0 1,-1 0-1,1-1 0,0 1 1,0 0-1,-1 0 0,1 0 1,0 0-1,-1 0 0,1 0 1,0 0-1,0 0 0,-1 0 1,1 0-1,0 0 0,-1 0 0,1 0 1,0 0-1,-1 0 0,1 0 1,0 0-1,0 0 0,-1 1 1,1-1-1,0 0 0,0 0 1,-1 0-1,1 0 0,0 1 1,-2-1 5,-1 2-7,1-1 0,-1 1 0,0-1 0,0 1 0,1 0 0,-1 0 0,1 0 0,-1 0 0,1 0 0,0 1 0,0-1 0,0 1 0,0-1 0,-2 4 0,1 1-1,-1 0-1,1 0 1,1 0-1,-1 1 0,-1 12 1,1-2-3,1 1 1,0 0-1,2-1 1,2 25-1,-2-42 5,1 1-1,-1-1 1,1 1-1,0-1 0,0 1 1,-1-1-1,1 1 1,0-1-1,0 0 0,0 1 1,1-1-1,-1 0 1,0 0-1,0 0 1,1 0-1,-1 0 0,0 0 1,1 0-1,-1-1 1,1 1-1,-1 0 0,1-1 1,0 1-1,-1-1 1,1 0-1,-1 0 0,1 1 1,2-1-1,57 2 21,-49-2-16,-3 0-75,-6 1 85,0-1 0,0 0 0,0 0-1,0-1 1,0 1 0,0-1 0,0 1 0,4-2-1,-6 1-58,0 0-1,0 0 0,0 1 1,0-1-1,0 0 0,0 0 0,0 0 1,-1 0-1,1 0 0,0 0 1,-1 0-1,1-1 0,-1 1 1,1 0-1,-1 0 0,0 0 1,1-1-1,-1 1 0,0 0 0,0 0 1,0 0-1,0-1 0,0 1 1,0-2-1,-3-3-1913,-14 0-3423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0 658 28717,'0'0'59,"43"-11"34,566-127 585,626-170-419,-1143 279-243,132-62 0,-186 68 1,-37 22-18,1 0-1,-1 1 1,0-1 0,0 0-1,0 0 1,0 0-1,0 0 1,0-1 0,0 1-1,0 0 1,-1 0-1,1 0 1,0-1 0,-1 1-1,1 0 1,0-1-1,-1 1 1,0 0 0,1-1-1,-1 1 1,0-1 0,0 1-1,0-1 1,0 1-1,0-2 1,0 2-9,-1 0 0,1 1 0,0-1-1,-1 1 1,1-1 0,0 1 0,-1-1 0,1 1 0,-1-1 0,1 1-1,-1 0 1,1-1 0,-1 1 0,1 0 0,-1-1 0,0 1 0,1 0-1,-1 0 1,1-1 0,-1 1 0,0 0 0,1 0 0,-1 0 0,-1 0 0,-51-7-2296,-30-1-5969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2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1 621 29069,'28'-9'30,"473"-119"549,-402 104-452,917-236 260,-956 243-371,0-4 1,-1-1-1,70-39 0,-122 57-9,-1 0 1,1 0 0,-1-1 0,10-9-1,-14 12 4,0 0 0,0-1-1,-1 1 1,1 0-1,-1-1 1,1 1-1,-1-1 1,0 1 0,0-1-1,0 1 1,0-1-1,-1 0 1,1 0-1,-1 1 1,1-6 0,-16 7-14,-14 1 10,11-1-129,-1 1-1,1 0 1,0 2-1,0 0 0,-30 8 1,-90 36-3624,92-31-1641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08.9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29165,'0'0'160,"304"0"49,-101 0-97,59 8-16,39 7-16,26 0-80,1 2 0,-24-8 0,-32-9-80,-49 0-160,-43 0-785,-46-23-2320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16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28509,'0'0'-152,"6"31"-139,47 352 419,-51-358-124,22 384-26,-24-409 38,0-18 8,0 9-31,-1 0 4,1-1 1,0 1-1,0 0 0,1 0 1,0 0-1,0 0 1,1 0-1,1 1 1,-1-1-1,2 0 1,-1 1-1,1 0 0,7-12 1,76-80-15,-60 71 33,45-59 0,-65 77-3,0 0 0,-1-1 0,0 1 0,0-1 1,-2 0-1,0-1 0,0 1 0,-1-1 0,3-23 1,-4 14 36,-1 0-1,-1 0 1,0-1 0,-2 1 0,-1 0 0,-7-26 0,9 41-35,-1 0 0,-1 0 0,1 1 0,-1-1 0,0 1-1,-1 0 1,1 0 0,-1 0 0,0 0 0,-1 1 0,0-1 0,1 1 0,-2 0 0,1 1 0,0-1-1,-1 1 1,0 0 0,0 1 0,0-1 0,-1 1 0,1 0 0,-1 1 0,-10-3 0,12 3-7,0 1 1,0 0-1,0 1 1,0-1-1,0 1 1,0 0-1,0 1 1,0-1-1,0 1 1,-8 1-1,11-1-8,-1 1-1,0-1 0,1 0 0,-1 0 0,1 1 0,-1 0 0,1-1 0,0 1 0,0 0 0,0 0 0,0 0 0,0 0 0,0 1 0,1-1 0,-1 0 0,1 1 0,-1-1 0,1 1 0,-1 3 0,-3 10-40,2 0 1,0 1-1,1-1 0,0 1 0,1-1 0,2 21 0,0-14-180,-2-17-139,1 1 0,1 0 0,-1 0 0,4 13 0,-2-15-357,0 0-1,1 0 1,0 0 0,0 0 0,6 7 0,-9-12 700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15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1824 10 27629,'0'0'784,"-45"-2"-699,5 0-65,-31-2 21,-1 3-1,-120 13 1,-333 91 78,339-62-62,-473 132 135,651-171-188,7-2-3,-1 0 1,1 0 0,0 0-1,-1 0 1,1 1 0,0-1-1,-1 1 1,1-1 0,0 1 0,0-1-1,0 1 1,-1 0 0,1-1-1,0 1 1,0 0 0,0 0-1,0 0 1,0 0 0,-1 2-1,1-2-11,1-24-92,1-118-2451,2 72-1849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15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727 1 28573,'-20'34'51,"-232"431"58,185-327-83,-208 387 4,249-485-26,-59 70 0,83-139 60,2 23-65,1 1-1,0-1 0,0 0 1,0 1-1,0-1 0,1 0 1,0 1-1,0 0 0,0-1 1,1 1-1,0 0 0,0 0 1,0 1-1,1-1 0,-1 0 1,1 1-1,0 0 0,0 0 1,1 0-1,-1 1 0,1-1 1,10-4-1,-10 5 1,1 0 1,0 1-1,0 0 0,0 0 1,1 0-1,-1 1 0,0 0 1,0 0-1,1 0 0,-1 1 0,1 0 1,-1 1-1,0-1 0,1 1 1,-1 0-1,0 1 0,0-1 1,0 1-1,0 0 0,0 1 1,9 5-1,11 10 12,-2 1-1,0 1 1,-2 1 0,35 42-1,-16-19-10,31 31-1,88 71 1,-127-119 5,2-2 1,0-1-1,2-1 1,1-2 0,56 22-1,-68-36-218,0-1 1,1-1-1,32 2 0,-111-7-1361,-26 0-1299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1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11 123 11477,'0'0'-483,"-2"-4"691,-6-33 1147,8 32-108,-1 1 0,1-1 0,1 1 0,-1-1 0,1 0 0,-1 1 0,3-8 0,-2 12-1086,0-1 0,-1 0-1,1 1 1,0-1 0,-1 0 0,1 1 0,0-1-1,0 1 1,-1 0 0,1-1 0,0 1 0,0 0-1,0-1 1,0 1 0,0 0 0,0 0 0,0 0-1,-1 0 1,1-1 0,0 1 0,1 1 0,29-1-463,-17 0 548,857 44 882,-693-27-1039,339 19 14,-462-36-52,-55-2-33,0 1 1,-1 0-1,1-1 1,0 1 0,0 0-1,0 0 1,-1-1-1,1 1 1,-1 0-1,1 0 1,-1 0-1,0-1 1,1 1-1,-1 0 1,0 0-1,0 0 1,1 0-1,-3-1 1,-5-3-10,0 0 0,-1 1 0,0 1 0,1-1 0,-1 1 0,0 1 0,-11-2 0,-71-8-14,80 11 10,-456-9 57,296 12-49,25-4-13,-201 8-3,308-3 6,0 3-1,0 1 1,1 1 0,-1 3-1,2 1 1,-39 18 0,76-30-4,0 0 0,0 0 0,0 0 0,1 1 0,-1-1 0,0 0 0,0 0 0,0 0 0,0 0 0,0 0 0,0 0 0,0 1 0,1-1 0,-1 0 0,0 0 0,0 0 0,0 0 0,0 1 1,0-1-1,0 0 0,0 0 0,0 0 0,0 0 0,0 1 0,0-1 0,0 0 0,0 0 0,0 0 0,0 1 0,0-1 0,0 0 0,0 0 0,0 0 0,0 0 0,0 1 0,0-1 0,0 0 0,-1 0 0,1 0 0,0 0 0,0 0 0,0 1 0,0-1 0,0 0 1,0 0-1,0 0 0,-1 0 0,1 0 0,26 1-67,-20-1 60,80-4 31,104-19 0,-47 4-8,547-38 66,-193 18-28,-583 39 67,-230 59-102,215-36-17,92-21-5,-166 41-13,151-35-28,-1 1-1,1 0 0,1 2 1,-39 24-1,24-3-810,18-3-1484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59.21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0 767 27533,'0'0'1384,"12"0"-1082,-1 0-234,0-1 0,0 0 0,1-1 0,-1 0 0,0 0 0,-1-2 0,20-7 0,-3-2 5,41-29 0,-27 15-3,849-581 133,-819 556-211,-71 52 7,0-1 1,0 1-1,0 0 1,1 0-1,-1 0 0,0 0 1,0 0-1,0 0 1,1 0-1,-1-1 0,0 1 1,0 0-1,1 0 1,-1 0-1,0 0 1,0 0-1,0 0 0,1 0 1,-1 0-1,0 0 1,0 0-1,1 0 1,-1 0-1,0 1 0,0-1 1,0 0-1,1 0 1,-1 0-1,0 0 0,0 0 1,0 0-1,1 0 1,-1 1-1,0-1 1,0 0-1,0 0 0,0 0 1,1 0-1,-1 1 1,0-1-1,0 0 1,0 0-1,0 0 0,0 1 1,0-1-1,0 0 1,0 0-1,1 0 0,-1 1 1,0-1-1,0 0 1,0 0-1,0 1 1,0-1-1,0 0 0,-1 17 1,1-14-5,-3 28-175,-2-1 0,-1 1 0,-1-1 0,-16 43 0,-9 5-4389,-4-8-11438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3.2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18440,'0'0'0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17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1104 489 6531,'0'0'20249,"0"-10"-19662,0-6-510,1 6 97,0-1 0,-1 0 0,-1 1 0,0-1 0,0 0 0,-1 1 0,0-1 0,-1 1 0,-6-14 0,-4 0 55,-12-22 135,-2 1 0,-48-62 0,67 98-336,0 1 1,-1 1-1,1-1 1,-1 1 0,-1 1-1,0 0 1,1 0 0,-2 1-1,1 0 1,-1 1-1,1 0 1,-1 1 0,-15-3-1,-14 0 33,1 1-1,-62 2 0,3-1 12,40 0-4,-82 3 0,130 3-64,-1 1 1,1-1-1,0 2 0,0-1 0,0 1 0,0 1 0,-11 7 0,-14 6-2,25-13 2,1 0 0,0 2 0,0-1 0,0 1 0,1 0 0,0 1 1,0 0-1,1 0 0,0 0 0,-10 16 0,2 2 0,1-1 1,-19 48 0,27-55-4,0 0 1,1 1 0,1 0-1,-2 31 1,3 76 24,3-104-26,-1-8 4,1 0 0,1 0-1,1 0 1,0 0-1,0 0 1,1 0-1,1 0 1,6 13-1,-5-15 0,1 0 0,1 0 0,0 0 0,0-1 0,1 0 0,1-1 0,0 1 0,0-2 0,1 1 0,14 10-1,25 20 3,-31-23 0,1-2 0,1 0 0,0-1 0,38 20 0,3-5-5,-33-14-3,1-1 1,36 10-1,-32-15 11,0-2-1,0-1 1,38 1 0,101-3 2,-128-4 5,-38-1-14,1 0 0,-1 0 0,0 0 0,0 0 0,0-1 0,0 0 0,-1 0 1,1-1-1,0 0 0,-1 0 0,0 0 0,1-1 0,-1 1 0,-1-1 0,8-7 0,5-7 5,-1 0-1,21-32 1,-28 37-6,4-7 4,-1-1-1,-2 0 0,0 0 0,-1-1 0,-1 0 1,-1 0-1,-1-1 0,-1 0 0,-1 0 0,-1-1 1,-1 1-1,-1-1 0,-1 1 0,-5-35 0,3 50-2,0-1-1,0 1 1,-1 0-1,0-1 1,-1 1-1,0 1 1,0-1-1,0 0 1,-8-8-1,-10-11 5,-26-26-1,2 3-1,29 26-3,-19-33-1,27 41 1,0 1 0,0 1 0,-2 0 0,0 0 0,0 1 0,-23-20 0,18 22-4,0 0-1,-20-9 0,-4-1-2,37 18-4,2 3-5,1-1-151,0 0 119,0 0 1,0 0-1,0 0 0,1 0 1,-1 0-1,0 0 1,0 0-1,1 0 0,-1 0 1,1 0-1,-1 0 1,0 1-1,1-1 0,0 0 1,-1 0-1,1 0 1,0 0-1,48-23-722,-8 6-3868,-13 1-11340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18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128 1111 16904,'0'0'9735,"-13"6"-7435,13-74-2115,-2 1 1,-22-134 0,-50-69 108,66 246-257,6 12 18,0 0 0,1 0-1,0 0 1,0-1 0,3-20 0,0-3-35,-2 34-18,0 0 0,1-1 0,0 1 0,-1 0 0,1-1 0,0 1 0,0 0 0,1 0 0,-1 0-1,0 0 1,1 0 0,-1 0 0,1 0 0,-1 1 0,1-1 0,0 0 0,0 1 0,0 0-1,0-1 1,0 1 0,0 0 0,0 0 0,3-1 0,7-3 1,-1 0 1,1 1-1,15-3 0,28-2 2,1 2-1,0 2 0,81 5 1,-78 0-4,228 2 3,312-4 8,-468-9 20,-131 11-28,0 0 1,1 0 0,-1 0-1,0 0 1,0 0-1,0-1 1,0 1-1,0 0 1,0 0-1,0 0 1,1 0 0,-1 0-1,0 0 1,0 0-1,0-1 1,0 1-1,0 0 1,0 0-1,0 0 1,0 0 0,0 0-1,0-1 1,0 1-1,0 0 1,0 0-1,0 0 1,0 0-1,0 0 1,0-1 0,0 1-1,0 0 1,0 0-1,0 0 1,0 0-1,0 0 1,0-1-1,0 1 1,0 0 0,0 0-1,0 0 1,-1 0-1,1 0 1,0 0-1,0-1 1,0 1-1,0 0 1,0 0-1,0 0 1,-1 0 0,-9-13 36,-18-15-164,24 24 113,-29-26-1068,0 1 0,-59-37 0,61 48-3444,-58-27 0,37 24-6323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7:19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63 5010,'0'0'17990,"-30"-9"-15957,-138-43 58,161 50-762,6 4-561,14 9-378,26 13-449,1-5 140,0-3-1,67 19 1,90 10 68,-83-20-113,-56-10-8,-30-7 47,1-1-1,-1-1 0,54 4 1,-81-10 439,-2 15-491,0 0 0,-1 1-1,-1-1 1,0 0-1,-1 0 1,-1 0-1,-10 21 1,-57 96 57,47-89-52,-19 32-7,-75 138 80,122-217-302,27-43 536,-28 43-669,0 0 0,0-1 0,-1 1-1,1-1 1,-1 1 0,0-1 0,-1 0 0,1-4 0,-1 0-2875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2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78 109 23611,'0'0'1398,"0"-15"-955,-2-47-62,4 36-78,3 21 275,-4 5-381,1 5 56,0 182 62,-4-98-213,-7 186-22,0 1 0,9-276-87,0 1 0,0 0-1,0-1 1,0 1 0,0-1 0,0 1 0,0-1 0,0 1 0,0-1 0,-1 1 0,1-1-1,0 1 1,0-1 0,0 1 0,0-1 0,-1 1 0,1-1 0,0 1 0,-1-1 0,1 1 0,0-1-1,-1 1 1,1-1 0,0 0 0,-1 1 0,1-1 0,-1 0 0,1 1 0,-1-1 0,1 0 0,-1 0-1,1 1 1,-2-1 0,-20-3-5717,-13-11-10801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2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27341,'0'0'-62,"19"16"49,-17-15 15,39 33 89,68 73 0,37 76 21,-30-35-77,-105-135-30,0-1 1,1 0-1,0-1 1,20 15-1,-25-21-2,1-1 1,0 0-1,0 0 0,0 0 1,0-1-1,0 0 0,1-1 1,0 0-1,-1 0 0,11 0 1,-6 0 5,1-2 0,-1 1 0,0-2 1,1 0-1,-1 0 0,0-1 0,0-1 0,0 0 1,0-1-1,23-10 0,1-6 45,-1-1 0,0-2 0,-2-1 1,-1-2-1,0-1 0,52-58 0,-83 83-39,-1 1-5,0 0 1,0-1-1,0 1 1,0 0-1,0 0 1,0-1-1,-1 1 1,1 0 0,0-1-1,-1 1 1,2-3-1,-2 3 60,-19 26-73,9-1-22,10-23 5,0 0-1,-1 0 0,1 0 1,0 0-1,0 0 1,-1 0-1,1 0 1,0 0-1,-1 0 1,1-1-1,-1 1 1,1 0-1,-1 0 1,0 0-1,1 0 1,-1-1-1,0 1 1,0 0-1,1-1 1,-1 1-1,0-1 1,0 1-1,0-1 1,0 1-1,0-1 1,0 1-1,1-1 1,-1 0-1,0 0 0,0 1 1,0-1-1,0 0 1,0 0-1,0 0 1,0 0-1,0 0 1,0 0-1,0 0 1,-2-1-1,-3 1-92,3 0-2788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3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9092,'0'0'849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5.6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1605 576 19305,'0'0'1083,"-25"-20"-144,-86-65 547,21 13-9,-4 5 0,-177-95 0,235 145-1378,0 2 0,-1 2-1,-1 1 1,0 2-1,0 2 1,-67-6-1,-236 9 723,333 5-784,-11 1 7,1 0 1,-1 1-1,1 2 0,0-1 1,0 2-1,0 1 1,0 0-1,1 1 0,-22 12 1,29-13-35,1-1 0,0 2 0,1-1 1,0 1-1,0 0 0,0 1 0,1 0 0,0 0 0,0 1 0,1 0 1,0 0-1,1 0 0,0 0 0,0 1 0,1 0 0,0 0 1,-2 13-1,1 11 9,1-1 0,1 1 0,2 0 1,7 64-1,-2-74-4,0-1 0,2 0 1,0 0-1,2-1 0,16 35 1,64 103 29,-79-145-38,16 26-1,2 0 0,2-1 0,42 42 0,-49-59-1,2 0 1,0-2-1,2-2 0,0 0 1,55 29-1,-36-27 4,1-2 1,2-2-1,-1-2 1,2-2-1,0-3 1,0-1-1,1-3 1,94 1-1,-73-6-5,0-3 0,0-3 0,-1-3-1,71-17 1,-79 8-5,-1-2-1,-1-3 1,67-35 0,-92 38 0,-1-1 0,0-2 0,-2-1 1,0-2-1,-2-1 0,35-38 0,-25 17 6,-2-1 0,-2-1-1,-2-2 1,48-99 0,-64 110-1,-1 0 0,-3-1 0,-1-1 0,-2 0 0,-2 0 0,-2-1 0,3-66 0,-10 97 4,0-1 1,0 1-1,-1 0 0,-1 0 0,-5-23 0,5 30-7,-1 0-1,1 0 0,-1 0 1,1 1-1,-1-1 1,-1 1-1,1-1 1,-1 1-1,1 0 1,-1 0-1,-1 1 1,1-1-1,0 1 0,-1 0 1,-4-3-1,-11-4 12,-1 0-1,0 2 1,0 0-1,0 2 1,-1 0-1,-32-4 1,-137-7 37,171 16-48,-283-4 90,272 5-91,8 2 4,-1 0 0,0 2 0,1 1 0,0 1 0,-29 10 0,27-7-5,-1-1 0,0-2 1,-39 5-1,16-8 14,49-3-5,-10 0-450,-13 0-914,-19 0-2459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6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1583 0 27132,'0'0'785,"-34"2"-596,33-2-187,-47 1 102,0 3-1,1 2 1,-90 23-1,-424 113 376,372-106-262,-197 11 0,255-44-100,130-3-103,2-1-93,0 1-1,0-1 1,0 0 0,0 0 0,0 0 0,0 0 0,0 0 0,0 0 0,0 0 0,-1 0 0,1 0 0,0 0 0,-1 0 0,1-1 0,0 0 0,2-4-612,12-19-2380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7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321 0 28653,'0'0'19,"-21"25"7,-65 83-10,67-80-12,2 0 0,-14 32 0,25-46-2,-1 0-1,0-1 0,-1 1 0,-1-1 0,0-1 0,-1 0 1,-16 16-1,25-26 2,-1-1-1,1 1 1,-1-1 0,1 0-1,-1 0 1,1 0 0,-1 0 0,0 0-1,0 0 1,0 0 0,1-1-1,-1 1 1,0-1 0,0 1 0,0-1-1,0 0 1,0 0 0,0 0-1,0 0 1,-2 0 0,3 0 1,-1-1-1,1 1 1,0-1-1,0 0 1,0 0 0,0 1-1,0-1 1,-1 0-1,2 0 1,-1 0 0,0 0-1,0 0 1,0 0 0,0 0-1,1 0 1,-1-1-1,0 1 1,1 0 0,-1 0-1,1-1 1,-1 1-1,1 0 1,0-1 0,0 1-1,-1 0 1,1-3 0,0-2 11,-5-61 69,5 62-82,0 0-1,1 0 1,0 0-1,-1 0 0,1 0 1,1 1-1,-1-1 0,1 0 1,0 0-1,4-6 0,-6 11-1,0-1-1,0 1 0,0 0 1,0 0-1,0 0 0,0 0 1,0 0-1,0 0 1,0-1-1,0 1 0,0 0 1,0 0-1,0 0 0,0 0 1,0 0-1,0 0 1,0 0-1,0-1 0,1 1 1,-1 0-1,0 0 0,0 0 1,0 0-1,0 0 0,0 0 1,0 0-1,0 0 1,1 0-1,-1 0 0,0 0 1,0 0-1,0 0 0,0 0 1,0 0-1,0 0 0,1 0 1,-1 0-1,0 0 1,0 0-1,0 0 0,0 0 1,0 0-1,0 0 0,1 0 1,-1 0-1,0 0 1,0 0-1,0 0 0,0 0 1,0 0-1,0 0 0,1 0 1,-1 0-1,0 0 0,0 1 1,0-1-1,0 0 1,0 0-1,0 0 0,0 0 1,0 0-1,0 0 0,3 12-7,-2-6 8,12 57 59,-2-3-20,25 75 0,-30-119-36,0 0-1,0 0 0,2-1 1,0 0-1,1 0 0,0-1 0,1 0 1,1-1-1,18 19 0,-22-26 1,0-1 0,0 0 0,1 0 0,0-1 0,0 0 0,0 0 0,1-1 0,-1 0 0,1-1 0,-1 1 0,17 1 0,7-2 23,64-1 0,-44-3-18,-44 2-8,152 7 17,-145-5-15,-1 0-1,1 1 1,-1 1 0,0 0 0,0 1-1,0 1 1,0 0 0,21 13-1,-5 6-144,-29-25 127,0 1 1,0 0-1,0 0 1,-1 0-1,1-1 0,0 1 1,0 0-1,-1 0 1,1 0-1,0 0 1,-1 0-1,1 0 0,-1 1 1,1-1-1,-1 0 1,0 0-1,1 0 0,-1 0 1,0 1-1,0-1 1,0 0-1,0 0 1,0 0-1,0 0 0,0 1 1,0-1-1,-1 0 1,1 0-1,-1 2 0,0-2-255,0 0-1,0 0 1,0-1 0,0 1-1,0 0 1,0-1-1,0 1 1,0-1-1,0 1 1,-1-1-1,1 1 1,0-1-1,-2 0 1,-1 1-2059,-14 4-15036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6:59.87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1 330 26364,'0'0'1561,"0"4"-1476,0 4-35,0-1 0,1 1 0,0-1 0,0 1 0,1-1 0,0 0 0,0 0 0,1 0 0,-1 0 0,6 10 0,-5-14-21,-1 0 0,1 1 0,-1-1 0,1 0 0,0 0-1,0 0 1,0 0 0,1-1 0,-1 1 0,0-1 0,1 0-1,0 0 1,0 0 0,-1-1 0,1 1 0,0-1 0,0 0-1,0 0 1,0 0 0,1-1 0,5 1 0,2-1-2,1 0 0,-1-1 1,0-1-1,0 0 1,0-1-1,-1 0 0,1 0 1,21-11-1,1-3 38,49-35 0,-67 41-60,268-185 71,-47 31-50,-237 167-33,1-1 1,0 1 0,0 0 0,-1 0 0,1 0-1,-1 0 1,0 0 0,0 0 0,0 0 0,1 0-1,-2 0 1,1 3 0,0-3 1,-1 5-46,0 0-1,-1 0 1,0 0 0,0 0-1,0 0 1,-1 0-1,0-1 1,0 1 0,0-1-1,-1 0 1,0 0-1,-1 0 1,1-1 0,-8 7-1,-8 9-1225,-1-1 0,-27 19 0,26-24-4952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7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28861,'0'0'0,"-22"0"-944,36 7 480,-1-2-929,-5-5-2593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8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27789,'0'0'0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8.6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27533,'14'45'0,"-22"-45"-2001</inkml:trace>
  <inkml:trace contextRef="#ctx0" brushRef="#br0" timeOffset="1">102 25 27533,'0'0'0,"-19"2"-26108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29:39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37 6643,'-27'-36'20569,"14"36"-20569,2 0-992,6 0-273,2 9-191,-2 6-20362</inkml:trace>
  <inkml:trace contextRef="#ctx0" brushRef="#br0" timeOffset="1">83 18 28301,'0'0'0,"-24"-13"-848,43 26-1329,-3-4-6820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0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63 417 12918,'0'0'5949,"-33"-3"-1155,32 2-4688,-1 0-1,0 0 0,0 0 1,1 0-1,-1 0 0,0-1 0,1 1 1,-1-1-1,1 1 0,0-1 0,0 1 1,-1-1-1,1 0 0,0 0 0,0 0 1,0 0-1,1 1 0,-1-1 1,0 0-1,1 0 0,0 0 0,-1-3 1,0-6 112,0 0 0,0 0 0,2-12 0,0 4-126,0 9-68,0 0 0,1 0-1,1 1 1,-1-1 0,2 0-1,-1 1 1,2 0 0,-1-1 0,1 2-1,0-1 1,1 0 0,0 1 0,0 0-1,1 1 1,0 0 0,9-8-1,7-6-5,1 2 1,1 0-1,1 2 0,29-15 0,-43 25-5,-6 3-5,0 1 0,0 0 1,0 0-1,1 0 0,-1 1 1,1 0-1,-1 0 0,1 0 0,8 0 1,-15 23 92,-2 6-13,-1-1 0,-2 1 1,0-1-1,-15 39 0,0 6-25,1 11-23,3 1 0,5 0 0,-3 141 0,14-217-33,0 0 0,1 0 0,0 0 0,0 1 0,0-1 0,1 0 0,3 10 0,-3-14-4,-1-1-1,0 1 1,1-1 0,0 1-1,-1-1 1,1 0-1,0 0 1,0 0-1,0 0 1,0 0-1,1 0 1,-1-1-1,1 1 1,-1-1 0,1 1-1,-1-1 1,1 0-1,0 0 1,-1 0-1,1 0 1,4 0-1,10 1 12,-1 0-1,1-1 0,-1-1 1,1 0-1,0-2 0,29-5 1,1-5-17,45-18 0,15-4 6,-101 33-3,32-7-9,-37 8 9,0 0 0,0 0-1,-1-1 1,1 1 0,0 0 0,0 0 0,0 0-1,0 0 1,-1 0 0,1 0 0,0 1 0,0-1 0,0 0-1,-1 0 1,1 1 0,0-1 0,0 0 0,-1 1 0,1-1-1,0 0 1,0 1 0,-1-1 0,1 1 0,-1 0-1,1-1 1,0 1 0,-1-1 0,1 1 0,-1 0 0,1 0-1,-1-1 1,0 1 0,1 0 0,-1 0 0,0-1-1,1 1 1,-1 1 0,0 15 4,-2 0 1,1-1-1,-2 1 0,0 0 0,-1-1 1,-1 0-1,-1 0 0,0 0 1,-1-1-1,0 0 0,-1 0 0,-1-1 1,0 0-1,-16 18 0,8-12 5,0 0 0,-2-1 0,-1 0 0,0-2 0,-1-1-1,-1 0 1,0-1 0,-39 18 0,15-18 162,45-14-170,-1-1 0,0 0 1,0 1-1,0-1 0,1 0 0,-1 0 1,0-1-1,0 1 0,0 0 1,1 0-1,-1-1 0,0 1 0,0-1 1,1 0-1,-1 1 0,0-1 1,1 0-1,-1 0 0,1 0 0,-1 0 1,1 0-1,-3-3 0,-20-17-560,4 11-3663,-10-2-11942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1.7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11 26076,'0'0'299,"-6"-2"-43,5 1-201,-13-3-75,14 4 34,0 0 0,0 0 0,0 0 1,0 0-1,0 0 0,0-1 0,0 1 1,0 0-1,0 0 0,0 0 0,0 0 1,0 0-1,0 0 0,0 0 0,0 0 1,0-1-1,0 1 0,0 0 0,0 0 1,0 0-1,0 0 0,0 0 0,0 0 1,0 0-1,0 0 0,0-1 0,0 1 1,0 0-1,0 0 0,0 0 0,0 0 1,613 0 1577,-515 5-1533,96 18 0,-189-22-43,-3-1 16,7-3 25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3.1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1 238 27020,'0'0'0,"139"-24"-16,-22 0 16,28-7 32,18-3-32,5 1 0,-2 1-48,-14 1-992,-29 2-23355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4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27 141 7427,'0'0'5630,"-4"0"-3696,-5 0-463,8 0-1099,1 0 0,-1 0 0,1 0-1,-1 0 1,1 0 0,-1 0 0,1 0 0,-1 0-1,1-1 1,-1 1 0,1 0 0,-1 0-1,1 0 1,0-1 0,-1 1 0,1 0 0,-1-1-1,1 1 1,0 0 0,-1-1 0,1 1-1,0 0 1,-1-1 0,1 1 0,0 0 0,0-1-1,-1 1 1,1-1 0,0 0 0,-2-14-797,2 15 476,0-1 0,0 1 1,0-1-1,1 0 0,-1 1 0,0-1 0,0 1 0,0-1 0,0 1 0,1-1 1,-1 1-1,0-1 0,1 1 0,-1-1 0,0 1 0,1-1 0,-1 1 0,1-1 1,-1 1-1,0 0 0,1-1 0,-1 1 0,1 0 0,-1-1 0,1 1 0,-1 0 1,1 0-1,1-1 0,22-3-252,-8 2 314,450-65 339,6 37-351,-417 29-87,-9 0-1,-1 2 0,64 9 0,-108-10-94,-1 0-1,1 0 1,0 0-1,-1 1 1,1-1 0,-1 0-1,1 0 1,-1 0 0,1 1-1,-1-1 1,1 0-1,-1 0 1,1 1 0,-1-1-1,1 1 1,-1-1-1,1 0 1,-1 1 0,0-1-1,1 1 1,-1-1 0,0 1-1,1-1 1,-1 1-1,0-1 1,0 1 0,1-1-1,-1 1 1,0-1-1,0 1 1,0-1 0,0 1-1,0 0 1,0-1 0,0 1-1,0-1 1,0 1-1,0-1 1,0 2 0,0-2-260,0 10-6222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5.5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80 24555,'0'0'1889,"0"-5"-1427,0-24 1045,29 29-1262,279-17-1,-98 3-178,820-1 105,-1030 15-145,0 8-379,1-4 148,-1 0 1,0 0 0,0 0-1,0-1 1,-1 1 0,0 0-1,1 0 1,-1 0-1,0-1 1,-1 1 0,1 0-1,-1-1 1,-3 7 0,-19 15-4137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6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26044,'0'0'195,"4"2"-86,17 3 64,-1-1 0,1-1 1,0 0-1,0-2 0,0-1 0,28-2 0,9 1-3,1299-14 977,-1357 16-1168,0 0 0,0 0 0,-1 0-1,1 0 1,0-1 0,-1 1 0,1 0 0,-1 0-1,1 0 1,-1-1 0,1 1 0,-1 0 0,1-1-1,-1 1 1,0 0 0,0-1 0,1 1 0,-2 0-1,-11 5-486,0-1 0,0 0 0,0-1 0,-1-1 0,1 0 0,-23 2 0,-29 2-5153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02.09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9 7988,'0'0'2369,"0"-8"-2673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7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1010 3020 24939,'0'0'1129,"0"0"-1103,0-1 0,0 1 0,0-1 1,0 1-1,0 0 0,-1-1 0,1 1 0,0 0 0,0-1 1,-1 1-1,1 0 0,0-1 0,0 1 0,-1 0 0,1 0 1,0-1-1,-1 1 0,1 0 0,0 0 0,-1 0 0,1-1 1,0 1-1,-1 0 0,1 0 0,-1 0 0,1 0 0,0 0 1,-1 0-1,1 0 0,-1 0 0,-141 3 382,-105-3 99,230-2-477,1-1 0,0-1 0,1 0 0,-1-1 0,1-1 0,0 0 0,0-1 0,1-1 0,-17-11 0,7 3 18,1-1 0,1-2-1,0 0 1,-26-31 0,30 27-33,2 1 1,1-2-1,1 0 0,0-1 0,2 0 1,1-1-1,1-1 0,2 1 1,0-1-1,-6-46 0,3-19 73,3-172 0,8 221-75,0 20-2,1 1 1,1-1-1,0 1 0,2 0 0,1 0 0,1 0 0,13-33 0,-15 46-10,0 0 0,1 1-1,0-1 1,0 1 0,1 0 0,0 1 0,0 0 0,1-1 0,0 2 0,1-1 0,-1 1 0,1 0 0,0 1 0,0 0 0,1 0-1,0 1 1,0 0 0,0 0 0,17-3 0,38-8-1,-63 13 7,-1 0 0,1 0 0,-1 1 0,1-1 0,-1 0 1,0 0-1,1 0 0,-1 0 0,0 0 0,0 1 0,0-1 0,-1 0 0,1 0 0,0 0 0,-1 0 0,-1-3 0,-4-5 16,0-1 0,-1 1 0,-1 0-1,1 0 1,-2 1 0,1 0 0,-18-14-1,4 2 50,-12-11-21,-90-93 59,100 99-104,2-2-1,-37-58 1,52 73-4,1-1 0,1 0 0,0 0 0,0-1 0,2 1 0,0-1 0,0 0 0,0-25 0,3 15 0,0 0-1,2 0 0,1 0 0,8-35 0,54-166 9,12-53 15,-68 234-23,-2 0 1,-2-1 0,-2 0 0,-3-62-1,-1 97 0,0 1-1,-1 0 0,0-1 0,-1 1 0,0 0 0,-1 0 0,0 0 0,0 1 0,-1-1 0,-11-15 0,13 20 0,-1 1 0,0-1 0,0 1-1,-1-1 1,1 1 0,-1 1 0,0-1 0,0 1 0,0-1 0,0 1 0,-1 1 0,1-1 0,-1 1-1,0 0 1,1 0 0,-1 1 0,0 0 0,0 0 0,-12-1 0,13 3-19,5-1 20,-1 0-1,1 0 1,-1 0-1,1 0 1,-1 0-1,1 0 1,0 0-1,-1 0 1,1 0-1,-1 0 1,1 0-1,-1 0 0,1 0 1,-1 0-1,1 0 1,-1 0-1,1 0 1,-1 0-1,1-1 1,0 1-1,-1 0 1,1 0-1,-1-1 1,1 1-1,0 0 1,-1 0-1,1-1 1,0 1-1,-1 0 1,1-1-1,0 1 1,0-1-1,-1 1 0,1 0 1,0-1-1,0 1 1,0-1-1,-1 1 1,1-1-1,0 1 1,0-1-1,0 1 1,0-1-1,0 1 1,0 0-1,0-1 1,0 0-1,0 0 13,6 8 2,4 14-16,-1 0 1,-2 1 0,0 0 0,5 31-1,10 99 8,-18-111-6,26 607-44,-8-78-1432,-1-390 22,-2-64-4328,7-3-15019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29.5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374 3085 12166,'0'0'7190,"-7"0"-6214,-3 1-940,8 0 101,-1-1-1,0 1 1,0-1 0,0 1 0,0-1 0,0 0-1,0 0 1,0 0 0,0-1 0,0 1 0,0-1-1,0 0 1,1 1 0,-1-1 0,0-1 0,0 1-1,1 0 1,-1-1 0,1 1 0,-1-1-1,1 0 1,0 1 0,-4-5 0,-6-13 154,2-1 0,0-1-1,1 1 1,1-2 0,-7-28 0,-16-115 261,11 51-43,14 88-258,2-1 0,-2-51-1,6 65-171,1 0-1,0 0 0,1 0 1,1 1-1,0-1 1,0 0-1,11-22 1,4-6-42,-3 0 0,-1-1 0,-2-1 0,8-47-1,-11 21 63,2-130-1,-11 176-91,1 3 10,-1 1 0,0-1-1,-2 1 1,0-1 0,-1 1 0,-1 0-1,-1 0 1,-8-22 0,-75-131 47,-16-39 54,92 181-107,1-1-1,2 0 1,1 0-1,1-1 1,-3-42-1,6 17-15,2 0-1,3 0 1,3 0 0,2 1-1,17-75 1,-1 37 0,-6 25-9,2 0-1,29-70 1,-40 121 11,2 0 0,0 1 1,0 0-1,2 0 1,0 1-1,1 0 0,0 1 1,1 0-1,1 1 0,0 1 1,1 0-1,21-13 0,-30 22-2,0 1-1,1-1 0,0 1 0,10-3 0,-15 6 2,-1-1 1,1 1-1,0-1 0,-1 1 0,1 0 0,0-1 0,-1 1 0,1 0 1,-1 0-1,1 0 0,0 1 0,-1-1 0,1 0 0,0 1 0,-1-1 0,1 1 1,-1-1-1,1 1 0,-1 0 0,1 0 0,-1-1 0,1 1 0,-1 0 1,0 0-1,1 0 0,0 2 0,5 7 2,-2 0 0,1 0 0,-1 1 0,-1-1 0,0 1 0,4 16 0,12 77 6,-12-59-2,16 122 13,2 203-1,-20-256-11,-3 49-4,-4-86 20,15 118 0,44 179-11,-40-226-5,-3 266 0,-16-391 2,-1-1 0,0 0 0,-2 0 0,-1-1 0,-10 31 0,0-11 0,-37 68 0,47-99-2,-1 0 0,0 0 1,0-1-1,-1 0 0,0 0 1,0 0-1,-1-1 0,0-1 1,-1 1-1,0-1 0,0 0 1,0-1-1,-1 0 0,0-1 1,-11 4-1,-231 103 45,246-111-43,5-1 273,1-31-329,0 29-54,1-1-1,-2 1 1,1 0 0,0-1-1,0 1 1,-1-1 0,1 1-1,-1 0 1,0-1-1,0 1 1,0 0 0,0 0-1,0 0 1,0 0-1,0 0 1,-1 0 0,-2-3-1,-5-5-2679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0.9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17 24491,'0'0'16,"-3"-5"-16,3 3-224,11 2-832,7-3-641,6-4-7475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2.2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3 13894,'0'0'11347,"-4"0"-11275,-3 0 550,-10-1-4838,28 0-4054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2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20826,'0'0'0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4.4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330 421 26156,'0'0'147,"1"-4"-46,-1 4-98,0-1 0,0 0 1,0 1-1,0-1 0,0 0 0,1 1 0,-1-1 0,0 1 0,0-1 1,1 0-1,-1 1 0,0-1 0,1 1 0,-1-1 0,1 1 0,-1-1 1,0 1-1,1-1 0,0 1 0,-1-1 0,1 1 0,-1-1 0,1 1 1,-1 0-1,2-1 0,21-1 421,-16 2-284,12 2-6,1 0 1,22 5 0,14 2 40,115 1 47,226-15 0,-194-2-167,-139 6-22,119-7 15,-163 6-42,-1-2-1,1 0 1,0 0-1,-1-2 1,0-1-1,33-16 1,-43 18-1,-1 0 0,0 0 1,0-1-1,0 0 1,0-1-1,-1 1 1,0-1-1,-1-1 1,0 1-1,0-1 1,0 0-1,-1-1 1,-1 1-1,1-1 0,-1 0 1,-1 0-1,1-1 1,-2 1-1,1-1 1,-1 1-1,1-18 1,-3 3 19,1 14-6,-1-1-1,0 1 1,-1 0-1,-4-20 0,4 26 4,0 1-1,0 0 1,-1-1-1,0 1 1,0 0-1,1 0 1,-2 0-1,1 0 1,0 0-1,-1 0 1,1 1-1,-1-1 1,0 1-1,0 0 0,1 0 1,-2 0-1,-5-3 1,-1 0 21,0 1 0,-1 1 0,0-1 0,0 2 0,1-1 0,-23 0 0,-69 3 58,49 1-12,-25-1 19,-14-2 68,-174 21 1,32 12 55,185-26-184,-4 5-15,1 2 0,-99 36 0,80-24-11,3-2 12,-6 1-14,0 4 1,-80 40 0,142-60-21,1-1 1,-1 1 0,2 1-1,-1 0 1,1 1 0,0 0-1,-9 12 1,18-21-4,1 0 1,0 1-1,0-1 1,-1 0-1,1 1 1,0-1-1,0 1 0,-1-1 1,1 0-1,0 1 1,0-1-1,0 1 1,-1-1-1,1 0 1,0 1-1,0-1 0,0 1 1,0-1-1,0 1 1,0-1-1,0 0 1,0 1-1,0-1 1,0 1-1,0-1 1,1 1-1,-1-1 0,0 0 1,0 1-1,0-1 1,0 1-1,1-1 1,-1 0-1,1 1 1,17 9-10,30-2 56,-43-7-46,34 2 14,61-4-1,-26 0-4,-73 1 6,-1-35-61,-1 25-8,2-1 0,-1 0 0,2 0 0,-1 1 1,1-1-1,1 0 0,0 1 0,1 0 0,8-19 0,-8 22-56,0 1 0,1 1 0,-1-1 0,1 1 0,0 0-1,0 0 1,1 0 0,0 1 0,-1-1 0,1 2 0,1-1-1,-1 0 1,1 1 0,-1 1 0,14-5 0,23-3-1256,-16 6-4171,-1 2-15111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5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2441 1 26492,'0'0'118,"-29"11"47,-10 3-63,-127 53 644,-321 169 577,-156 68-765,140-107-268,-15-41 39,508-153-353,4-1-24,0-1 0,0 0 0,0 0 0,-1-1 0,-8 0 0,18-14-1281,8-10-501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5.4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28669,'0'0'-27,"34"9"-10,463 150 235,142 83 16,-24 57 22,-59 23-65,-545-315-166,24 13 2,43 18-1,-65-33 12,1 0-1,-1-1 0,1-1 0,1 0 0,-1-1 1,28 1-1,-41-4-11,0-1 1,0 1-1,0-1 1,0 1-1,0-1 0,-1 1 1,1-1-1,0 1 1,-1-1-1,0 0 1,1 0-1,-1 1 0,0-1 1,0 0-1,0-3 1,1 4-35,-1 0 0,0-1 0,0 1 0,0 0 0,1-1 0,-1 1 0,0-1 0,-1 1 0,1 0 0,0-1 0,0 1 0,-1 0 0,1-1-1,0 1 1,-1 0 0,0-1 0,1 1 0,-1 0 0,0 0 0,1 0 0,-1 0 0,-1-2 0,-32 1-2466,10 2-102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9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1443 106 26924,'0'0'1124,"-16"-17"-826,-54-52-66,68 66-220,-1 1-1,0 0 1,0 1-1,0-1 1,0 0-1,0 1 0,0-1 1,0 1-1,-1 0 1,1 0-1,0 1 1,-1-1-1,1 1 0,0-1 1,-1 1-1,1 0 1,-1 0-1,1 1 1,0-1-1,-1 1 0,1-1 1,0 1-1,-1 0 1,1 0-1,-4 3 1,-3-1 11,-43 16 3,-79 40 1,19-7 8,-848 306 10,971-358-123,-6 0 27,0 0 1,0 0-1,0 0 1,0-1-1,0 0 0,0 1 1,7-4-1,16-12-1283,-1-7-1902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39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582 0 28733,'0'0'32,"-29"22"-56,17-13 22,-46 36-8,-94 93 1,129-113 9,-140 155-11,138-148 7,1 0 1,2 2 0,-35 70 0,54-98 1,1 0 0,-1 0 0,1 0 1,0 0-1,1 0 0,0 0 0,0 0 1,0 1-1,0-1 0,1 0 0,0 0 0,1 1 1,-1-1-1,1 0 0,1 0 0,-1 1 1,1-1-1,0 0 0,0 0 0,1-1 0,-1 1 1,1 0-1,1-1 0,-1 0 0,1 0 1,0 0-1,0 0 0,0 0 0,7 4 0,24 20 13,2-1 0,1-3 0,1 0 0,1-3 0,1-1 0,64 23 0,-4-10 31,174 34 0,-199-56-25,-53-10-14,0 2 0,0 0 0,-1 2 0,33 11 0,-55-17-9,1 0 0,-1 0 0,1 0 0,-1 1 0,1-1 1,-1 0-1,1 0 0,-1 1 0,0-1 0,1 0 0,-1 1 1,1-1-1,-1 0 0,0 1 0,1-1 0,-1 1 0,0-1 1,1 1-1,-1-1 0,0 1 0,0-1 0,1 0 1,-1 1-1,0 0 0,0-1 0,0 1 0,0-1 0,0 1 1,1 0-1,-2 0-49,1 0 0,-1-1 0,1 1 0,-1 0 0,0 0 1,1-1-1,-1 1 0,0 0 0,1-1 0,-1 1 0,0-1 0,0 1 0,0-1 1,1 1-1,-1-1 0,0 0 0,0 1 0,0-1 0,0 0 0,0 0 0,-1 0 1,-44 8-2844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27.8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522 785 16199,'0'0'11246,"-9"-4"-10630,-29-11-157,29 11 130,6-2 814,3 3-672,13 1-794,509-56 457,137 5-138,-436 41-183,246 7 29,-261 7-76,-104 3 9,122 20 1,-15 1 5,29-18 4,168 2-42,-283-11 2,-70-2-5,81-15-1,-69 8-1,-59 9 11,71-6-18,-20 4 9,-55 2 11,-1 0-11,-1 0-8,-1 1 13,36 0-15,-30 0 10,0-1 0,-1 0 0,1 0 0,-1-1 0,1 0 0,6-3 0,-10 4 2,0-3-1,0 0-1,0 0 0,0 0 1,0 0-1,-1 0 0,0 0 1,0-1-1,0 1 0,0-1 1,-1 1-1,1-1 0,-1 0 1,0 0-1,0-5 0,0-12 8,-1-40 0,-1 32-2,1 25-7,-1 0 0,0 1 1,0-1-1,-1 1 0,1-1 0,-1 1 1,0-1-1,0 1 0,0 0 0,-1 0 0,1 0 1,-1 0-1,-4-3 0,-46-46 9,48 49-2,-47-42 7,21 21-3,2-1 0,-36-43-1,55 58-4,1 1-1,-2 1 1,1-1-1,-1 2 0,0-1 1,-1 2-1,0-1 0,-1 2 1,1 0-1,-1 0 1,-20-5-1,-14-2 20,1 3 1,-51-5-1,34 7-16,-65-6-1,-244 8 0,215 8-5,-318 34-2,288-16 3,-210 25 7,-405 25-39,756-69 28,-409 12 15,4 27-14,436-38-1,0 2 1,1 0-1,0 1 0,0 0 0,0 1 0,0 1 1,1 0-1,0 0 0,1 2 0,0-1 0,0 2 1,1 0-1,0 0 0,0 1 0,1 0 0,1 0 1,0 1-1,1 1 0,-8 13 0,12-15 0,1 0-1,0 1 1,0-1 0,1 0-1,1 1 1,0 0-1,0-1 1,3 21-1,-2-6 2,0-22 0,0 0 0,1-1 0,0 1 0,-1 0-1,1 0 1,0-1 0,1 1 0,-1 0 0,1-1 0,-1 0 0,1 1 0,0-1 0,1 0 0,2 3 0,0 0-1,1 0 1,0 0 0,0-1-1,0 0 1,1 0 0,9 5-1,3-1 2,1 0-1,0-1 0,0-1 0,28 6 0,17-2 4,0-3 0,1-3 0,95-5-1,-78-1 1,-23-1-2,-1-2 0,91-20 0,112-40 18,-195 46-27,40-13 12,38-10 3,-121 39-65,-23 2 55,1 0-1,-1 0 1,0 0-1,1 0 0,-1 0 1,0 0-1,0-1 0,1 1 1,-1 0-1,0-1 0,0 1 1,1-1-1,-1 1 0,2-2 1,-1 0-17,10-3-373,7-3-286,-19 8 629,1 0 0,-1 0 0,0-1-1,0 1 1,0 0 0,1-1 0,-1 1 0,0 0 0,0 0 0,0-1 0,0 1 0,0 0-1,0-1 1,0 1 0,0 0 0,0-1 0,0 1 0,0 0 0,0-1 0,0 1 0,0 0-1,0-1 1,0 1 0,0 0 0,0-1 0,0 1 0,0 0 0,0-1 0,-1 1 0,1 0-1,0-1 1,0 1 0,0 0 0,-1 0 0,1-1 0,0 1 0,0 0 0,-1 0 0,1-1-1,0 1 1,0 0 0,-1 0 0,1 0 0,0 0 0,-1 0 0,1-1 0,0 1 0,-1 0-1,1 0 1,-1 0 0,-15-8-2744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0.5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133 470 27068,'0'0'155,"-22"0"128,5 0-277,11 1 58,-1-1 0,1 0 1,0-1-1,-1 1 0,1-1 0,-10-3 0,14 4-48,0-2 0,0 1 0,0 0 0,0 0 0,0 0 0,0-1 0,1 1 0,-1-1 0,0 0 0,1 1-1,-1-1 1,1 0 0,0 0 0,-1 0 0,1 0 0,0 0 0,0 0 0,0-1 0,1 1 0,-1 0 0,-1-5 0,0-4-3,0 0 1,1 0 0,0 0 0,0 0-1,1 0 1,1 0 0,0 0 0,0 0 0,1 0-1,1 1 1,5-17 0,-2 13-6,0 0 1,1 0-1,0 1 1,1 0-1,1 0 1,0 1-1,19-20 1,-12 16-3,1 2 1,1-1-1,0 2 1,0 0 0,1 2-1,1 0 1,0 1-1,0 1 1,1 0 0,0 2-1,35-8 1,-41 13-7,0-1 0,0 2 0,0 0 0,0 1 0,20 1 0,-29 0 0,0 1 0,1-1 0,-1 1 0,0 0-1,0 0 1,0 1 0,0 0 0,0 0-1,0 0 1,-1 1 0,0-1 0,1 1 0,-1 1-1,7 7 1,-2 1 6,0 1-1,0 1 0,-2 0 1,0 0-1,0 1 1,-1 0-1,-1 0 1,-1 0-1,-1 1 1,0 0-1,3 24 0,-3 2 14,-2 0-1,-1 0 0,-7 62 1,0-62-12,-2-2 1,-2 1-1,-1-1 1,-2 0 0,-2-1-1,-28 52 1,14-38 8,-3-1 0,-2-1 0,-72 83 0,86-111-5,0-2-1,-2-1 0,-1 0 1,0-2-1,-1 0 0,-1-2 1,-28 14-1,38-26 48,15-6-52,0 1 1,0-1 0,0 0-1,1 1 1,-1-1-1,0 0 1,0 1-1,1-1 1,-1 1-1,0-1 1,1 0-1,-1 1 1,1-1-1,-1 1 1,1-1 0,-1 1-1,1-1 1,-1 1-1,1-1 1,-1 1-1,1 0 1,-1-1-1,1 1 1,0 0-1,35-30 4,0 3-1,71-41 0,90-35-5,324-106 16,-484 195-21,-28 11 125,-17 3-6803,-7 0-15166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1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35 28109,'0'0'45,"-24"12"-47,-5 1 8,-40 26 1,66-38-5,1 1 1,-1 0-1,1 0 0,-1 1 0,1-1 1,0 0-1,0 1 0,0 0 1,0-1-1,1 1 0,-1 0 1,1 0-1,-1 0 0,1 0 1,0 0-1,0 0 0,0 0 1,1 0-1,-1 0 0,1 1 1,-1-1-1,1 0 0,0 0 0,1 1 1,0 4-1,-1 5 5,0 1-5,0-1 0,5 24 0,-4-32 0,0 0-1,1 0 1,0 0-1,0 0 1,0 0 0,0-1-1,1 1 1,0-1-1,0 0 1,5 5 0,22 21 12,2-2 0,2-2 1,0-1-1,49 28 0,-24-16 11,-45-27-22,0-2 0,0 1 0,0-2 1,1 0-1,0 0 0,1-2 1,-1 0-1,1 0 0,0-2 0,0 0 1,0-1-1,20 1 0,-31-3 2,0 0-1,-1 0 0,1 0 0,0 0 0,-1-1 0,1 1 1,0-1-1,-1-1 0,1 1 0,-1 0 0,1-1 0,-1 0 1,0 0-1,0 0 0,0-1 0,0 0 0,0 1 1,0-1-1,-1 0 0,1-1 0,-1 1 0,0-1 0,0 1 1,0-1-1,-1 0 0,1 0 0,-1 0 0,0-1 1,2-5-1,2-8 38,-1 1 0,-1-1 0,0 0-1,-1 0 1,-1 0 0,-1 0 0,-2-30 0,1 38-25,-1-3 4,0 1 0,-1-1 0,0 1 0,-1-1 0,-1 1 0,0 0-1,-1 0 1,0 0 0,-1 1 0,-7-12 0,1 3-2,-2 1 0,0 1 0,0 0 0,-31-27 0,38 39-4,-1-1 0,0 1 0,0 1 0,-1 0 0,0 0 0,0 0 0,0 1 0,0 0 0,-1 1 0,1 0 0,-1 1 0,0 0 0,0 0 0,0 1 0,-12 0 0,10 2-4,0 0 0,0 0 0,0 2 0,0-1 0,1 1 1,-1 1-1,1 0 0,0 1 0,0 0 0,0 0 0,1 1 0,-12 9 1,-6 6 4,2 0 0,-28 30 1,44-40-16,0 0 0,1 0-1,0 1 1,1 0 0,1 0 0,0 1 0,-9 23 0,14-30-10,0 2 1,1-1-1,0 0 1,0 0-1,1 11 1,0-17 3,0 0-1,0 0 1,0 0 0,1 0-1,-1 0 1,0 0 0,1 0-1,-1-1 1,0 1 0,1 0 0,-1 0-1,1 0 1,-1-1 0,1 1-1,0 0 1,-1 0 0,1-1-1,0 1 1,0-1 0,-1 1 0,1-1-1,0 1 1,0-1 0,0 1-1,-1-1 1,1 1 0,0-1-1,0 0 1,0 0 0,0 0 0,0 1-1,1-1 1,35 1-239,-27-1 113,-1 0-150,0 0 1,0-1-1,15-3 0,33-18-2357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29245,'0'0'22,"3"25"-86,-2-20 63,0 4 1,0 1-1,0 0 1,1 0 0,0-1 0,1 1-1,0-1 1,1 0 0,0 0 0,0 0 0,1-1-1,0 1 1,1-1 0,-1 0 0,2 0-1,-1-1 1,1 0 0,0 0 0,10 7-1,24 15 5,22 13 13,92 85 0,-139-113-15,-2 1 1,1 1-1,-2 0 1,0 1-1,-2 0 0,1 1 1,-2 0-1,0 1 1,-2 0-1,13 37 0,-17-34 7,0-1-1,-2 1 1,0 0-1,-1 0 0,-2 0 1,-3 30-1,4-51-8,-1 1 0,1-1 0,-1 1 0,1-1 0,-1 1 1,0-1-1,0 1 0,1-1 0,-1 0 0,0 1 0,0-1 0,0 0 0,-1 0 0,1 1 0,0-1 0,0 0 0,-1 0 0,1 0 1,0-1-1,-1 1 0,1 0 0,-1 0 0,1-1 0,-1 1 0,1-1 0,-3 1 0,-3 0-298,-1 1 0,0-2 0,0 1 0,-8-1-1,12 0-95,-31 0-4297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2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24 604 29453,'0'0'11,"-6"-24"-22,2 8 9,0 5 0,1 1 1,1-1-1,0-1 0,-1-13 0,3 19 3,0 0 1,1 1-1,-1-1 0,1 1 1,0-1-1,1 1 0,-1-1 0,1 1 1,0 0-1,0 0 0,1 0 1,0 0-1,0 0 0,4-5 0,15-16 10,1 1-1,2 2 0,0 0 0,1 1 1,47-28-1,157-78-21,-185 105 14,-5 1-3,-10 6-7,0 0 0,54-17 0,-83 32-15,1 1 1,-1-1-1,0 1 1,1 0-1,-1 0 1,0 0 0,1 0-1,-1 0 1,1 0-1,-1 0 1,0 0 0,1 0-1,-1 1 1,0-1-1,1 1 1,-1-1-1,0 1 1,1-1 0,-1 1-1,0 0 1,0-1-1,0 1 1,0 0-1,0 0 1,0 0 0,0 0-1,0 0 1,0 0-1,0 0 1,0 0 0,-1 1-1,1-1 1,0 0-1,-1 0 1,1 1-1,-1-1 1,1 0 0,-1 1-1,0-1 1,1 0-1,-1 3 1,2 9-818,-1 0 0,0-1 0,-2 24 0,1-18-1650,0 33-12384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2.4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1066 27100,'0'0'241,"-6"0"-65,20 0-176,18-5 16,13-11-32,17-9-353,13-13-1792,7-13-15399</inkml:trace>
  <inkml:trace contextRef="#ctx0" brushRef="#br0" timeOffset="1">1701 0 27373,'0'0'96,"-150"56"-128,83-3-16,-37 16-2898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2.8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1 956 28013,'34'-19'-184,"430"-228"48,979-436 285,-1430 677-240,-27 10 31,-44 19-42,-378 168-238,-186 78 504,462-205-16,-157 67 509,317-130-639,9-2-6,12-2 3,0-1 0,0-1 0,0-1 1,23-11-1,87-43 55,-100 45-70,356-189 25,-16 8 70,-349 185-85,16-7 45,0 1-1,56-16 1,-112 41-20,0 0-1,1 2 1,-28 18 0,12-7-33,11-7-17,-3 0-69,1 1 0,0 2 0,1 0 0,-33 33 0,52-46-158,3-3 96,0 0-1,0 0 1,0 0 0,0 0-1,0 0 1,0 0-1,1 0 1,-1 1-1,0-1 1,1 0-1,-1 0 1,1 1-1,-1-1 1,1 0-1,0 1 1,-1 1-1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3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16632,'0'0'5229,"3"22"-2617,-3-32-11094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4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0 83 25115</inkml:trace>
  <inkml:trace contextRef="#ctx0" brushRef="#br0" timeOffset="1">0 83 25115,'30'-82'2946,"-28"82"-2994,6 0 32,0 0-16,0 0 16,-5 0-689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4.8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58 27325,'0'0'48,"-21"13"-177,21-4-95,0-2-1472</inkml:trace>
  <inkml:trace contextRef="#ctx0" brushRef="#br0" timeOffset="1">22 58 26908,'16'-4'0,"-21"4"-320</inkml:trace>
  <inkml:trace contextRef="#ctx0" brushRef="#br0" timeOffset="2">126 1 27341,'0'0'0,"-18"19"-513,18-14-3088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5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71 17576,'-83'-70'8004,"78"70"-8004,2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33.0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1370 113 28573,'0'0'99,"-34"-13"29,-115-42 99,118 45-124,-1 1 0,0 2 0,-1 1 0,1 1 0,-1 2 0,-37 1 1,42 1-53,1 0 5,-157 0 253,147 3-242,1 1 0,1 2 0,-38 10 0,14 1 0,1 3 0,1 3 0,2 2 1,-92 53-1,134-69-53,1 1 1,0 0 0,0 1-1,1 0 1,-15 17-1,21-22-10,1 1 0,0 0 0,0 0 0,1 0 0,0 1-1,0-1 1,0 1 0,1 0 0,0 0 0,0-1 0,0 2-1,1-1 1,0 8 0,-1 7 8,1 0 0,2 1-1,0-1 1,1 0 0,1 0 0,1 0-1,1-1 1,1 1 0,16 35 0,81 143 99,47 107 82,-29 35-80,-38-100-29,65 135-1,-107-269-68,-4 1 1,-5 2-1,34 228 1,-23 350 21,-42-569-37,-4 305 0,-1-372 4,-20 102 0,17-128-3,0 0 0,-2-1 1,-1 0-1,-1 0 0,-21 35 1,29-56 0,-1 0 1,1 0-1,-1 0 1,0-1 0,0 1-1,0-1 1,-1 0-1,0 0 1,1-1 0,-1 1-1,-1-1 1,1 0-1,0-1 1,-1 1 0,-7 2-1,-2-2 9,0-1 1,0 0-1,-1 0 0,-24-2 0,35 0-10,2 0 2,0 0 0,0-1 0,0 1-1,0-1 1,0 1 0,0-1 0,0 0-1,0 0 1,0 0 0,0 0 0,0-1 0,1 1-1,-1-1 1,0 0 0,1 1 0,0-1-1,-1 0 1,-3-5 0,3 3-1,0-1 1,0 0-1,1 1 1,-1-1-1,1 0 0,0 0 1,0-1-1,1 1 1,-1 0-1,0-7 1,1 1-3,0 0 0,1 0 0,0 0 0,0 0 0,1 0 0,1 0 0,0 0 0,0 0 0,1 0 0,8-18 0,-2 13 0,1 1 0,1 0-1,0 1 1,1 0-1,0 1 1,1 0 0,22-17-1,-3 6 1,1 1 1,50-26-1,-60 38-2,1 0 1,1 1 0,0 1-1,0 2 1,1 0 0,0 2-1,0 1 1,0 1 0,45 0-1,-63 3 2,1 0-1,-1 1 1,1-1 0,0 2-1,-1-1 1,15 6-1,-18-5 1,1 1 0,-1 0 0,1 0 0,-1 1 0,-1 0 0,1 0 1,0 0-1,-1 0 0,0 1 0,6 7 0,2 5 0,-1 1 0,-1 0 0,0 1-1,-1 0 1,-1 0 0,-1 1 0,8 39 0,-4-5 2,4 100-1,-9 281 24,-7-267 6,-5 14 12,-41 264 0,-69 173 93,42-246-54,41-158-44,-7 237-1,29 219 22,12-633-58,3 0 1,1 0-1,2-1 1,1 1-1,2-2 1,2 1-1,1-2 0,2 1 1,1-2-1,32 51 1,-41-75-1,-1-1 0,2 1 0,-1-1 1,1-1-1,1 1 0,13 9 0,-17-14-6,1-1 0,-1 1-1,1-2 1,0 1-1,0-1 1,1 1 0,-1-2-1,0 1 1,1-1 0,-1 0-1,0 0 1,11-1-1,-17 0-28,0-11-169,7-150-2817,-4 98-688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5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3473 149 27292,'0'0'-48,"-25"3"430,13-4-342,1-1 1,0 1-1,0-2 1,0 0-1,-21-8 0,-24-7 25,-81-9 80,-187-14 0,-143 16-64,460 25-79,-1546-19 377,1228 37-310,269-10-42,2 2 0,-1 2-1,-93 35 1,135-41-28,0 0 1,1 1-1,0 0 0,0 1 0,0 1 1,1 0-1,0 0 0,1 1 0,0 0 1,1 1-1,0 0 0,0 0 0,-6 14 1,-4-3-11,18-21-13,3-6-85,-1 1 24,0-1 0,1 1 0,0 0 0,0-1 0,0 1 0,0 0 0,1 0 0,0 1 0,4-6 0,5-7-469,16-32-2903,2-8-7567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6.2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898 1 25083,'0'0'2767,"-25"29"-2730,-1 2-25,-157 166-10,103-125 27,-3-3 0,-3-4 1,-3-4-1,-167 86 1,186-121 82,111-47-38,-29 13-72,1 1 1,0 1-1,1 0 0,-1 0 1,1 2-1,1 0 1,16-3-1,-23 5-2,0 1 0,1 1 0,-1-1-1,0 1 1,0 1 0,0 0 0,0 0 0,0 0 0,0 1 0,0 0 0,-1 1 0,1-1-1,0 2 1,-1-1 0,0 1 0,0 0 0,0 0 0,0 1 0,-1 0 0,0 0-1,0 1 1,8 9 0,16 20 4,-2 1 0,42 71 0,33 89 37,-91-173-43,100 217 35,43 83 11,-149-312-42,0 0 0,1 0 0,0-1 0,1 0 0,15 14 0,-22-22-4,1-1-1,-1 1 0,1-1 0,-1 0 1,1 0-1,0 0 0,0 0 0,-1 0 0,1 0 1,0 0-1,0 0 0,0-1 0,0 1 1,0-1-1,0 1 0,0-1 0,0 0 1,0 0-1,0 0 0,0 0 0,0 0 1,0-1-1,0 1 0,0 0 0,0-1 1,0 0-1,0 1 0,0-1 0,0 0 0,0 0 1,-1 0-1,1 0 0,0 0 0,-1-1 1,1 1-1,-1 0 0,1-1 0,-1 1 1,0-1-1,1 1 0,-1-1 0,1-3 1,4-2-146,-2 0 0,1 0 0,-1-1 0,0 0 0,-1 0 0,1 0 0,-2 0 0,4-13 0,-3-19-7647,-3 21-11350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8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77 598 27645,'0'0'72,"-15"-26"74,0 0-99,0 0-1,-12-36 0,26 58-42,0 1 0,0-1-1,0 0 1,1 0 0,-1 0 0,1 0-1,0 0 1,0 0 0,1 0 0,-1 0-1,1 0 1,0 0 0,0 0 0,0 0-1,0 0 1,1 1 0,3-7 0,0 1 0,1 1 1,1 0-1,-1 1 0,16-14 1,-8 7-4,29-27 1,2 3 0,1 1 1,2 2-1,2 2 0,1 3 1,76-34-1,-113 58-1,1 0 0,0 0 0,1 2 1,-1 0-1,1 0 0,0 2 0,-1 0 0,26 0 1,-38 2-3,0 0 0,-1 0 1,1 0-1,0 1 0,0-1 1,0 1-1,-1 0 0,1 0 1,0 0-1,-1 0 0,1 0 1,-1 1-1,1-1 0,-1 1 0,0 0 1,1-1-1,-1 1 0,0 0 1,0 0-1,-1 0 0,1 1 1,0-1-1,-1 0 0,1 1 1,-1-1-1,1 1 0,-1 0 1,0-1-1,0 1 0,-1 0 1,2 3-1,-1 6 1,1 1 1,-2-1-1,0 1 1,0 0-1,-1-1 0,-4 17 1,0-4 8,-1-1 0,-1 1 0,-1-1 0,-2-1 0,0 1 0,-19 30 0,-94 126 31,119-174-39,-170 208-3,135-172 8,-2-2 0,-80 61 0,77-73-6,117-85 115,517-331-54,-547 363-143,62-42 163,-93 59-324,-1-2-1,0 1 1,-1-1-1,0-1 1,-1 0 0,12-17-1,5-28-3558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9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75 706 26988,'0'0'259,"-12"23"-176,-36 79-46,45-94-36,0 0-1,1 1 1,0-1-1,0 1 0,1-1 1,0 1-1,1 0 1,0-1-1,0 1 1,1-1-1,2 15 1,-2-20-2,0 0 1,0 0 0,0 0 0,0 0 0,0 0 0,1 0 0,-1 0 0,1-1 0,0 1 0,0 0 0,0-1 0,0 1 0,0-1 0,1 0 0,-1 0 0,1 0 0,-1 0 0,1 0 0,0-1-1,0 1 1,-1-1 0,1 1 0,0-1 0,1 0 0,-1 0 0,0-1 0,3 1 0,7 2 7,1-2-1,-1 0 0,0 0 1,1-1-1,17-3 1,-15 0 8,0-1-1,-1 0 1,1-1 0,-1-1-1,-1 0 1,1-1 0,-1 0 0,0-2-1,-1 1 1,0-2 0,14-11-1,0-4 33,0-1 0,-2-1-1,39-53 1,-50 62 12,-2-2 0,0 0 0,16-39 0,-24 47-21,1-1-1,-2 0 1,0 0-1,-1 0 1,0 0-1,0-1 1,-2-24-1,0 35-31,0 1 0,-1-1-1,1 0 1,-1 0 0,1 1 0,-1-1 0,0 1-1,0-1 1,0 0 0,-1 1 0,1 0 0,0-1-1,-1 1 1,0 0 0,1 0 0,-1-1 0,0 2-1,0-1 1,-4-3 0,2 3 7,0 0 1,0-1-1,-1 2 0,1-1 0,0 0 1,-1 1-1,0 0 0,1 0 1,-1 0-1,-8 1 0,1 0 7,-1 0 0,1 1-1,0 1 1,-1 0 0,1 1 0,0 0 0,0 1-1,-15 6 1,-8 10-305,1 2-1,0 1 1,-47 42-1,39-30-2318</inkml:trace>
  <inkml:trace contextRef="#ctx0" brushRef="#br0" timeOffset="1">685 145 28957,'2'-22'24,"-1"9"-23,-1 6-2,1 0 0,0 0 0,0-1 0,0 1 0,1 0 0,0 0 0,4-8 0,-5 12-1,1 1 1,0-1 0,0 0 0,0 1-1,0 0 1,0-1 0,1 1 0,-1 0 0,1 0-1,0 0 1,-1 0 0,1 1 0,0-1-1,0 1 1,0-1 0,0 1 0,0 0-1,0 1 1,0-1 0,1 0 0,-1 1-1,0-1 1,4 1 0,0 0-1,41-4-14,0 3 1,77 6 0,-117-3 2,-1 0 1,1 1-1,-1-1 1,1 1-1,-1 1 1,0-1-1,-1 1 0,1 1 1,0-1-1,-1 1 1,0 0-1,0 1 1,-1-1-1,0 1 0,0 0 1,0 0-1,0 1 1,-1 0-1,0 0 1,5 12-1,0 2 4,-1 0-1,-1 0 0,-1 1 1,-1-1-1,-1 1 1,1 27-1,-3-27 41,-1 0 0,-2 25 1,0-39-32,0-1 1,-1 1 0,0 0 0,0-1 0,0 1-1,-1-1 1,0 0 0,0 0 0,-7 10-1,-6 4-472,-1-1 0,-1-1 0,-1 0 0,-31 24-1,-37 24-9921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49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1503 29165,'0'0'-34,"30"-10"-20,274-109 161,1575-830-21,-1686 849-87,480-224-41,-881 408-1783,40-9-1198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50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1682 28669,'0'0'-45,"34"-32"-14,87-75 171,141-97 0,221-114 12,931-454 0,-1152 656-110,56 0-252,-293 108-15,-1 1-77,-5 5-4713</inkml:trace>
  <inkml:trace contextRef="#ctx0" brushRef="#br0" timeOffset="1">8486 424 14567,'0'0'12277,"0"7"-11540,3-7-433,-3 3-288,0-1-96,0 0-432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50.4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56 128 27981,'6'-75'0,"-22"75"0,5 0-224,8 0-80</inkml:trace>
  <inkml:trace contextRef="#ctx0" brushRef="#br0" timeOffset="1">38 17 27885,'0'0'96,"-38"-17"-1553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50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453 17 27613,'-30'-14'0,"20"11"0,2 3-32,0 0 32,-6 0 0,1 0 0,-6 8-1665</inkml:trace>
  <inkml:trace contextRef="#ctx0" brushRef="#br0" timeOffset="1">12 210 28381,'0'0'0,"-11"12"-13414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0:52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1 25132,'0'0'32,"-7"0"69,-19 0-69,22 0-6,0 1 1,0-1-1,0 1 0,0 0 0,1 0 1,-1 0-1,0 0 0,1 1 1,-1 0-1,1 0 0,-6 4 1,7-5-289,0 0 1,0 1 0,0-1-1,0 0 1,0 0 0,0 0 0,0-1-1,0 1 1,-1 0 0,-2 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42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12358,'0'0'2849,"0"127"-2369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49.4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38 39 24235,'0'0'2545,"0"-6"-2126,1-10-521,-1 0 2341,-4 39-1158,-27 412-603,28 2-259,3-324-153,3-64-56,1 0 0,19 77 0,-6-33 24,6 37-11,22 153 36,2 122-8,-36-355-51,-8-40 6,-1 0 1,0 1 0,2 17 0,8 43 11,-11-69-18,1-1 3,-2-1 136,-1-11-444,0-1 1,-1 1 0,-4-17-1,-9-13-4712,0 4-11652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19817,'0'0'6323,"3"0"-6275,0 0-16,-1-2-48,-2-15-240,3-9-2770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4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21978,'0'0'336,"0"17"-48,0-12-32,3 2-192,-3-4 49,3 4-97,-3-2-16,0 2 0,5 3-129,-2-1 17,-1 3-1824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45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3088 86 27981,'0'0'851,"-36"-14"-611,23 9-214,-21-8 37,-1 1 0,0 1 1,-1 2-1,0 2 1,-1 1-1,-47-1 1,-196 5 218,-308 38 1,-676 129 145,1088-141-424,-140 23 60,212-31-24,103-17-40,1 1-1,0 0 1,-1 0 0,1 0-1,-1 0 1,1 0-1,-1 0 1,1 0-1,0 0 1,-1 0-1,1 0 1,-1 0-1,1 1 1,-1-1-1,1 0 1,0 0 0,-1 0-1,1 0 1,-1 1-1,1-1 1,0 0-1,-1 0 1,1 1-1,0-1 1,-1 0-1,1 1 1,0-1 0,0 0-1,-1 1 1,1-1-1,0 0 1,0 1-1,0-1 1,-1 1-1,1-1 1,0 0-1,0 1 1,0-1-1,0 1 1,0-1 0,0 1-1,0-1 1,0 0-1,0 1 1,0-1-1,0 1 1,0-1-1,0 1 1,0-1-1,0 0 1,0 1 0,1-1-1,-1 1 1,13 13-45,-10-12 1,0-1-1,0 0 1,0 1-1,-1-1 1,1 0 0,1-1-1,-1 1 1,0 0-1,0-1 1,0 0 0,0 0-1,0 0 1,0 0-1,0 0 1,1-1 0,-1 1-1,0-1 1,0 0-1,4-1 1,1-3-220,0 1 0,-1-1-1,0-1 1,0 0 0,11-11 0,26-26-2065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46.2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947 0 28573,'0'0'555,"-24"23"-323,-356 294 46,-96 6-177,461-312-98,12-8-2,0-1 0,1 1 0,-2-1 0,1 0-1,0 0 1,0-1 0,-1 1 0,1 0 0,-1-1 0,1 0 0,-1 0 0,1 0 0,-7 0 0,11 14 4,1 5 1,2 0-1,0 0 1,2-1-1,10 28 1,0-2 14,5 22 22,51 112 0,-60-157-33,0 0 1,2-1 0,0-1-1,1 0 1,1-1 0,1 0 0,1-1-1,30 23 1,-19-20 17,1-1 0,54 26 0,-64-37-118,1 0 1,0-1 0,1-2-1,-1 0 1,32 4 0,-35-9-999,-6-1-896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2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0 16408,'0'0'10332,"-7"1"-9723,-2 2-413,-25 0 968,33-3-932,1 1-179,-1 0 0,0-1 0,0 1 0,0 0 0,0 0 0,0 0 0,1-1 0,-1 1-1,0 0 1,1 0 0,-1 0 0,0 0 0,1 0 0,-1 0 0,1 0 0,0 0 0,-1 1 0,1-1 0,0 0 0,0 0-1,0 0 1,-1 0 0,1 0 0,1 0 0,-1 1 0,0-1 0,0 0 0,0 0 0,1 2 0,1-1-38,0 1 0,0-1 0,0 1 0,1-1 0,-1 0 1,1 0-1,0 0 0,-1 0 0,1-1 0,0 1 0,3 1 0,39 14 91,-34-13-95,28 9 49,0-3 0,0-1 0,68 7 0,120-6 23,-204-9-73,334-2 15,-317-2-18,0-3 0,-1-1 0,44-14 0,-4 1 10,-66 15-66,-12-2-162,-1-1 7,-13-24-1422,10 27 976,-3-6-1316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4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766 22 26028,'0'0'2414,"0"-4"-2085,0 1-307,-2-9 292,1 11-304,0 1 0,0 0 0,0-1 1,0 1-1,0 0 0,1 0 0,-1 0 0,0 0 0,0 0 0,0 0 0,0 0 1,0 0-1,0 0 0,1 0 0,-1 0 0,0 1 0,0-1 0,0 0 0,0 0 0,1 1 1,-1-1-1,0 1 0,0-1 0,0 2 0,-212 126 166,121-69-165,-305 186 42,359-221-29,37-23-48,2-13-347,1 4-7,0 0 0,1 1-1,0-1 1,0 1-1,5-9 1,10-17-3210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4.5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1 27100,'0'0'790,"-15"22"-678,-98 148 163,82-126-183,-33 54-23,57-84-63,-1 0 1,2 0-1,0 1 1,0-1 0,-3 18-1,8-28-2,1 0 1,-1 0-1,1 0 1,0 0-1,0 0 1,0 0-1,0 0 0,1 0 1,0 0-1,-1 0 1,1 0-1,1 0 1,-1 0-1,1 0 0,-1 0 1,1-1-1,0 1 1,1-1-1,4 7 1,3 0 26,0-1 1,0 0-1,1 0 1,19 11-1,-29-19-32,13 7 14,-1 0-1,1-1 0,1 0 0,-1-2 0,1 1 1,24 4-1,-13-5-5,1-1 0,53-1 0,-49-3-1181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5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27613,'0'0'952,"0"-3"-771,0-12-47,0 12 159,1 2-192,5 6-63,2 9 9,-1 1-1,-1-1 1,0 1-1,-1 1 1,0-1-1,3 21 1,-1-4 19,10 42 61,10 116-1,-10 82 1,-6-68-56,-8-167-47,-2-37-27,0 0-2,0 0-40,-2-4-225,-16-49-3638,8 11-6049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6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152 1 28989,'0'0'571,"-23"8"-365,5-2-193,1 0 0,0 1 1,-27 16-1,41-21-10,1 0-1,-1 0 1,1 1 0,0-1 0,0 1-1,0 0 1,0-1 0,0 1 0,0 0-1,1 0 1,-1 0 0,1 0 0,0 0-1,0 0 1,0 1 0,0 3 0,0 3 2,0 1 1,0-1 0,3 17 0,-1-6-4,-1-8 1,0 0 0,1 0 0,0 0-1,1 0 1,1 0 0,0 0 0,1-1 0,0 1 0,1-1-1,0 0 1,1 0 0,0-1 0,1 0 0,1 0 0,8 10-1,13 10 10,1-1 0,38 29-1,-33-30 2,45 49 1,-77-75-2,0 0 0,-1 1 0,1-1 0,-1 1 0,0 0 0,0-1 0,0 1 0,0 0 0,-1 0 0,0 1 1,0-1-1,0 0 0,0 0 0,-1 1 0,1-1 0,-1 0 0,0 1 0,-1 7 0,0-10-4,0 1 0,1 0 0,-1 0 0,-1-1 0,1 1 0,0-1 0,-1 1-1,1-1 1,-1 0 0,0 1 0,0-1 0,0 0 0,0 0 0,0 0 0,0 0 0,0-1 0,-1 1 0,1-1-1,0 1 1,-1-1 0,0 0 0,1 0 0,-1 0 0,0 0 0,1 0 0,-1-1 0,0 1 0,-4-1 0,3 1-67,-1 0 0,1 0 0,-1 0 0,1-1 0,-1 0 0,1 0 0,-1 0 0,1-1 0,-1 0 0,1 0 0,-1 0 0,1 0 0,0 0 1,-1-1-1,1 0 0,0 0 0,0 0 0,0 0 0,1-1 0,-1 0 0,-5-4 0,-20-27-1760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6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1 606 28429,'0'0'752,"16"-154"-512,37 111-95,20-5-17,7-5-64,5 2-16,-5 6 16,-10 9-64,-19 9 16,-16 10-32,-11 10-16,-3 2-64,0 3-433,-2 0-1472</inkml:trace>
  <inkml:trace contextRef="#ctx0" brushRef="#br0" timeOffset="1">993 0 10149,'0'0'19302,"-27"20"-19046,7-5-201,9-8-36,1 0 1,-1 1 0,1 0-1,1 1 1,-1 0-1,1 0 1,1 1-1,0 0 1,1 0 0,-1 1-1,2 0 1,0 0-1,0 1 1,1 0 0,-5 17-1,0 13-4,2 1 0,3 0 0,1 0 0,1 0-1,3 0 1,5 44 0,-3-77-15,0 0 0,1 1 0,0-1 0,1 0 0,0-1 0,0 1 0,1-1 0,0 0-1,1 0 1,0 0 0,0-1 0,1 0 0,0 0 0,0 0 0,1-1 0,0 0 0,0-1 0,1 0 0,0 0 0,0-1 0,0 0 0,1-1-1,-1 0 1,1 0 0,0-1 0,0 0 0,1-1 0,-1 0 0,0 0 0,1-1 0,-1-1 0,1 0 0,-1 0 0,1-1 0,10-2-1,-12 1 8,0-1-1,0 0 0,-1 0 0,1-1 0,-1 0 0,0 0 0,0-1 0,0 0 0,-1 0 0,0-1 0,0 0 1,0-1-1,-1 1 0,1-1 0,-2 0 0,1-1 0,-1 1 0,6-13 0,-4 8 36,-1 0 1,-1 0-1,0 0 0,-1 0 0,0-1 0,-1 0 1,0 0-1,-1 0 0,-1 0 0,0 0 0,0 0 1,-3-18-1,2 28-35,-1 1 0,0 0 0,0-1 0,1 1 0,-1 0 0,-1-1 0,1 1 0,0 0 1,0 0-1,-1 0 0,0 0 0,1 0 0,-1 0 0,0 0 0,0 1 0,0-1 0,0 1 0,0-1 0,0 1 1,0 0-1,0 0 0,-1 0 0,1 0 0,0 0 0,-1 0 0,1 1 0,-1-1 0,1 1 0,-1 0 0,1-1 1,-4 2-1,-1-2-5,0 1 0,-1 0 1,1 1-1,0 0 1,-1 0-1,1 1 0,0 0 1,0 0-1,-11 6 1,6-2 17,1 0 1,1 2 0,-1-1 0,2 1 0,-1 1 0,1 0-1,0 0 1,-11 15 0,16-18-190,-1 0 1,1 1-1,0 0 0,1-1 0,0 1 0,0 1 1,0-1-1,1 0 0,0 1 0,0-1 0,1 1 1,0-1-1,1 1 0,-1 0 0,2 10 0,3 0-4846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07.9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11 553 18552,'0'0'9869,"-7"0"-8850,3 0-512,6 0 307,77-4-610,90-16-1,-54 4-82,953-142 351,-875 127-389,277-33 98,-213 32-93,-209 25-86,780-73 138,-718 73-140,1-5 0,196-48 0,-197 37 0,138-12 0,-229 32 19,-43 2-4,-40 6-8,-1 2 0,1 3-1,-88 25 1,72-16-4,-925 247-19,709-167-6,2-1 30,-114 10-2,295-84-2,-193 15 0,-81 0 5,55-4-2,-6-28-31,243-7 18,78-1 6,0 0 0,1-1 0,-1 0 0,-19-7 0,36 9 0,1 0 0,-1 0-1,0 0 1,0 0 0,0 0-1,1-1 1,-1 1-1,0 0 1,0 0 0,0 0-1,0 0 1,0-1-1,1 1 1,-1 0 0,0 0-1,0 0 1,0-1 0,0 1-1,0 0 1,0 0-1,0 0 1,0-1 0,0 1-1,0 0 1,0 0-1,0-1 1,0 1 0,0 0-1,0 0 1,0-1 0,0 1-1,0 0 1,0 0-1,0 0 1,0-1 0,0 1-1,-1 0 1,1 0 0,0 0-1,0-1 1,0 1-1,0 0 1,0 0 0,-1 0-1,1 0 1,0 0-1,0-1 1,0 1 0,0 0-1,-1 0 1,24-5 1,510-49-8,139-15-2,81-64 21,-197 29 2,-239 68-14,-192 25 8,0-5 0,144-37 0,-89 4 2,393-126 87,-554 168-95,-11 5 3,0 0-1,-1-1 1,0 0 0,0-1-1,0 0 1,12-7 0,-19 9-2,0 2-1,1 0-1,-1 0 1,0-1 0,0 1 0,0 0-1,0 0 1,0-1 0,1 1-1,-1 0 1,0 0 0,0-1 0,0 1-1,1 0 1,-1 0 0,0 0-1,0 0 1,1-1 0,-1 1 0,0 0-1,0 0 1,1 0 0,-1 0-1,0 0 1,1 0 0,-1 0 0,0 0-1,1 0 1,-1 0 0,0 0-1,0 0 1,1 0 0,-1 0 0,1 0-1,-1 0-14,0-1 0,0 1 5,-1-1 1,1 1 0,-1 0 0,1-1 0,-1 1 0,1-1 0,-1 1-1,1 0 1,-1-1 0,1 1 0,-1 0 0,0-1 0,1 1 0,-1 0-1,0 0 1,1 0 0,-1 0 0,0 0 0,1 0 0,-1 0 0,0 0-1,1 0 1,-1 0 0,0 0 0,-25 0-296,20 0 16,-13 1-316,1 1 0,0 0 0,-30 8 0,17-2-1053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7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1 152 29213,'0'0'46,"31"-6"4,228-53 433,-172 37-215,0 5-1,2 2 1,162-3-1,-251 17-290,1 1 0,-1 0 0,1 0 0,-1-1 0,0 1 0,1 0 0,-1-1-1,0 1 1,1-1 0,-1 1 0,0 0 0,0-1 0,1 1 0,-1-1 0,0 1 0,0-1 0,0 1 0,0 0 0,1-1-1,-1 1 1,0-1 0,0 0 0,-15 0-1682,-8-3-2510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7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29165,'0'0'721,"26"-2"-583,50-7-42,87-20 1,-94 11-74,-18 4 45,1 2 0,0 2 0,93-5 1,-144 15-66,0 1 0,1-1 1,-1 0-1,0 0 1,1 0-1,-1 1 0,0-1 1,1 1-1,-1-1 0,0 1 1,0-1-1,0 1 1,0 0-1,0 0 0,0-1 1,0 1-1,0 0 0,0 0 1,0 0-1,0 0 1,0 0-1,0 0 0,-1 0 1,1 0-1,0 1 1,-1-1-1,1 0 0,-1 0 1,0 1-1,1-1 0,-1 0 1,0 2-1,2 6 29,-1-1 1,-1 1-1,0 0 0,0 9 0,-1-1 13,0 4 1,-1 0 1,0 0-1,-2 0 0,0 0 0,-2-1 1,0 0-1,-1 0 0,-18 35 0,12-27-27,-35 70 1,5 2 1,-32 109-1,75-209-20,0 0-1,0 0 1,0 0-1,0 1 1,0-1-1,0 0 1,0 0-1,0 0 0,0 1 1,0-1-1,0 0 1,0 0-1,0 0 1,0 0-1,0 1 1,0-1-1,0 0 1,0 0-1,0 0 1,0 0-1,0 1 0,0-1 1,0 0-1,-1 0 1,1 0-1,0 0 1,0 0-1,0 0 1,0 1-1,0-1 1,-1 0-1,1 0 0,0 0 1,0 0-1,0 0 1,0 0-1,-1 0 1,1 0-1,0 0 1,0 0-1,0 0 1,-1 0-1,1 0 1,0 0-1,0 0 0,0 0 1,0 0-1,-1 0 1,1 0-1,0 0 1,0 0-1,0 0 1,0 0-1,-1 0 1,1 0-1,0 0 1,0 0-1,0 0 0,0-1 1,-1 1-1,1 0 1,-6-12-15,1-20-19,0 1-1,3-1 0,0-1 1,4-43-1,0 8 0,11-140-800,-34 232 678,17-14 95,-8 11-122,12-21 160,-17 16-1302,-18 12-2070,9-11-3810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6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75 27949,'0'0'1475,"0"-16"-1216,1-12-215,0-3 149,-9 73-43,-20 184-90,-13 84 30,23-209-68,-33 104 1,43-184-19,6-16 1,0 1-1,0-1 1,0 1-1,0-1 1,1 1-1,0 0 1,0 0-1,0 6 1,2-14 0,0 1-1,0-1 1,0 0 0,0 1 0,0-1 0,0 1-1,0-1 1,0 1 0,0-1 0,1 1-1,-1 0 1,1 0 0,-1 0 0,1 0-1,2-2 1,3-1 10,9-10-12,2 1 1,-1 1 0,2 0 0,19-8 0,-29 16-5,-1 0 0,1 1 1,0 0-1,0 1 0,1 0 1,-1 0-1,0 1 0,1 1 0,-1-1 1,0 1-1,19 3 0,-24-2 0,1 0 0,-1 1-1,0 0 1,0 0-1,0 0 1,0 0 0,0 1-1,0-1 1,4 5 0,20 12 1,-18-15 0,1 0 0,-1 0 0,1-1-1,0-1 1,-1 0 0,18 2 0,68-4 14,-72-1-3,-9 0-10,1 0 0,0-2-1,0 0 1,-1-1 0,0 0 0,0-2 0,0 1 0,0-2 0,-1 0-1,0-1 1,0 0 0,-1-1 0,0 0 0,18-19 0,-18 17 19,-2-2-1,1 0 1,-2 0 0,0 0 0,0-2 0,-2 1 0,0-1 0,0 0-1,-1-1 1,-1 0 0,-1 0 0,0 0 0,4-26 0,-6 15 50,-1-1 1,-1 0 0,-4-41 0,3 67-68,-1 0 1,1 0 0,0 0 0,-1 0 0,1 0 0,-1 0 0,0 0-1,0 0 1,1 0 0,-1 0 0,-1 0 0,1 0 0,0 1 0,0-1-1,-1 1 1,1-1 0,0 1 0,-1-1 0,0 1 0,1 0 0,-1-1-1,0 1 1,0 0 0,0 0 0,1 1 0,-1-1 0,0 0 0,0 1-1,0-1 1,0 1 0,0-1 0,-1 1 0,-1 0 0,0 0-3,0 0 0,0 0 1,0 1-1,0 0 0,0 0 1,0 0-1,0 0 0,0 0 1,1 1-1,-1-1 0,0 1 0,1 0 1,-1 1-1,1-1 0,0 0 1,0 1-1,-3 3 0,-3 4-2,0 2-1,0-1 1,1 1 0,1 1-1,0-1 1,1 1-1,0 0 1,-6 22-1,6-13 0,1 1 0,2 0 0,0 0 0,0 38-1,3-55-7,0 1 1,0-1-1,1 0 0,0 0 0,0 0 0,1 0 1,0 0-1,0 0 0,0 0 0,1 0 0,-1 0 1,1-1-1,1 0 0,-1 1 0,1-1 0,0-1 1,0 1-1,0 0 0,1-1 0,0 0 0,-1 0 0,1 0 1,1-1-1,-1 0 0,1 0 0,-1 0 0,1 0 1,0-1-1,0 0 0,0-1 0,0 1 0,0-1 1,9 1-1,0 0 8,1-1 0,-1-1 0,1 0 0,0-1 0,-1-1 0,0 0 1,1-1-1,-1 0 0,0-2 0,26-10 0,-30 9 7,0 0 0,0 0 0,-1-1 0,0-1 0,0 1 0,-1-2 0,0 1 0,-1-1-1,1-1 1,-2 1 0,1-1 0,-2-1 0,1 1 0,5-14 0,-7 12 9,0-1 1,-1 0-1,0 0 0,-1 0 0,-1 0 0,0 0 1,0-1-1,-1-14 0,-1 26-11,-1 0 0,1 0 0,0 0 0,0 0 0,-1 0 0,1 0 1,-1-1-1,0 1 0,0 0 0,0 1 0,0-1 0,0 0 0,0 0 0,0 0 0,0 1 0,-1-1 0,1 0 0,-1 1 0,1-1 0,-1 1 0,0 0 0,0 0 0,1-1 0,-1 1 0,0 0 0,0 0 0,0 1 0,0-1 1,0 0-1,0 1 0,0-1 0,-3 1 0,-8-2 2,0 1 1,0 0 0,0 1-1,-16 2 1,23-2 1,-3 1 2,0 0 0,0 1 0,0 0 0,0 1 0,0-1 0,0 2 0,1-1 0,0 1 0,-1 1 0,2-1 0,-1 1 0,0 1 0,1 0 0,0 0 0,0 0-1,-8 10 1,9-8-144,-1 1-1,1 0 0,1 0 1,-1 0-1,2 1 0,-1-1 0,1 1 1,1 0-1,0 1 0,0-1 1,1 1-1,0-1 0,1 1 0,0 11 1,1-10-3320,0-4-8070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3.2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 26316,'0'0'526,"6"0"1362,-4 0-1885,0 0 0,-1 0 18,0 0-393,2 0 39,-1 0 1,1 0 0,-1 0-1,1 0 1,-1-1 0,0 1-1,1-1 1,-1 1-1,0-1 1,3-1 0,18-14-6949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8.4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13 4194,'0'0'13990,"-142"0"-11300,153 0-1986,26 0-704,19 0 32,16 0-112,11 0-672,11-3-4115,2-6-10452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8.9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41 21226,'0'0'1632,"-18"-41"-1632,18 53-1200,0 15-1585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0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1715 0 24939,'0'0'3639,"-3"0"-3436,-17 1-93,-1 1-1,0 0 1,0 2-1,-25 7 1,-81 33-40,63-20 35,-389 111 196,-6-27 23,360-85-258,85-20-51,-57 12 65,0 3 1,-108 44-1,176-60-80,-22 11-3,24-13 2,0 1 0,0-1 0,0 1 0,0 0 0,0-1 0,0 1 0,1 0 0,-1 0 0,0 0 0,1 0 0,-1 0 0,0 0-1,1 0 1,-1 0 0,1 0 0,-1 0 0,1 0 0,0 0 0,-1 2 0,1-3-7,0 1 16,0 0-8,0 0-13,-2-8-395,1-64-2228,1 34-1985,0-14-11725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2.1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25 26940,'0'0'774,"-5"-4"-475,1-1-207,-14-10 509,22 32-150,0-8-414,1-1-1,0 0 0,0 0 0,1 0 1,0 0-1,0-1 0,1 0 0,0-1 1,15 12-1,8 3 51,40 20 0,3-3-18,2-3 1,83 25-1,164 38-32,-144-46 0,-52-12-22,142 38-8,-251-75-124,0-1 1,-1 0 0,1-2 0,21-1-1,1 1-411,50-2-2167,26-4-4897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2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26748,'0'0'705,"0"-12"-705,3 12-144,2 0-65,-2 0 49,-3 12-992,3-2-7252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24.3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18713,'0'0'5218,"0"2"-4258,0 0-768,0 1-192,5-3-96,3 0-3313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2.4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0 263 28477,'0'0'264,"2"-26"-18,1-6-112,9-48 1,-10 75-125,0 0-1,0 0 1,0 1 0,0-1 0,0 1-1,1 0 1,0 0 0,0 0-1,0 0 1,1 0 0,-1 0 0,1 1-1,0 0 1,0 0 0,0 0-1,0 0 1,0 1 0,1-1-1,-1 1 1,1 0 0,5-1 0,1-2 19,7-3 20,1 0 0,1 2 0,27-7 1,-36 11-39,0 0 1,-1 1 0,1 1 0,0-1 0,0 2 0,-1-1 0,1 1 0,11 3 0,-18-2-4,0-1 0,0 1 1,0 0-1,-1 0 0,1 1 0,-1-1 0,1 1 1,-1-1-1,0 1 0,0 0 0,0 0 0,0 1 1,-1-1-1,1 1 0,-1-1 0,0 1 0,0 0 1,0-1-1,0 1 0,-1 0 0,2 8 0,2 8 39,-1 0 0,0 0 0,0 25 0,-2 12 25,-1-1 0,-3 0 0,-3 0 0,-2 0 0,-18 69 0,13-77-64,-45 196 40,47-187-39,2 0 0,-1 76 0,9-118-10,1 11-10,-1-25 11,1-1-1,-1 1 0,0 0 1,1 0-1,-1-1 0,1 1 1,-1 0-1,1-1 1,0 1-1,-1-1 0,1 1 1,-1-1-1,1 1 0,0-1 1,-1 1-1,1-1 1,0 1-1,0-1 0,0 0 1,-1 0-1,1 1 0,0-1 1,0 0-1,0 0 1,-1 0-1,1 0 0,1 0 1,3 0-1,-1 0 1,0 0-1,1-1 1,-1 1-1,0-1 1,0 0-1,0 0 1,1-1-1,-1 1 1,0-1-1,-1 0 1,1 0-1,0 0 1,-1-1-1,5-2 1,3-6 1,1 0 1,17-23-1,-11 13 0,65-78 12,-83 99-12,0 0-1,0 0 0,0 0 0,0-1 0,0 1 0,0 0 0,0 0 1,0 0-1,0 0 0,0 0 0,0-1 0,0 1 0,1 0 0,-1 0 1,0 0-1,0 0 0,0 0 0,0 0 0,0 0 0,0 0 1,0-1-1,1 1 0,-1 0 0,0 0 0,0 0 0,0 0 0,0 0 1,1 0-1,-1 0 0,0 0 0,0 0 0,0 0 0,0 0 0,0 0 1,1 0-1,-1 0 0,0 0 0,0 0 0,0 0 0,0 0 1,1 0-1,-1 0 0,0 0 0,0 0 0,0 1 0,0-1 0,0 0 1,0 0-1,1 0 0,-1 0 0,0 0 0,0 0 0,0 0 0,0 1 1,0-1-1,0 0 0,0 0 0,0 0 0,1 0 0,-1 0 1,0 1-1,0-1 0,0 0 0,0 0 0,0 0 0,0 0 0,0 0 1,0 1-1,0 12 2,0-10-1,-1 30-5,-3 0 0,-7 35 1,4-34 2,2 1 0,-1 39 0,9-1-44,0 23-19,-4-91 65,0 0 0,-1 0-1,0-1 1,1 1 0,-2 0 0,1-1-1,0 0 1,-1 1 0,0-1 0,0 0-1,0 0 1,0-1 0,-1 1 0,1-1 0,-1 1-1,0-1 1,0 0 0,0-1 0,-7 4-1,-4 3 4,0-2 0,0 0 0,-1 0 0,-28 7 0,23-10 3,0-2 1,0 0-1,-33-1 1,40-1-25,13 0-13,1 0-1,-1-1 1,0 1-1,0 0 1,0 0 0,0-1-1,1 1 1,-1 0-1,0-1 1,0 1-1,1-1 1,-1 1 0,0-1-1,1 1 1,-1-1-1,0 0 1,1 1 0,-1-1-1,1 0 1,-1 1-1,1-1 1,-1 0-1,1 0 1,0 1 0,-1-1-1,1 0 1,0 0-1,-1 0 1,1 1-1,0-1 1,0 0 0,0 0-1,0 0 1,0-2-1,-1-1-230,-5-20-1374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50:18.5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1025 4825 27869,'0'0'347,"-16"0"-27,-34 0-18,42 0-10,44 0-153,-11-1-92,0-1-1,0-1 1,0-2-1,33-9 0,99-41 62,-49 15-26,257-57 153,10 28-51,285-70-75,24-94-73,-27 9-5,59 33 1,-271 76-16,-129 21-22,176-42 28,-391 111 4,-64 14-21,2 2 0,-1 1-1,77-4 1,-114 12 374,-1-6-332,-1 0-1,0 0 1,0 0 0,0 0-1,-1 0 1,1 1 0,-1-1-1,-1 1 1,1-1 0,-4-5-1,-38-49-70,17 25 66,-43-69-15,5-2-1,-83-184 1,77 118 9,-54-199 0,7-65-23,-111-343 9,198 701-19,-4 2 0,-2 2 1,-4 1-1,-4 2 0,-2 2 1,-3 2-1,-3 2 0,-3 3 1,-2 2-1,-4 3 0,-85-63 1,85 74 20,61 45 29,-23 1-34,-15 2-6,-1 2 0,1 1 0,-39 11 1,-24 5 0,-587 71-14,343-49 0,-2079 248 16,1414-139-14,997-150 6,12-2-10,9 29-38,100 194 40,14 34 13,-90-183 3,32 121 0,-30-48-6,-8 1 0,10 189 0,-21 304 43,5 516-21,-11-937-34,18 293 25,-25-494-20,5 28 2,-4-44-13,-2-2 163,0-12-129,0 11-36,6 0 216,-2 0-1796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0.8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102 6 224,'-4'0'16043,"-8"0"-8980,-20 0-4768,-21 0-1580,53 0-587,0-5-2049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1.3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20329,'0'0'2305,"0"3"-2049,0-1-224,0 1 1,0-1 159,0 0-192,0 1 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6.8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4503 56 26748,'0'0'894,"-29"-7"-435,23 5-433,-45-10 180,1 2-1,-103-7 1,-611 9 275,540 9-418,-1042 22 178,3 96 30,982-70-251,204-31-20,-112 41-1,175-54 6,0 1 0,1 0 0,0 1 0,0 0 0,-21 17 0,30-20-47,0-1 1,0 1-1,0 1 1,0-1-1,1 0 1,0 1-1,0 0 1,0 0 0,1 0-1,-1 0 1,1 0-1,1 0 1,-1 1-1,1-1 1,-1 1-1,1 9 1,-2-1-1554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7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28877,'733'248'16,"85"-54"6,8-46-14,-678-125-845,262 6 1,-408-28 778,1-1 0,-1 0 1,0 0-1,0 0 0,0-1 1,1 1-1,-1 0 1,0-1-1,0 0 0,0 1 1,0-1-1,0 0 0,3-1 1,-4 0-57,0 1-1,-1 0 1,1-1 0,0 1 0,0-1 0,-1 1 0,1-1 0,0 1 0,-1-1 0,0 1 0,1-1 0,-1 1 0,0-1 0,0 0 0,0 1 0,0-1 0,0-2 0,0-17-4219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5.4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6 28013,'0'0'1398,"0"0"-1394,0-1 1,0 1 0,0 0 0,0-1-1,0 1 1,0 0 0,0 0-1,-1-1 1,1 1 0,0 0-1,0 0 1,0-1 0,-1 1 0,1 0-1,0 0 1,0 0 0,0 0-1,-1-1 1,1 1 0,0 0-1,0 0 1,-1 0 0,1 0 0,0 0-1,0 0 1,-1-1 0,1 1-1,0 0 1,-1 0 0,1 0-1,0 0 1,0 0 0,-1 0 0,1 0-1,0 0 1,-1 0 0,1 1-1,0-1 1,0 0 0,-1 0-1,1 0 1,0 0 0,0 0-1,-1 0 1,1 1 0,-1 5 5,1 0 1,0 0-1,1 0 1,-1 0-1,1 0 1,0-1-1,1 1 1,3 11-1,1 4 27,10 67 102,-3 0 1,0 147 0,-9-146-109,-5-58-15,0-24-13,0 0-1,1 0 0,1 0 0,-1 0 1,3 10-1,2-10-508,1-15-184,4-20-2515,-9 24 1715,13-38-14085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6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260 114 27789,'0'0'2019,"-14"-20"-1875,-48-59-74,61 78-68,0-1 1,1 1-1,-1 0 1,0 0-1,0 0 1,-1 0-1,1 1 1,0-1-1,0 0 1,0 0-1,0 1 1,-1-1-1,1 0 1,0 1-1,-1 0 1,1-1-1,0 1 1,-1 0-1,1-1 1,-1 1-1,1 0 0,0 0 1,-1 0-1,1 0 1,-1 0-1,1 1 1,0-1-1,-1 0 1,1 1-1,0-1 1,-2 1-1,0 1 1,0 1-1,0-1 1,1 1-1,-1-1 1,1 1-1,0 0 1,-1-1-1,-1 6 1,-1-2 1,-8 14-1,0 0 0,1 1-1,1 0 1,1 0 0,1 2-1,1-1 1,-10 44 0,11-31-14,1 1 0,3 0 1,0 0-1,4 56 0,0-89 1,0 1-1,0 0 0,0 0 0,0-1 1,1 1-1,-1-1 0,1 1 1,0-1-1,0 0 0,0 1 0,0-1 1,1 0-1,-1 0 0,1-1 0,0 1 1,0 0-1,0-1 0,0 0 0,0 0 1,1 0-1,-1 0 0,0 0 0,6 1 1,-5-1 3,-1-1 1,1 0 0,0 0-1,0 0 1,0 0-1,0 0 1,0-1 0,0 0-1,0 0 1,0 0 0,-1 0-1,1 0 1,0-1-1,0 0 1,0 0 0,0 0-1,0 0 1,-1-1-1,1 0 1,0 1 0,-1-1-1,0 0 1,5-4 0,6-8 48,-1-1 0,0 0 0,-1-1 0,-1 0 0,0-1 0,-2 0 0,14-33 1,-12 22 66,-1-1 0,-1 0 0,-2 0 0,6-43 1,-9 42 97,-5 44-11,-1 36-162,-4 38-8,-26 128 0,-4 41-16,33-54-31,3-147-33,0-56 45,0 0 1,1 1-1,-1-1 1,0 0-1,1 0 0,-1 1 1,0-1-1,1 0 1,-1 0-1,0 0 1,1 1-1,-1-1 0,1 0 1,-1 0-1,0 0 1,1 0-1,-1 0 1,1 0-1,-1 0 0,1 0 1,-1 0-1,0 0 1,1 0-1,-1 0 1,1 0-1,-1 0 0,0 0 1,1-1-1,-1 1 1,1 0-1,-1 0 1,0 0-1,1-1 0,-1 1 1,0 0-1,1 0 1,-1-1-1,0 1 1,1 0-1,-1-1 0,0 1 1,0 0-1,0-1 1,1 1-1,-1-1 1,0 1-1,6-14-150,0 0-1,-1-1 1,-1 1 0,0-1-1,-1 1 1,2-29 0,0 6-289,5-23-700,3-4-927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6.5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 28541,'0'0'1686,"-8"11"-1414,2 0-264,0 1-1,1-1 1,0 1 0,1 0-1,0 0 1,1 1-1,0-1 1,1 1-1,1-1 1,0 1-1,1 20 1,-2 112 26,5 175-17,-3-314-24,1 0-1,0 1 1,0-1 0,0 0 0,1 0 0,-1 0-1,2 0 1,-1 0 0,1 0 0,-1 0 0,2-1 0,-1 1-1,1-1 1,5 7 0,-5-9-25,-1 0 1,1-1-1,-1 1 1,1-1-1,0 0 1,0 0-1,0 0 0,0 0 1,0-1-1,1 0 1,-1 0-1,0 0 0,1 0 1,-1-1-1,1 1 1,-1-1-1,1 0 0,-1-1 1,0 1-1,10-3 1,-8 2 26,0-1 1,-1-1-1,1 1 1,0-1 0,-1 0-1,1 0 1,-1-1-1,0 1 1,0-1 0,0 0-1,-1-1 1,1 1-1,-1-1 1,0 0 0,5-8-1,3-6 36,-1-1-1,18-41 1,-21 39 25,-2 1 0,0-1 0,-2 0 0,0 0 0,-1 0 0,-2-1 0,0-28 0,-1 48-46,0 0 0,0 0-1,0 0 1,0 0 0,-1 0-1,1 0 1,-1 0 0,0 0-1,0 0 1,0 0 0,0 0-1,0 0 1,-1 0 0,1 0-1,-1 1 1,0-1 0,-3-3-1,3 5-5,-1-1-1,0 0 1,1 1-1,-1 0 1,0-1-1,0 1 1,0 0 0,0 1-1,0-1 1,0 1-1,0-1 1,-1 1-1,1 0 1,0 0-1,0 0 1,0 0-1,-4 1 1,2 0-3,-1 1 1,1-1-1,-1 1 1,1 0-1,0 0 1,0 1-1,0 0 1,0 0 0,0 0-1,0 0 1,1 1-1,0-1 1,-1 1-1,1 0 1,1 1-1,-8 8 1,6-5-135,0 0 1,0 1-1,0 0 1,1-1-1,0 1 1,1 1-1,0-1 0,0 0 1,-1 13-1,3 8-2076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7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0 340 29518,'0'0'704,"134"-144"-656,-75 117-48,-3 1 0,-8 4-16,-8 1-16,-11 1-64,-7 1-368,-9 0-273,-10 0-847,-3-3-17209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7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2538 93 18825,'0'0'11693,"-10"-9"-11562,-11-11-86,21 19-43,-1 1-1,1-1 0,-1 1 0,1-1 0,0 1 1,0-1-1,-1 0 0,1 1 0,0-1 0,0 1 1,0-1-1,-1 0 0,1 1 0,0-1 0,0 0 1,0 1-1,0-1 0,0 0 0,0 1 0,0-1 1,1 1-1,-1-1 0,0 0 0,0 0 0,1 0 1,0 0-1,0 0 0,0 0 0,0 0 1,0 0-1,1 0 0,-1 0 0,0 0 1,0 1-1,0-1 0,1 0 0,-1 1 1,3-1-1,38-10 7,-21 8-4,13-5-2,0 2 0,0 2 0,1 1 0,0 2 0,37 3 0,-67-1-2,-1 0 0,1 0 0,-1 0 0,0 1 0,0-1 0,0 1 0,0 0 0,0 1 0,0-1 0,0 1 1,-1-1-1,1 1 0,-1 0 0,1 0 0,-1 1 0,0-1 0,-1 1 0,1-1 0,-1 1 0,1 0 0,-1 0 0,0 0 0,-1 0 0,1 0 0,-1 1 0,1-1 0,0 6 0,0 6 6,0 0-1,0 1 1,-2-1-1,0 0 1,0 1 0,-5 20-1,1-17 4,0 0 0,-2 0 1,0 0-1,-16 32 0,-46 74 89,26-52-55,-97 217 18,130-252-79,8-38-12,1-8-7,1-4 19,0 1 1,1-1 0,5-17-1,-4 17-291,-1 0 0,0 0-1,2-21 1,-4 31 193,0 0 1,0 0 0,0 0 0,0 0-1,0 0 1,0 0 0,0 0 0,0 0 0,0 0-1,0 0 1,0 0 0,0 0 0,-1 0 0,1 1-1,0-1 1,-1 0 0,1 0 0,-1 0-1,1 0 1,-1 0 0,1 1 0,-1-1 0,0 0-1,1 1 1,-1-1 0,0 0 0,0 1-1,0-1 1,1 1 0,-1-1 0,-2 0 0,-7-4-3258</inkml:trace>
  <inkml:trace contextRef="#ctx0" brushRef="#br0" timeOffset="1">159 1450 27597,'0'0'0,"-137"53"-208,121-39 128,11-4 47,5-1-47,0 1 80,0 0 48,11 2-48,-1-3-64,4-4-1040,-1-5-5555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18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15 11381,'0'0'17464,"-13"-14"-17960,61 14 160,8 0-2321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51.8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24619,'0'0'1761,"3"9"-1521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8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8436,'0'0'12523,"6"-27"-11864,-4 25-598,-1 0-1,1 1 1,0-1-1,-1 1 1,1 0 0,0-1-1,0 1 1,0 0-1,0 0 1,0 0 0,0 0-1,0 1 1,0-1-1,1 1 1,-1-1 0,0 1-1,0 0 1,1-1-1,3 2 1,13-5-702,-7 0-1171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0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123 321 592,'0'0'9397,"-1"-26"-5782,-6-80-1089,-8-15 3458,6 62-3255,9 59-2692,0 0-1,0-1 1,0 1-1,0 0 1,0-1-1,0 1 1,0 0-1,0-1 1,0 1-1,0 0 1,0 0-1,0-1 1,-1 1-1,1 0 1,0-1-1,0 1 1,0 0-1,0 0 1,0-1-1,-1 1 1,1 0-1,0 0 1,0-1-1,0 1 1,-1 0-1,1 0 1,0 0-1,0-1 1,-1 1-1,1 0 0,0 0 1,-1 0-1,1 0 1,0 0-1,0 0 1,-1 0-1,1 0 1,0 0-1,-1-1 1,1 1-1,0 0 1,-1 0-1,1 1 1,0-1-1,0 0 1,-1 0-1,1 0 1,0 0-1,-1 0 1,1 0-1,0 0 1,0 0-1,-1 0 1,1 1-1,0-1 1,0 0-1,-1 0 1,1 0-1,0 1 1,0-1-1,-1 0 1,1 0-1,0 1 1,0-1-1,0 0 1,0 0-1,-1 1 1,-4 27 4,0-1 0,2 1 0,1 0 0,2 31 0,0-21-4,0 553 203,0-591-218,0-10-84,0-1 0,0 0 0,-1 1 0,0-1 0,-1 1 0,0-1 0,-1 1 0,0-1 0,0 1 0,-1 1 0,-1-1 0,-6-12 0,-16-31-2342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1.5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7 25436,'0'0'1414,"2"-1"-1422,0 0 9,-1 0 0,1 1 0,0-1 1,0 0-1,0 1 0,0 0 0,0-1 0,0 1 1,0 0-1,0 0 0,0 0 0,0 0 1,-1 0-1,1 1 0,0-1 0,0 0 1,0 1-1,2 0 0,10 3 8,115 10 164,189-1 0,-153-10-119,1284 110 159,-625-67-165,-822-46-35,-1 0 0,1 0 0,0-1 0,-1 1 0,1-1 0,-1 1 0,1-1 0,0 0 0,-1 1 0,0-1 0,1 0 0,-1 0 0,1 0 0,-1 0 0,0 0 0,0 0 0,0-1 0,0 1 0,0 0 0,0-1 0,0 1 0,0 0 0,0-1 0,0 1 0,-1-1 0,1 0 0,-1 1 0,1-1 0,-1 1 0,0-1 0,1 0 0,-1 1 0,0-3 0,0 1 33,1 0 0,-1 0 0,0 0 1,0 0-1,-1 0 0,1 0 0,-1 0 0,1 0 0,-1 0 1,0 0-1,0 0 0,0 1 0,0-1 0,-1 0 0,1 0 1,-1 1-1,-3-5 0,4 6-37,-3-3 32,1 1-1,-1 0 0,0 0 1,0 0-1,0 0 1,0 1-1,0 0 1,-9-4-1,12 7-40,0 0 0,0 0 0,0 0 0,0 0 0,0 1 0,1-1 0,-1 0 0,0 0 0,1 1 0,-1-1 0,1 0 0,0 1 0,-1-1 0,1 1 0,0-1 0,0 0 0,0 1 0,0 2 0,-1 3 0,-8 54 0,4-1 0,3 105 0,2-96-2,4-6 3,21 121 0,-3-39-3,-22-144 3,0 0 0,0-1 0,-1 1 0,1-1 0,0 1 0,0 0 0,0-1 0,-1 1 0,1-1 0,0 1 1,0-1-1,-1 1 0,1-1 0,-1 1 0,1-1 0,0 1 0,-1-1 0,1 1 0,-1-1 0,1 0 0,-1 1 0,1-1 0,-1 0 1,0 1-1,1-1 0,-1 0 0,1 0 0,-1 1 0,1-1 0,-1 0 0,0 0 0,1 0 0,-1 0 0,0 0 0,1 0 1,-2 0-1,-32-1 1,21 1 4,-236-8 7,-173-1-5,-700 41 8,522 23 68,5 35 123,570-85-191,16-4-10,0 1 0,0 0 0,-17 7 0,26 14 47,0-23 1,45 0-2821,-21 0-1486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2.5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19737,'0'0'1041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9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1076 522 27212,'0'0'2015,"-1"-24"-1740,-6-74-59,6 92-192,0 1 1,0 0 0,0 0 0,-1-1-1,0 1 1,0 0 0,0 0 0,0 1 0,-1-1-1,0 0 1,0 1 0,0 0 0,-5-5-1,-5-7 51,-5-9-39,-2 1-1,-1 1 1,-1 1-1,-1 1 1,0 1-1,-2 1 1,0 1 0,-1 1-1,-1 2 1,-1 0-1,-40-15 1,26 16 4,0 1 0,-1 3 0,0 1 0,-1 2 0,0 2 0,0 2 0,-62 3 0,98 0-36,-1 0 0,0 1-1,0 1 1,0-1 0,0 1-1,1 1 1,-1-1 0,1 2 0,0-1-1,0 1 1,0 0 0,0 1-1,1 0 1,-1 0 0,1 0 0,1 1-1,-1 0 1,1 1 0,0-1-1,0 1 1,1 0 0,-5 9 0,-4 6-5,1 2 1,1-1-1,1 2 1,2-1-1,0 1 1,-9 46-1,9-22 1,3 0 1,-1 86-1,7-126-4,0 0-1,0 0 1,1 0 0,0 0-1,0 0 1,1-1 0,1 1-1,-1 0 1,1-1 0,1 0-1,0 1 1,0-1 0,0-1 0,1 1-1,0-1 1,1 1 0,-1-2-1,1 1 1,1-1 0,-1 1-1,1-2 1,0 1 0,1-1-1,-1 0 1,14 6 0,0-1-16,0-1 1,1-1-1,-1-1 1,2-1-1,-1-1 1,1 0-1,38 1 1,10-3-58,82-9 0,-118 3 76,0-3 0,0 0 0,-1-3 0,0 0-1,-1-2 1,0-2 0,-1-1 0,0-1-1,-1-2 1,-1-1 0,-1-2 0,35-29 0,-41 29 10,-1-1 0,-1-1 0,-1-1 1,0 0-1,-2-2 0,18-32 0,-25 36 4,-1 0 0,-1 0 0,-1-1 0,0 0 0,-2 0 0,-1-1 0,0 0 0,1-38 0,-5 43 8,0 10-12,0 0 0,-1-1 0,0 1 1,-1 0-1,-1-10 0,1 16-7,1 0-1,-1 0 1,0 0-1,0 0 1,0 0-1,0 0 1,0 0-1,0 1 1,0-1-1,-1 0 1,1 1-1,0-1 1,-1 1 0,0-1-1,1 1 1,-1 0-1,0 0 1,1 0-1,-1 0 1,0 0-1,0 0 1,0 0-1,0 1 1,-4-2-1,-7 0 12,0 0 0,0 0-1,-1 1 1,1 1 0,0 0-1,-1 1 1,1 1 0,0 0-1,0 1 1,0 0 0,0 1 0,0 0-1,1 1 1,0 0 0,0 1-1,0 1 1,-15 10 0,6-1-392,1 0 1,0 2-1,1 0 1,1 1 0,1 1-1,1 1 1,0 0-1,-12 24 1,-8 22-8287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0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493 236 29806,'-32'-9'48,"-106"-28"5,131 35-44,1 1-1,-1-1 1,0 2 0,0-1-1,0 1 1,1 0-1,-1 0 1,0 1 0,0 0-1,0 0 1,0 0 0,1 1-1,-1 0 1,1 1-1,-1-1 1,1 1 0,0 0-1,0 1 1,0 0 0,1 0-1,-1 0 1,1 0-1,-8 10 1,0 2 5,1 0 0,1 1-1,1 1 1,1 0 0,-14 36 0,13-31 0,6-14-12,-44 113 8,43-105-11,0 0 1,2 1-1,-1 0 0,2 0 1,0 20-1,2-35-1,0 1 1,0-1-1,0 1 0,0-1 1,1 1-1,-1-1 0,1 0 0,0 1 1,0-1-1,0 0 0,1 0 0,-1 1 1,1-1-1,0 0 0,0-1 0,0 1 1,0 0-1,0 0 0,4 3 1,-1-3-7,0 0 0,1 0 1,-1-1-1,1 1 1,-1-1-1,1-1 1,0 1-1,0-1 0,-1 0 1,1 0-1,6 0 1,19 1-6,-1-1 1,1-1 0,-1-2-1,0-1 1,0-1 0,0-1-1,0-2 1,-1-1 0,0-2-1,40-18 1,-44 15 19,-1 0 1,-1-1-1,0-2 1,-1 0-1,-1-1 0,-1-1 1,0-1-1,-1-1 0,-1-1 1,-1 0-1,-1-2 0,13-23 1,-14 18 15,-1 0 0,-1-1 0,-2-1 0,0 0-1,-3 0 1,0-1 0,-2 0 0,-1 0 0,1-56 0,-6 83-17,1 0-1,-1 0 1,-1 0-1,1 0 1,0 0-1,-1 0 1,0 0-1,0 1 1,0-1-1,0 0 1,-3-4-1,2 6 1,0 0 0,0 1 0,1-1 0,-1 1 0,0-1 0,-1 1 0,1 0 1,0 0-1,0 0 0,0 0 0,-1 0 0,1 0 0,0 1 0,-1-1 0,1 1 0,-1 0 0,1 0 0,-1 0 0,-2 0 0,-13 0-3,0 1 1,0 1-1,0 1 1,0 1 0,1 0-1,-1 1 1,1 1-1,1 0 1,-1 1-1,1 1 1,0 1-1,0 0 1,-24 21-1,20-15-15,1 1-1,1 1 1,1 1 0,0 1-1,1 0 1,1 1-1,1 0 1,1 1 0,-16 36-1,6 10-368,6-6-788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40.7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821 167 26380,'0'0'254,"-11"-24"276,-5-9-147,-19-31 0,32 60-341,1 1 1,0 0-1,-1 0 0,0 0 1,0 0-1,1 1 0,-2-1 0,1 1 1,0 0-1,0 0 0,-1 0 1,1 0-1,-1 0 0,0 1 1,1-1-1,-1 1 0,0 0 0,0 0 1,0 1-1,0-1 0,0 1 1,-6 0-1,-2-1 23,-5 0-15,0 0-1,-1 2 1,1 0 0,-1 0-1,1 2 1,0 0 0,0 1-1,0 1 1,0 0 0,1 2 0,0 0-1,0 0 1,0 1 0,1 1-1,-16 14 1,-11 6 10,2 3 0,1 1-1,1 2 1,-41 50 0,63-65-50,0 0 0,2 1 1,0 1-1,1 0 0,2 1 0,0 0 0,1 1 0,2 0 1,0 1-1,-6 37 0,10-37-10,1-1 0,2 1 0,1-1 0,0 1 0,8 47 0,-5-61 0,0-1-1,0 1 1,1 0 0,0-1 0,1 0 0,0 0 0,0 0-1,1-1 1,1 1 0,-1-1 0,1-1 0,1 1 0,0-2-1,0 1 1,10 7 0,-3-5 5,1 0-1,0-2 0,0 0 1,1 0-1,-1-1 1,2-1-1,-1-1 1,31 5-1,-16-6-4,-1-1-1,1-1 1,0-2-1,36-5 1,-56 4 1,0-1 1,0-1-1,0 0 1,0-1-1,0 0 1,-1-1-1,0 0 1,0-1-1,0 0 1,-1 0-1,0-2 1,0 1-1,0-1 1,-1 0-1,0-1 1,-1 0-1,0-1 1,-1 1-1,1-2 1,8-17-1,-4 4 7,-1 0 0,-1 0-1,-2-1 1,0 0 0,-2-1 0,0 0-1,-2 1 1,2-47 0,-5 39 4,1 5 3,-1 0 1,-4-28-1,3 50-9,-1 1 0,1-1-1,-2 1 1,1-1 0,0 1-1,-1 0 1,0-1 0,0 1-1,-1 0 1,1 0 0,-1 1-1,0-1 1,-1 0 0,1 1-1,-1 0 1,-5-5 0,5 6 4,-2 0 1,1 0 0,0 0-1,-1 1 1,1 0 0,-1 0-1,1 1 1,-1-1 0,0 1 0,0 0-1,0 1 1,0 0 0,1 0-1,-1 0 1,-8 1 0,5 0-2,0 1 1,0 0 0,0 0 0,0 1-1,0 0 1,0 1 0,1 0 0,-15 9-1,11-4-3,-1 1 0,1 0-1,1 1 1,0 0 0,1 1-1,0 0 1,0 0 0,1 1-1,1 1 1,1-1-1,0 1 1,0 1 0,1-1-1,-4 18 1,1 5-331,2 1-1,1-1 1,2 2 0,2 60-1,2-56-1530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5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10 2641,'0'0'4912,"-4"-8"-219,2 6-6689,-1 3 1278,1-1-43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39 26748,'0'0'2468,"-3"-4"-2348,1 2-117,1 1 49,0 0 0,0 0 0,0 0 0,-1 0 0,1 0 0,0 0 0,0 0 0,-1 0-1,1 1 1,0-1 0,-1 0 0,1 1 0,-1-1 0,1 1 0,0-1 0,-1 1 0,1 0 0,-3-1 0,2 1 380,7-2-202,8 0-169,25 0-1,-31 1-3287,-20-11-5734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1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 29293,'0'0'443,"-17"1"-365,8-1-68,3 0-6,-1 0-1,1 1 1,0-1 0,-1 1-1,-10 3 1,16-3-3,-1-1 1,1 1-1,-1-1 0,1 1 0,0 0 1,-1 0-1,1 0 0,0-1 0,0 1 0,-1 0 1,1 1-1,0-1 0,0 0 0,0 0 1,0 0-1,1 1 0,-1-1 0,0 0 1,0 1-1,1-1 0,-1 1 0,1-1 1,-1 1-1,1-1 0,0 1 0,0-1 1,-1 1-1,1-1 0,0 1 0,0-1 1,1 1-1,-1-1 0,0 3 0,6 18 11,0 0 0,1 0 0,1-1 1,1 1-1,12 19 0,13 30-7,-24-47 7,-2 1 0,0 0 0,-1 0 0,-2 0 0,-1 1 1,0-1-1,-2 1 0,-2 35 0,0-58 6,-1 1 0,1-1 0,-1 0 0,0 0 1,0 0-1,0 0 0,-1 0 0,1-1 0,-1 1 0,1 0 0,-1-1 0,0 1 0,0-1 0,0 1 0,-1-1 1,1 0-1,0 0 0,-1 0 0,0 0 0,1 0 0,-5 2 0,4-3-12,1 0-1,0 0 1,0 0-1,0-1 1,0 1-1,-1 0 1,1-1-1,0 0 1,-1 1-1,1-1 1,0 0-1,-1 0 1,1 0-1,0-1 1,-1 1-1,1-1 1,0 1-1,-1-1 1,1 1-1,0-1 1,0 0-1,0 0 1,0 0-1,0-1 1,0 1-1,0 0 1,0-1-1,0 1 1,-2-3-1,1-1-35,0 1 0,0-1 0,0 1 0,1-1 0,0 0 0,0 0 0,0 0 0,0 0 0,1 0 0,0-1 0,0 1 0,0-6 0,0-9-2591,3-39 0,4 2-12653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55.01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243 370 15991,'0'0'8396,"-13"-7"-7833,4 1-471,-103-56 1537,81 45-218,31 17-1120,-10-25 464,-16-8-331,19 25-313,0 0 1,1 0 0,0-1-1,-10-18 1,21 26-97,0 0 1,0 0-1,0 1 1,1-1-1,-1 1 1,9 1-1,-6-1 2,79 4 17,141 26-1,-142-16-1,145 5 0,-98-16 8,164-8 56,-93-29-29,398-22 31,-551 55-83,15 0 23,-1-3 0,111-21-1,-29-7 53,183-17-1,549 30 119,-712 28-198,51 1-1,512 37 36,-404 15-46,-205-35 9,141 13-1,-235-38-7,399 38 21,188 5-8,-88-33-2,-196-7-6,206-4 27,-277-2-18,121-14-1,-123 2-8,1012-49-5,-955 28 8,41-2 0,1051 20 14,-940 18-12,-402 0-10,63 10 0,-126-12 2,0 0 0,-1 0-1,1 0 1,-1 0-1,1 0 1,-1 0-1,1 0 1,-1 0 0,1 1-1,-1-1 1,1 0-1,-1 0 1,1 0-1,-1 1 1,1-1 0,-1 0-1,1 1 1,-1-1-1,1 0 1,-1 1-1,0-1 1,1 1 0,-1-1-1,0 1 1,1-1-1,-1 1 1,0-1-1,0 1 1,0-1 0,1 1-1,-1-1 1,0 1-1,0-1 1,0 1-1,0-1 1,0 1 0,0-1-1,0 1 1,0 0-1,0-1 1,0 1-1,0-1 1,0 1 0,0-1-1,-1 1 1,1-1-1,0 1 1,0-1-1,0 1 1,-1-1 0,1 1-1,0-1 1,-1 1-1,1-1 1,-1 1-1,-19 23 87,12-16-87,0 0-1,0 1 0,1 1 0,0-1 1,1 1-1,0 0 0,0 1 0,1-1 1,1 1-1,0 0 0,0 0 0,1 0 1,-3 23-1,1 9 2,3-1 0,4 67 1,0-27 0,-2-72-2,0 31 4,1 0 0,10 61 0,62 562 19,-68-219 9,-7-237-23,1-206-8,-1 0 0,1 0 0,0 0 0,-1-1 0,1 1 1,-1-1-1,1 1 0,-1-1 0,0 1 0,0-1 1,1 0-1,-5 2 0,1 0 2,-11 9-4,0-1 0,-1-1 1,0-1-1,0-1 0,-1 0 1,-28 8-1,-118 22 3,145-34-3,-242 48 16,198-39-14,-2-3 1,-68 3-1,-132-8 11,22-1-6,41-1 7,103-4 27,-153 19 0,-524 150 119,725-155-148,-141 41 5,188-51-17,3-3-3,-19 0-544,0-2 55,-32-6 0,45 7 361,-74-13-1547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1.6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0 436 27661,'0'0'1280,"14"-21"-794,-7 9-413,1-1-9,0 0 1,0 1 0,2 0 0,-1 0 0,1 1 0,1 0 0,0 1 0,0 1 0,1-1 0,23-12 0,189-85 518,-16 8-288,-203 96-291,28-18 57,-31 20-60,-1-1 0,1 1 0,-1-1 1,0 0-1,0 0 0,0 1 0,0-1 0,0 0 0,0 0 0,0 0 0,-1 0 0,1 0 0,-1 0 1,1 0-1,-1 0 0,0 0 0,0-3 0,0 4-52,4 24-298,-2-11-19,2 0-1,0-1 1,0 0 0,6 12 0,13 17-2620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2.1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1 402 28749,'0'0'608,"184"0"-367,-101-7-161,8-3-32,-8 1 48,-3 1-64,-13 1 0,-8-2-16,-14 1 0,-13-6-16,-8-1 0,-10-4-48,-14 0-64,0-3-753,-3 1-2496</inkml:trace>
  <inkml:trace contextRef="#ctx0" brushRef="#br0" timeOffset="1">359 27 29213,'0'0'614,"31"-4"-406,-21 2-190,235-16 191,-187 17-191,-23-1 24,-1 2 0,61 9 0,-90-9-35,-1 1 0,0 0 0,0 0 0,0 1 1,-1-1-1,1 1 0,0 0 0,0 0 0,-1 0 0,1 0 0,-1 1 0,0-1 0,0 1 1,1 0-1,-2 0 0,4 4 0,-3-2 6,0 0 0,0 1 1,0-1-1,-1 1 0,0 0 0,0-1 1,-1 1-1,0 0 0,0 0 0,1 10 1,0 19 30,-1 1 0,-2-1 0,-1 0 0,-2 0 0,-2 0 0,-1 0 0,-18 53 0,5-26-22,-23 62 7,35-105-53,0 0 0,-2-1 0,0 0 0,-16 20 0,23-34-152,0-1 1,0 1 0,-1-1-1,1 1 1,-1-1 0,1 0 0,-1 0-1,0 0 1,-8 3 0,4-5-1639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4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1 236 26364,'0'0'366,"1"-21"-260,3-158 508,-4 144 585,0 58-616,0 28-580,20 382 201,0 8-158,-20-245-56,-6-161 11,6-34 2,0 0-1,0-1 1,0 1 0,0 0 0,0-1 0,0 1 0,-1-1 0,1 1-1,0 0 1,0-1 0,-1 1 0,1-1 0,0 1 0,-1-1 0,1 1 0,0-1-1,-1 1 1,1-1 0,-1 1 0,1-1 0,-1 0 0,1 1 0,-1-1-1,1 0 1,-1 1 0,0-1 0,1 0 0,-1 1 0,1-1 0,-1 0-1,0 0 1,1 0 0,-1 0 0,1 0 0,-1 0 0,0 0 0,1 0-1,-1 0 1,0 0 0,1 0 0,-1 0 0,0 0 0,1 0 0,-1-1-1,1 1 1,-1 0 0,1 0 0,-1-1 0,0 1 0,0-1 0,0 0 3,0-1 0,0 1 1,0 0-1,0-1 0,0 1 0,0-1 1,1 1-1,-1-1 0,0 1 1,1-1-1,-1 0 0,1 1 1,0-1-1,-1 0 0,1 1 1,0-3-1,0-35 51,1 23-24,0 0-23,0-1 0,2 0 1,0 0-1,0 1 0,2-1 0,0 1 0,12-25 1,-5 16-7,1 1 1,1 0 0,33-41 0,-44 61-6,-2 2 0,0 0-1,1 1 1,-1-1-1,0 0 1,1 1-1,-1-1 1,0 1-1,1-1 1,0 1-1,-1 0 1,1 0-1,0 0 1,0 0 0,0 0-1,0 0 1,0 0-1,0 0 1,0 1-1,0-1 1,2 1-1,-3 0 1,0 0 1,0 1-1,0-1 0,0 0 0,0 1 0,0-1 0,-1 1 0,1-1 0,0 1 0,0 0 0,-1-1 0,1 1 0,0 0 1,-1-1-1,1 1 0,-1 0 0,1 0 0,-1 0 0,1 0 0,-1-1 0,1 1 0,-1 0 0,0 0 0,0 0 0,1 0 1,-1 0-1,0 0 0,0 0 0,0 0 0,0 2 0,2 5-3,15 69 5,-10-44 2,0-1 1,2 0-1,14 31 0,-22-61-3,-1 1 0,1-1 0,0 0 1,0 0-1,1 0 0,-1 0 0,0 0 1,1 0-1,-1 0 0,1-1 0,-1 1 1,1 0-1,0-1 0,0 1 0,0-1 1,0 0-1,0 1 0,0-1 0,0 0 1,0 0-1,0 0 0,1-1 1,-1 1-1,0-1 0,0 1 0,1-1 1,-1 0-1,1 0 0,-1 1 0,0-2 1,1 1-1,-1 0 0,0 0 0,1-1 1,-1 0-1,0 1 0,0-1 0,1 0 1,-1 0-1,0 0 0,4-3 0,11-10 9,0 0 0,0-2-1,-2 0 1,0 0 0,-1-2-1,16-23 1,-10 12-6,71-101 112,-91 129-115,0 1 1,0 0-1,0 0 0,0 0 1,0 0-1,0 0 0,0 0 1,0-1-1,0 1 0,0 0 0,0 0 1,0 0-1,0 0 0,0 0 1,0 0-1,1-1 0,-1 1 1,0 0-1,0 0 0,0 0 1,0 0-1,0 0 0,0 0 1,0 0-1,0 0 0,0-1 0,0 1 1,1 0-1,-1 0 0,0 0 1,0 0-1,0 0 0,0 0 1,0 0-1,0 0 0,1 0 1,-1 0-1,0 0 0,0 0 0,0 0 1,0 0-1,0 0 0,0 0 1,1 0-1,-1 0 0,0 0 1,0 0-1,0 0 0,0 0 1,0 0-1,0 0 0,1 0 0,-1 0 1,0 0-1,0 0 0,0 0 1,0 1-1,0-1 0,0 0 1,0 0-1,0 0 0,0 0 1,1 0-1,-1 8-3,0-6 5,-1 34-3,0-12 2,4 42-1,-2-59 0,0 0-1,0 0 1,1 0-1,0 0 1,0-1-1,1 1 1,0 0-1,0-1 1,0 0-1,7 9 0,-9-13 2,1-1-1,-1 1 1,0-1-1,1 1 0,-1-1 1,1 0-1,-1 0 1,1 0-1,-1 0 0,1 0 1,0 0-1,0 0 1,-1-1-1,1 1 0,0 0 1,0-1-1,0 0 0,0 1 1,0-1-1,0 0 1,0 0-1,-1 0 0,1 0 1,0 0-1,0-1 1,0 1-1,0-1 0,0 1 1,0-1-1,-1 0 1,1 1-1,0-1 0,0 0 1,-1 0-1,1 0 0,1-2 1,5-3 11,0 0 0,-1-1-1,0 0 1,0 0 0,8-13 0,-1 0 44,-2 0 1,-1-1-1,0-1 1,-2 0-1,12-41 1,10 116-44,-27-48-14,1 0 1,0 0-1,0-1 1,0 1-1,0-1 1,1-1-1,-1 1 1,1-1-1,0 0 1,0 0-1,0 0 1,0-1-1,1 0 1,-1 0-1,8 1 1,2-1 3,1 0-1,-1-2 1,1 1 0,32-5-1,-44 3 3,1 0-1,-1 0 0,1-1 0,-1 0 1,0 0-1,0 0 0,1 0 0,-2-1 1,1 0-1,0 0 0,-1 0 0,1-1 1,-1 0-1,0 1 0,0-1 0,0-1 1,-1 1-1,1-1 0,3-6 0,-2 2 19,-1 0-1,0 0 1,0 0 0,-1 0-1,0-1 1,-1 0-1,0 1 1,-1-1 0,0 0-1,0-11 1,-1 20-21,0 0 1,-1-1-1,1 1 1,-1 0-1,1-1 1,-1 1-1,0 0 0,1 0 1,-1 0-1,0-1 1,0 1-1,0 0 1,0 0-1,0 0 1,0 0-1,0 1 1,0-1-1,0 0 0,-1 0 1,1 1-1,0-1 1,0 1-1,-1-1 1,1 1-1,0-1 1,-1 1-1,1 0 1,-1 0-1,1-1 0,0 1 1,-3 1-1,-58-2 17,44 2-20,14-2 2,0 2 0,0-1 0,0 0 0,0 1 0,0-1 0,0 1 0,1 1 0,-1-1 0,0 0 1,0 1-1,1-1 0,-6 5 0,7-4-5,0-1 1,0 1 0,0 0-1,0 0 1,1 0 0,-1 1-1,1-1 1,-1 0 0,1 1-1,0-1 1,0 0 0,0 1-1,0 0 1,0-1 0,1 1-1,-1-1 1,1 1 0,0 0-1,0-1 1,0 4 0,-1-2-8,1 0 0,0-1 1,1 1-1,-1 0 0,0 0 1,1 0-1,0-1 0,0 1 1,0 0-1,2 3 0,-2-6 8,1 1-1,-1-1 0,0 0 0,1 1 0,-1-1 0,1 0 0,0 0 0,-1 0 0,1 0 1,0-1-1,0 1 0,-1 0 0,1-1 0,0 1 0,0-1 0,0 0 0,0 1 1,0-1-1,0 0 0,0 0 0,3-1 0,15 0 4,-14 1 1,0 0-1,0 0 0,0 0 0,0 0 0,7 3 0,-11-3 0,1 1 0,-1 0-1,0 0 1,0 0 0,-1 0-1,1 0 1,0 0-1,0 1 1,0-1 0,-1 0-1,1 1 1,-1 0 0,1-1-1,-1 1 1,0 0 0,1 0-1,-1-1 1,1 5 0,9 19-3,-1 1 0,-2 0 0,0 1 0,4 33 0,9 115 8,-20-169-6,3 45-2,-4 57 1,0-105 0,0 0 0,-1 0 0,1-1 0,0 1 0,-1 0 0,1 0 0,-1-1 1,0 1-1,0 0 0,0-1 0,0 1 0,-1-1 0,1 1 0,-1-1 0,1 0 0,-1 1 1,0-1-1,0 0 0,0 0 0,0 0 0,0-1 0,-3 3 0,0-2 7,0 1 0,0-2-1,-1 1 1,1 0 0,0-1-1,-1 0 1,1 0 0,-1-1-1,1 1 1,-7-2 0,13-16 8,0 13-13,0 1-1,1 0 1,0 0 0,-1 0-1,1 0 1,1 0-1,-1 0 1,0 0 0,1 1-1,-1-1 1,1 1 0,4-3-1,42-26-8,-26 18 4,21-16 11,-1-1-1,-1-2 0,-2-2 1,-2-1-1,67-80 0,-45 38 37,78-129-1,-134 199-13,0 0 1,-1 0-1,1 0 1,-1-1-1,-1 0 0,1 1 1,-1-1-1,-1 0 0,0 0 1,1-15-1,-13 35-4,8-7-26,0 1-1,0-1 0,0 1 1,1 0-1,0 0 0,0 0 1,0 0-1,1 0 0,0 0 1,0 0-1,0 0 0,1 1 1,0-1-1,1 8 0,0-12 3,-1-1 0,1 1 0,0-1-1,0 0 1,-1 1 0,1-1 0,0 0 0,0 1-1,0-1 1,0 0 0,1 0 0,-1 0 0,0 0-1,0 0 1,1 0 0,-1-1 0,0 1 0,1 0 0,-1-1-1,1 1 1,-1-1 0,1 1 0,-1-1 0,1 0-1,-1 1 1,3-1 0,48 3 2,-44-3 4,29-2 9,0 0 0,-1-3 0,1-1 0,-1-2 0,0-1 0,-1-2 0,62-27 0,-90 34-11,13-3 3,-19 7-21,-11 9-922,-6 3-171,1-1-1332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5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228 618 27629,'0'0'1958,"2"-20"-1777,2-64-34,-4 83-144,0 0 0,0-1 0,0 1 0,-1 0 1,1 0-1,0 0 0,0 0 0,-1 0 0,1 0 0,-1 0 0,1 0 0,-1 0 0,1 0 1,-1 0-1,1 0 0,-1 0 0,0 0 0,0 1 0,0-1 0,1 0 0,-1 1 1,0-1-1,0 0 0,0 1 0,0-1 0,0 1 0,0-1 0,0 1 0,0-1 0,0 1 1,0 0-1,0 0 0,0 0 0,-1-1 0,1 1 0,0 0 0,0 0 0,0 0 0,0 1 1,0-1-1,0 0 0,0 0 0,0 1 0,0-1 0,-2 1 0,-5 0 3,-2 1-2,1-1 0,-1 2 0,1-1 0,0 1 0,0 1 0,0 0 0,0 0 0,1 0 0,-1 1 0,1 0 0,-10 9 0,12-9-6,0-1 0,1 1-1,-1 0 1,1 1 0,0-1-1,0 1 1,1 0 0,0 0-1,0 0 1,0 1 0,1-1-1,0 1 1,0 0 0,1 0-1,-3 12 1,4-14-16,0 0-1,1 0 0,0 0 1,0 0-1,1 0 1,-1 0-1,1 0 1,0 0-1,0 0 1,3 6-1,-3-9 5,1 0 0,-1 1 0,1-1 0,0 0 1,0 0-1,0-1 0,0 1 0,0 0 0,0-1 0,0 1 0,0-1 0,1 1 0,-1-1 0,1 0 0,-1 0 0,1 0 1,-1-1-1,1 1 0,0 0 0,3-1 0,4 2-2,-1-1-1,0 0 1,0 0 0,1-1 0,-1 0 0,18-3-1,-23 2 16,0 0 0,0-1 1,0 1-1,-1-1 0,1 0 0,0 0 0,-1 0 0,1 0 0,-1 0 0,0-1 0,0 0 0,0 0 0,0 0 0,0 0 0,0 0 0,-1 0 0,4-7 0,-1 1 18,-1-1 0,0 0 0,0 0 0,-1 0 0,-1-1 1,0 1-1,2-12 0,0-79 155,-3 71-134,-1-423 426,-2 436-431,2 25-4,-1 30-29,8 96 6,37 213 1,-41-327-8,2 10-4,13 49 1,-16-71 2,1-1 0,0 0 0,0 0 0,0 0 0,1 0 0,0-1-1,0 1 1,1-1 0,0 0 0,0 0 0,11 10 0,-14-15 2,1 1 0,-1-1-1,0 0 1,1 0 0,-1 0 0,0 0-1,1 0 1,0 0 0,-1-1 0,1 1-1,-1-1 1,1 0 0,0 0 0,-1 0-1,1 0 1,0 0 0,-1 0 0,1-1-1,-1 1 1,1-1 0,-1 0 0,1 0-1,-1 0 1,1 0 0,-1 0-1,0 0 1,1-1 0,-1 1 0,0-1-1,0 0 1,0 1 0,2-3 0,2-3 5,1 0 0,-1 0 1,0 0-1,-1 0 1,0-1-1,0 0 0,6-14 1,2-30 33,-8 32-38,-4 16-41,0 6-43,0 1 79,0 0-1,-1 0 0,1 1 1,1-1-1,-1 0 0,0 0 1,1 0-1,-1-1 0,1 1 1,0 0-1,0 0 0,0-1 1,0 1-1,0-1 0,1 0 1,-1 0-1,1 0 0,0 0 1,-1 0-1,1 0 0,0-1 1,0 1-1,0-1 0,0 0 1,0 0-1,0 0 1,1 0-1,-1-1 0,0 1 1,0-1-1,1 0 0,-1 0 1,0 0-1,1 0 0,-1 0 1,0-1-1,0 0 0,0 0 1,1 1-1,-1-2 0,0 1 1,0 0-1,0-1 0,0 1 1,-1-1-1,5-3 0,2-4 13,-1 0 0,0-1-1,0 0 1,-1-1 0,0 1-1,-1-1 1,0-1 0,-1 1-1,5-16 1,4-18 15,8-52 1,-16 69 2,25-154 53,-14 72 45,-16 201-108,-11 260-7,-1 7-10,10-190-26,2 184-483,-1-350 499,5 30-297,-5-32 305,1 1 0,-1 0 1,1-1-1,-1 1 0,1 0 0,-1-1 0,1 1 0,0 0 0,-1-1 0,1 1 0,0-1 0,-1 0 0,1 1 0,0-1 0,0 1 0,0-1 0,-1 0 0,1 0 0,0 1 0,0-1 0,0 0 0,-1 0 0,1 0 0,0 0 1,0 0-1,0 0 0,0 0 0,0 0 0,-1 0 0,1 0 0,1-1 0,0 0 7,0 0-1,0 0 1,-1 0 0,1 0-1,0 0 1,-1 0 0,1 0-1,-1 0 1,1-1 0,-1 1-1,0-1 1,0 1 0,1-1-1,-1 1 1,0-1 0,0 0 0,-1 0-1,2-3 1,14-41 76,-14 37-54,6-21 47,-1-2 1,-2 1-1,1-36 1,-4-96 140,-3 101-170,2 31-30,0 20-3,0 0 0,-1 0 0,-1 0 0,0 0 1,-1 0-1,0 1 0,0-1 0,-1 0 0,0 1 0,-6-12 0,8 20-43,31-1-51,-27 4 86,0-1 0,0 0 0,0 0 0,0 0 0,0-1 0,0 1 0,-1-1 0,1 0 0,0 1 0,0-1 0,-1 0 0,1-1 0,0 1 0,-1 0 0,3-3 1,2-1 1,-1-2 0,0 1 1,0-1-1,-1 0 0,0 0 1,0 0-1,0-1 1,-1 0-1,0 0 0,-1 0 1,4-13-1,3-14 31,8-51-1,-15 67-24,13-70 265,8-168 1,-24 1310-659,1-1070 376,1 0 0,5-24 0,2-19 11,2-73 35,-7-167 0,-4 295-36,-1 0 0,0-1 0,-1 1 0,1 0 0,-1 0 0,-4-8 0,6 12-3,0 0-1,0 0 0,-1 0 1,1 1-1,0-1 0,-1 0 1,1 0-1,-1 1 1,1-1-1,-1 0 0,1 1 1,-1-1-1,0 0 0,1 1 1,-1-1-1,0 1 0,1-1 1,-1 1-1,0 0 0,0-1 1,0 1-1,1 0 0,-1-1 1,0 1-1,0 0 0,0 0 1,0 0-1,1-1 0,-1 1 1,0 0-1,0 0 1,0 0-1,0 1 0,0-1 1,1 0-1,-1 0 0,0 0 1,0 1-1,0-1 0,0 0 1,1 1-1,-1-1 0,0 1 1,0-1-1,1 1 0,-1-1 1,-1 2-1,0 1-1,1-1-1,-1 1 0,0 0 1,1 0-1,0 0 1,-1 0-1,1 1 1,1-1-1,-1 0 1,0 0-1,1 1 1,-1 3-1,1-5 1,-1 0-1,1 1 1,0-1-1,0 1 1,0-1 0,0 0-1,1 1 1,-1-1-1,1 0 1,-1 0 0,1 1-1,0-1 1,-1 0-1,1 0 1,1 0 0,-1 0-1,0 0 1,0 0-1,2 2 1,3-1 3,0 0 0,0-1 0,0 1 0,1-1 0,-1-1 0,1 1 0,-1-1 0,1 0 0,-1-1 0,1 0 0,-1 0 0,1 0 0,0-1 0,-1 1 0,1-2 0,-1 1 0,0-1 0,1 0-1,-1 0 1,0-1 0,0 0 0,6-3 0,-4-2 0,-1 1 0,0-1-1,-1 0 1,0 0 0,0-1 0,-1 0-1,0 0 1,0-1 0,-1 1-1,4-15 1,-8 60-23,0-36 21,0 0 0,0 0-1,0 0 1,0 0 0,0 0 0,0 0 0,0 1 0,0-1 0,0 0 0,0 0 0,0 0 0,0 0-1,0 0 1,0 0 0,0 1 0,0-1 0,0 0 0,0 0 0,0 0 0,0 0 0,0 0 0,1 0 0,-1 0-1,0 1 1,0-1 0,0 0 0,0 0 0,0 0 0,0 0 0,0 0 0,0 0 0,0 0 0,0 0 0,1 0-1,-1 0 1,0 0 0,0 1 0,0-1 0,0 0 0,0 0 0,0 0 0,0 0 0,1 0 0,-1 0-1,0 0 1,0 0 0,0 0 0,0 0 0,0 0 0,0 0 0,1 0 0,-1 0 0,0 0 0,0 0 0,0-1-1,2 1 7,7 0 9,0-2 0,-1 1 0,1-1 1,-1 0-1,0-1 0,1 0 0,-1 0 1,0-1-1,14-8 0,70-54 80,-67 46-81,30-25 47,59-64 1,-78 73-43,-25 29-14,-11 12-16,-1-4 9,1 28-9,1 1 21,-2 1 0,-5 36 0,5-58-14,-1 0 0,0 0 0,-1 0 1,0-1-1,0 1 0,-1-1 1,0 1-1,0-1 0,-1-1 0,0 1 1,-1 0-1,-6 6 0,7-10-91,0 0 0,0-1 1,0 1-1,0-1 0,-1 0 0,1-1 0,-1 0 0,0 0 0,0 0 0,1 0 1,-1-1-1,0 0 0,0 0 0,-1-1 0,-10 0 0,-30 1-1980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6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28749,'0'0'256,"51"57"-256,-40-25 0,-6 1-112,-5 6-592,0 4-1537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6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28877,'0'0'689,"32"7"-377,327 40 232,1031-2-10,-401-22-486,-972-22-46,-79-1-50,-211-34-516,54 5-278,-51 1-1471,-35 1-4148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17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0 162 27661,'0'0'149,"48"14"238,182 45 114,10-33-143,-236-26-353,171 12 140,913 42 313,-213-72-442,-322-27 3,-537 44-11,-14 2-7,-1-1 1,1 0-1,0 0 0,0 0 1,-1-1-1,1 1 0,0 0 1,0-1-1,-1 1 0,1-1 1,-1 1-1,1-1 0,0 0 1,-1 1-1,3-3 0,-5-1 19,-12 0-10,-161-17-5,-614-19-469,5 34 66,547 9 390,186 0 8,-52 9 0,96-11 0,1-1 1,-1 2-1,1-1 0,-1 1 1,1-1-1,-1 2 0,1-1 0,0 0 1,-5 4-1,10-5 0,0-1 0,-1 0 0,1 0 1,0 0-1,0 1 0,-1-1 0,1 0 0,0 0 0,0 1 1,-1-1-1,1 0 0,0 0 0,0 1 0,0-1 0,0 0 1,0 1-1,-1-1 0,1 0 0,0 0 0,0 1 1,0-1-1,0 0 0,0 1 0,0-1 0,0 0 0,0 1 1,0-1-1,0 0 0,0 1 0,0-1 0,1 0 0,-1 1 1,17 7 6,10-3 11,52 0-1,953-17 378,-721-6-347,417-80 0,-237-9 37,-467 101-17,-20 2 73,-43 3 58,32 1-204,-1498 0 80,1498 0-75,-498 9 13,375-1-6,-233 45-1,326-45-12,0 2-1,0 2 0,-42 19 1,71-27-7,-1 1 1,1-1-1,0 1 0,1 0 1,-1 1-1,1 0 1,0 0-1,-10 12 0,15-15-33,0 1-1,0-1 1,0 0-1,0 1 1,1 0-1,-1-1 1,1 1-1,0 0 1,0 0-1,0 0 1,1 0 0,-1 0-1,1 0 1,0 0-1,0 0 1,0-1-1,1 1 1,-1 0-1,2 5 1,2 2-482,0 1 0,1-1 1,9 17-1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6.5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0 28477,'0'0'-165,"-9"26"5,5-14 159,-4 14 5,0 1 1,2-1-1,1 1 1,1 0 0,-1 39-1,4 32 35,3 122-6,0-192-33,1-1 0,2 1 0,1-1 0,1-1 0,18 47 0,-25-73-6,1 1 0,-1 0 0,1-1 1,-1 1-1,1 0 0,0-1 0,-1 1 0,1-1 0,0 1 0,0-1 0,0 1 0,-1-1 0,1 1 0,0-1 0,0 0 1,0 1-1,0-1 0,0 0 0,-1 0 0,1 0 0,0 0 0,0 0 0,0 0 0,0 0 0,0 0 0,0 0 0,0 0 0,0-1 1,0 1-1,-1 0 0,1 0 0,0-1 0,0 1 0,0-1 0,-1 1 0,1-1 0,0 1 0,0-1 0,-1 1 0,1-1 0,0 0 1,-1 1-1,1-1 0,-1 0 0,1 0 0,-1 1 0,1-1 0,-1 0 0,1-1 0,3-7-621,0-1 0,-1 0 0,-1 0 0,3-16 0,1-18-4839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7.4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0 203 26940,'0'0'211,"14"-2"-104,81-9-26,127 1 0,-86 6-32,826-87 228,-898 82-249,1-4 1,83-28-1,-126 32 22,-20 7-29,1 1 1,0-1-1,-1 1 1,1 0-1,0-1 1,0 1-1,0 1 1,0-1-1,0 0 1,0 1-1,0-1 1,1 1-1,-1 0 1,0 0-1,0 0 1,0 1-1,0-1 1,0 1-1,0 0 1,0 0-1,0 0 1,0 0-1,0 0 1,0 0-1,4 3 1,5 7 3,0 0 0,0 0 0,-1 1 1,0 1-1,11 18 0,41 73 69,43 132 44,-54-115-108,-47-115 12,-5-5-30,0-1 0,0 0 0,1 0 0,-1 0 0,0 0 0,1 0 0,-1 1-1,0-1 1,0 0 0,1 0 0,-1 1 0,0-1 0,0 0 0,0 0 0,1 1 0,-1-1-1,0 0 1,0 1 0,0-1 0,0 0 0,0 0 0,1 1 0,-1-1 0,0 0 0,0 1-1,0-1 1,0 0 0,0 1 0,0-1 0,0 0 0,0 1 0,0-1 0,0 0-1,0 1 1,0-1 0,-1 0 0,1 1 0,0-1 0,0 0 0,0 1 0,0-1 0,-1 0-1,1 0 1,0 1 0,0-1 0,0 0 0,-1 0 0,1 1 0,0-1 0,-1 0 0,-64 27 49,-2-4 1,-102 24 0,-151 12-58,287-53 9,-512 65-4,-184 35 52,685-100-56,42-6 43,3-14-5,1 8-54,0 0 1,1 0 0,0 0 0,0 1-1,0-1 1,1 1 0,5-6 0,-4 4-28,-1 1 0,1-1 0,-1 0 0,0 1 0,3-10 0,4-32-1781,-3 15-790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7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0 27052,'0'0'131,"-6"9"-104,0 3-24,0 0 0,1 1 0,0 0 0,1 0 1,0 0-1,1 0 0,1 1 0,0-1 0,1 1 0,0 15 0,1 122 14,1-54 13,-21 186 1,19-270-37,-2 8-4,1-17 18,-1-12 19,-1-9-170,-2-1 0,-8-18 1,-10-11-4006,1 6-7140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56.9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471 154 23147,'0'0'3281,"-20"5"-2862,-100 21 192,110-23-461,-47 13 548,56-16-540,7 0-44,24-3-71,-1-1-1,1-1 0,-1-2 1,32-12-1,9-1 21,11 0 0,86-24-24,-137 34 2,0-2 0,0 0 1,35-22-1,-65 34-32,1 0 0,-1 0 0,0-1 0,0 1 1,0 0-1,0 0 0,1 0 0,-1 0 0,0 0 0,0 0 0,0 0 0,0-1 1,0 1-1,0 0 0,0 0 0,0 0 0,1 0 0,-1 0 0,0-1 0,0 1 0,0 0 1,0 0-1,0 0 0,0 0 0,0-1 0,0 1 0,0 0 0,0 0 0,0 0 1,0 0-1,0-1 0,0 1 0,0 0 0,0 0 0,0 0 0,0 0 0,-1-1 0,1 1 1,0 0-1,0 0 0,0 0 0,0-1 0,-12-3 357,-50 2-296,-1 2-1,1 4 1,0 2 0,-73 16 0,95-13-51,-430 107 88,453-107-93,21-5-16,-3-4 3,3 2-1,1 0 0,0 1 0,0-2 0,0 1 0,0-1 0,0 0 0,1 0 0,-1 0 0,0 0 0,6-1 0,-1 1 0,67 3 3,-1-2-1,112-13 1,149-39 5,-230 36-523,-114 15 128,1 0 0,0 1 0,-1 0 0,1 0 0,-10 5 0,-8 3-2910,-41 15-14660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58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276 658 21802,'0'0'3095,"-4"1"-2378,4-1-683,-1 0-1,1 1 0,0-1 1,-1 0-1,1 0 0,-1 0 0,1 1 1,-1-1-1,0 0 0,1 0 1,-1 0-1,1 0 0,-1 0 0,1 0 1,-1 0-1,1 0 0,-1 0 1,1 0-1,-1 0 0,1-1 0,-1 1 1,1 0-1,-1 0 0,0-1 0,-5-14 631,4 6-730,-17-53 574,-32-67-1,29 76-161,-32-111 1,46 123-217,2-1 0,-2-83-1,8 124-127,0 0 0,0 1 0,0-1 0,0 1-1,0-1 1,0 0 0,0 1 0,1-1 0,-1 0 0,0 1-1,0-1 1,0 1 0,1-1 0,-1 0 0,0 1-1,1-1 1,-1 1 0,1-1 0,-1 1 0,1-1 0,-1 1-1,0 0 1,1-1 0,0 1 0,-1 0 0,1-1-1,-1 1 1,1 0 0,0-1 0,21-1-2,-13 2 1,108-1 13,233 29-1,333 29-26,6-47-1,-689-10 16,1 0 0,0 0 0,0 0 0,0 0 0,0 0 0,0 0 0,0 0 0,0 0 0,0-1 0,0 1 0,0 0 0,0 0 0,-1-1 0,1 1 0,0 0 0,0-1 0,0 1 0,-1-1 0,1 1 0,0-1 0,0 0 0,-1 1 0,1-1 0,0 0 0,-1 1 0,1-1-1,-1 0 1,1 0 0,-1 0 0,1 1 0,-1-1 0,0 0 0,1 0 0,-1 0 0,0 0 0,0 0 0,0 0 0,0 0 0,1 0 0,-1 0 0,0 1 0,-1-1 0,1 0 0,0 0 0,0 0 0,0 0 0,0 0 0,-1-1 0,1-7-3,0 7 4,0 1-1,0-1 1,0 1-1,0-1 1,-1 1-1,1-1 1,0 1-1,0-1 1,-1 1-1,1-1 1,-1 1-1,0-1 1,1 1-1,-1-1 1,0 1-1,0 0 1,0 0-1,0-1 1,0 1-1,0 0 1,0 0-1,0 0 1,-1 0-1,1 0 1,0 0-1,0 0 0,-1 1 1,-2-2-1,3 3-1,0-1-1,0 1 0,1 0 0,-1 0 1,0-1-1,0 1 0,1 0 0,-1 0 1,0 0-1,1 0 0,-1 0 0,1 0 1,0 0-1,-1 0 0,1 0 1,0 0-1,-1 0 0,1 0 0,0 0 1,0 2-1,0-2 0,-22 110-13,-8 124-1,-17 90 27,45-314-13,-1-1 0,0 0 0,-8 18 0,10-25 0,-1 0 1,0 0 0,0 0 0,0 0 0,0 0 0,0-1-1,-1 1 1,1-1 0,-1 0 0,0 1 0,0-1 0,0 0-1,0-1 1,0 1 0,0-1 0,-4 2 0,-33 8 0,-2-2-1,1-1 1,-80 3 0,59-7-2,-741 42 1,403-29 3,122-9 42,277-8-34,35 0-27,-10 0-217,-12 1-957,0-1 1,24-3-1,-12-5-2766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1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29 28589,'0'0'0,"-57"-29"-14871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2.3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 27292,'0'0'0,"-16"19"-1712,16 17 575,0 2-10484</inkml:trace>
  <inkml:trace contextRef="#ctx0" brushRef="#br0" timeOffset="1">134 706 13798,'0'0'12822,"-30"-89"-13206,52 79-80,-4 0-1697,1-4-13462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2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25948,'0'0'0,"-27"16"-784,27 4 127,3 1-1712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3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30 25660,'0'0'2,"0"-5"62,-2-17-85,3 22-987,8-1 1965,-7 0-4928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5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19417,'0'0'6171,"20"-10"-6051,59 1-891,-44 4-2508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5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10 24571,'0'0'0,"-35"-9"-6755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6.2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19513,'0'0'1297,"-1"0"-1257,-1 0 1382,15 7-1804,-7-4-1419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6.9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23931,'0'0'0,"40"0"-21530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7.3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24939,'0'0'833,"2"0"-1730,6 0-3601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59.4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25 23883,'0'0'2935,"3"-3"-2466,18-13 137,-20 15-371,10-1 650,-10 2-856,0 0 0,-1-1-1,1 1 1,0-1 0,-1 1-1,1 0 1,0 0 0,0 0 0,-1-1-1,1 1 1,0 0 0,0 0-1,0 0 1,-1 0 0,1 0 0,0 0-1,0 0 1,-1 0 0,1 1-1,1-1 1,3 6 18,0 0 1,-1 0-1,0 0 0,0 1 0,-1-1 1,0 1-1,5 14 0,-1-3-3,12 30 80,14 58-1,-4-10-26,-19-61-26,7 45 0,3 8-8,-2-17-28,-16-62-17,0 0 0,0 0 0,-1 0 0,-1 0 0,1 1 0,-1-1 0,-2 12 0,0 8 17,2 36 13,0-65 93,8 0-98,17-2-23,1-1-1,0-1 1,49-16 0,23-4 5,-29 14 4,123-3 1,-136 13-21,-26-2-5,0 2 0,0 1 0,0 1-1,-1 2 1,35 8 0,10 8 1,1-4 1,128 11-1,155-11 30,-258-13-14,802-2 107,-299-32-82,-102 2-18,778-52 34,-501 38-10,-340 27-32,-162 0-7,590-19 65,-411 57-46,241 2-17,-542-25-28,823 1 27,-744 11-6,4 0 0,25-9-6,309-5 9,154-66-24,-688 64 14,4 0 4,-1-1 0,73-23 0,-110 28-3,0 0 1,0-1 0,0 1-1,-1-1 1,1 0-1,0 0 1,-1 0 0,0 0-1,4-4 1,-4 3-5,0 1 0,1 0 0,-1 0 0,0 0 0,1 0 0,0 0 0,0 0 0,-1 1 0,1-1 0,0 1 0,3-1 0,7 1 4,-11 1-2,0 1 1,0-1 0,0 0 0,0 0 0,-1-1 0,1 1 0,0 0-1,0-1 1,0 1 0,0-1 0,0 1 0,-1-1 0,4-1 0,-4-1 4,-1-47 25,2 19-121,-2 1-1,-2-1 0,-1 1 0,-1-1 0,-8-31 1,-25-54-1091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08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21178,'0'0'603,"3"4"1760,-3-4-2347,0 2-1007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2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1 352,'0'0'2753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3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16488,'0'0'5149,"-3"1"-4840,2-1-201,1 0 0,-1 0 0,1 0 0,-1 1-1,1-1 1,-1 0 0,1 0 0,-1 0 0,1 1 0,-1-1 0,1 0 0,0 1 0,-1-1-1,1 0 1,-1 1 0,1-1 0,0 1 0,-1-1 0,1 0 0,0 1 0,-1-1 0,1 1-1,0-1 1,0 1 0,0-1 0,-1 1 0,1-1 0,0 1 0,0 0 0,12 8 419,31 0-973,-43-9 450,31 3-605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 27453,'0'0'-83,"-1"-1"22,-25 16 85,24-14-44,0 1 1,0 0 0,1-1 0,-1 1 0,0 0 0,1 0 0,-1 0 0,1 0 0,-1 0 0,1 1 0,0-1 0,0 0 0,0 1 0,-1 4 0,-2 11-4674,2-11-5303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4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8 26924,'0'0'657,"-13"-8"-657,16 8 0,10 0 0,3 0-48,3 0 32,2 0-128,3 0-241,0 0-1616,6 3-15447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5.0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 26284,'0'0'16,"-1"0"-20,1 0 0,-1 0 1,1 0-1,-1 0 0,1 0 0,-1 0 0,1 0 0,-1 0 0,1 1 1,-1-1-1,1 0 0,-1 0 0,1 1 0,-1-1 0,1 0 1,0 1-1,-1-1 0,1 1 0,-1-1 0,1 0 0,0 1 1,-1-1-1,1 1 0,0 0 0,-1 1 3,0 1 0,0 0 0,-1-1 0,1 0 0,0 1 1,-1-1-1,0 0 0,1 1 0,-1-1 0,0 0 0,0 0 0,0 0 0,0-1 0,-1 1 0,-2 2 0,2-3-1,1 0 1,0 0-1,0 1 0,0 0 0,0-1 0,0 1 0,0 0 0,1 0 0,-1 0 0,1 0 0,-1 0 0,1 0 0,0 0 0,-1 1 0,1-1 0,0 0 0,1 1 1,-1-1-1,0 4 0,1-6-49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5.4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23419,'0'0'0,"27"63"-272,-21-56 272,-6-2 0,2 2-64,-2 0-417,3 3-207,0-1-352,-3 3-1890,0 3-4961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5.8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1025 25804,'0'0'32,"2"0"-2225,1-14-21450</inkml:trace>
  <inkml:trace contextRef="#ctx0" brushRef="#br0" timeOffset="1">1 1 25932,'0'0'16,"21"91"-160,-5-53-48,-2 6-513,-4 1-3328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6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1 884 24875,'0'0'689,"0"-32"-801,0 15-305,0-7-1023,0-2-3490</inkml:trace>
  <inkml:trace contextRef="#ctx0" brushRef="#br0" timeOffset="1">1 0 25324,'0'0'176,"18"65"-192,-10-43 32,-2-5-32,-4 0 16,1 2-160,-3-2-2081,0 2-15832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7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431 681 20778,'0'0'2590,"-6"1"-2200,4 0-367,1-1 0,-1 0 1,1 1-1,-1-1 1,1 1-1,-1 0 0,1-1 1,-1 1-1,1 0 0,-1 0 1,1 0-1,0 0 1,0 0-1,-2 2 0,2-1 204,0 0-1,0 1 0,0-1 0,1 1 0,-1-1 1,0 1-1,1-1 0,0 1 0,0 0 1,0-1-1,0 5 0,3-3-101,0-1 0,0 1 0,0 0 0,1-1 0,-1 0 0,1 0 0,5 4 0,-8-7-90,6 5 25,1 0 0,0 0-1,0-1 1,0 0 0,0-1-1,1 0 1,0 0 0,-1-1 0,1 0-1,13 1 1,11-1 153,52-3 0,-30 0-175,-30 0-11,0-1 1,0-1 0,-1 0 0,35-11 0,-43 9 7,-1 0 0,0-1 0,-1 0 0,1-1-1,-1-1 1,0-1 0,24-19 0,-30 20-3,-1 0 0,1 0 0,-2-1 0,1 0-1,-1 0 1,-1-1 0,0 1 0,0-1-1,-1-1 1,0 1 0,-1 0 0,0-1 0,2-12-1,0-14 62,-1-1 1,-3-54-1,-1 72-33,0-13 9,-5-39-1,4 60-50,-2 0 0,0 1 0,0-1-1,-1 0 1,0 1 0,-10-18-1,6 15 2,-1 0-1,0 0 0,-1 1 0,0 0 1,-1 1-1,-14-13 0,18 19-12,-1 0 0,0 1-1,-1-1 1,1 2 0,-1-1 0,0 1 0,0 0-1,0 1 1,0 0 0,-1 0 0,-15-1 0,-13-1 11,-1 3 1,-67 3-1,85 0-15,0 2-1,1 1 0,0 0 0,0 1 1,0 2-1,-35 15 0,-5 8 0,2 2 0,2 3 0,-71 57 0,106-74 0,1 1 0,0 1-1,2 1 1,-23 32 0,32-38-2,0 1 0,0-1 0,2 2 0,0-1 0,0 1 0,2 0 0,-6 31 0,8-31 2,1 0 1,1 0-1,1 31 0,0-41-1,1-1-1,0 1 1,0-1 0,1 0-1,0 0 1,0 0 0,0 0-1,1 0 1,0 0 0,0 0-1,0-1 1,1 0-1,4 6 1,4 1 2,0-2 1,1 1-1,0-2 0,0 1 1,1-2-1,0 0 1,1-1-1,-1 0 0,1-1 1,1-1-1,-1 0 0,22 3 1,0-2 1,1-2 0,-1-1 0,1-2 0,46-5 0,-65 2 0,-1-1 0,0-1 0,1-1 0,-1 0 1,33-15-1,81-51 17,-110 58-11,127-85-21,-149 98 8,1 0-1,-1 0 1,0 0-1,0 0 1,1 0-1,-1 0 1,0 0-1,0 0 0,1 0 1,-1 0-1,0 0 1,0 0-1,1 1 1,-1-1-1,0 0 1,0 0-1,0 0 1,1 0-1,-1 0 1,0 1-1,0-1 1,0 0-1,0 0 1,1 0-1,-1 1 1,0-1-1,0 0 1,0 0-1,0 1 1,0-1-1,0 0 1,0 0-1,0 1 1,0-1-1,1 0 1,-1 0-1,0 1 1,0-1-1,0 0 1,0 0-1,-1 1 1,1-1-1,0 0 1,0 0-1,0 1 0,0-1 1,0 21-73,0-16 32,-1 110-1317,-3-41-402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54.1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1 590 27741,'0'0'1878,"0"5"-1811,0 221 319,-1-224-383,1 0 0,0 1-1,1-1 1,-1 0 0,0 0-1,1 1 1,-1-1 0,1 0-1,0 0 1,-1 0-1,1 0 1,0 1 0,0-2-1,1 1 1,-1 0 0,0 0-1,1 0 1,-1 0-1,1-1 1,1 3 0,0-3 0,0 1 1,0-1 0,0 1-1,0-1 1,0 0-1,0 0 1,0 0 0,0-1-1,0 1 1,1-1 0,-1 0-1,6 0 1,4-1 6,0-1-1,0 0 1,0-1 0,0 0 0,-1-1-1,21-10 1,29-20 36,98-69 0,-123 77-39,115-78 38,350-246 27,-443 308-57,-2-2 1,71-73-1,-115 102-29,-1 2 118,-10 15-61,-4 10-43,-3-1-100,0 0-1,0-1 1,-1 1 0,0-1-1,-1-1 1,0 1 0,0-1 0,-1 0-1,-16 14 1,-3-3-1474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8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29389,'0'0'16,"-19"0"-176,46 0-464,3 0-2545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8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1 15607,'0'0'4250,"-13"3"-3658,0-2-434,8 0-99,0-1-1,0 1 1,0 0 0,1 0-1,-1 0 1,0 1 0,1-1-1,-1 1 1,-7 5 0,8-6 516,0 0 1,0-1-1,-1 0 1,1 1 0,0-1-1,-1 0 1,-5-2-1,-3 2-5273,0 0-11040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29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215 442 26940,'-134'-70'200,"128"67"-184,1 0 0,-1-1 0,1 1 0,0-1-1,1-1 1,-1 1 0,-4-6 0,7 7 9,0 0-1,0 0 1,0-1 0,1 1 0,0 0 0,-1-1 0,0-4 0,-2-7 186,1 9-159,1 0 1,0-1 0,0 1-1,1-1 1,0 1 0,0-1 0,1 1-1,-1-1 1,1 0 0,1 1-1,0-1 1,-1 0 0,2 1-1,-1-1 1,1 1 0,0 0-1,0 0 1,1-1 0,0 2 0,0-1-1,0 0 1,1 0 0,0 1-1,0 0 1,0 0 0,1 0-1,7-6 1,4-3-26,0 1 0,1 1 0,1 0 0,0 2 0,30-14 0,-35 19-19,1 0 1,-1 0-1,1 1 0,0 1 0,1 1 0,-1 0 0,0 1 0,30 0 0,-40 2-7,1 0 0,-1 0 1,1 0-1,-1 0 0,1 1 1,-1 0-1,0 0 0,0 0 1,0 0-1,0 1 0,0-1 1,0 1-1,-1 0 0,1 0 1,-1 1-1,5 5 0,3 6 5,-1 0-1,0 1 1,7 17-1,-13-25-1,17 37 13,-2 1 0,-3 1 1,-1 1-1,-3 0 1,-2 1-1,-1 0 0,-3 0 1,-2 1-1,-5 93 0,-2-117-4,0 1-1,-2 0 1,-1-1-1,-1 0 1,-1 0-1,-2-1 1,0 0-1,-1 0 1,-2-1-1,-1-1 0,-27 36 1,24-37-8,-1-1 0,-1 0 0,0-2 0,-2 0 0,0-2 0,-1 0 1,-1-1-1,-1-1 0,0-2 0,-1 0 0,-34 12 0,45-20 2,-1-1 0,0 0 0,-20 1 0,32-4-3,0-1-1,0 1 1,0-1 0,0 0 0,0 0 0,1 0-1,-1 0 1,0 0 0,0-1 0,0 0 0,0 1-1,1-1 1,-1 0 0,0 0 0,1 0 0,-1-1-1,1 1 1,-1-1 0,1 1 0,-1-1 0,1 0-1,0 0 1,0 0 0,-3-4 0,2-3 2,0 0 0,1 1 0,0-1 0,0 0 0,1 0 0,0 0 0,1 0 1,1-12-1,-1 9-5,1-2-2,0 0 0,1 0 0,0 0 0,1 0 0,1 1 0,0-1 0,1 1 0,0 0 0,1 0 0,1 1 0,0 0 0,15-21 0,-10 18-1,0 1 1,1 0-1,1 1 0,0 1 1,1 0-1,0 1 0,1 0 1,0 1-1,20-9 0,-25 14 1,0 1 0,1 0-1,-1 1 1,1 0-1,0 1 1,-1 0 0,1 0-1,0 2 1,0-1 0,0 2-1,0-1 1,0 2-1,20 4 1,-11 0-1,1 2 0,-1 0-1,-1 1 1,1 1 0,-2 1 0,22 15 0,47 36 7,160 96 38,-220-143-38,0-2-1,2 0 0,-1-2 0,1-2 1,1 0-1,0-2 0,38 4 0,-24-7-72,-1-2 0,1-2 0,0-2-1,78-13 1,-94 7-531,32-14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32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12646,'0'0'16295,"-5"-5"-16247,-8 5-4546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1:34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16696,'0'0'4530,"-10"7"-3618,4-2-368,4 0 33,-1-3-273,3 1-32,0-1-496,0 0-80,0 1 224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2.1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3 698 24955,'0'0'2978,"-3"1"-2121,9 1-452,14-4-241,1-1 1,0 0-1,-1-2 1,0 0 0,20-8-1,-5 1-60,151-51 213,327-163 1,-408 175-280,193-107 71,-291 154-104,0-1 0,0 0 0,-1 0 0,12-12 0,-16 15-8,0-1 0,0 1 0,-1-1 0,1 0-1,-1 0 1,1 1 0,-1-1 0,0 0 0,0-1 0,0 1 0,0 0 0,-1 0-1,1 0 1,-1-6 0,0 7-23,0 1 1,0 0-1,-1-1 0,1 1 0,-1 0 0,1-1 1,-1 1-1,1 0 0,-1 0 0,0 0 1,0 0-1,1 0 0,-1 0 0,0 0 0,0 0 1,0 0-1,0 0 0,0 0 0,0 0 0,-2 0 1,-29-16-683,15 9 215,-27-18-1038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3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47 27965,'0'0'768,"32"-6"-552,-2 1-166,39-8 64,82-3 0,169 10 282,-307 6-368,-9 0-21,0 0 0,-1 0-1,1 1 1,0-1 0,0 1 0,-1 0 0,1 0-1,0 1 1,-1-1 0,1 1 0,-1-1 0,0 1-1,1 0 1,-1 1 0,0-1 0,0 0 0,0 1-1,-1-1 1,1 1 0,-1 0 0,1 0 0,-1 0-1,0 1 1,0-1 0,0 0 0,2 7 0,1 6 22,0 0 0,-1 0 0,-1 0 0,3 30 0,-6-44-27,6 52 42,-3 0 0,-2 0 0,-12 104 0,6-132-53,-1-1 1,-2 1 0,0-2-1,-14 28 1,-52 89-1940,32-66-918,33-53-10479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4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382 759 27709,'0'0'2091,"-3"-8"-1821,2 5-260,0 0 0,0 0 0,0 0 1,-1 1-1,1-1 0,-1 0 0,1 1 0,-1 0 1,0-1-1,0 1 0,0 0 0,0 0 1,-1 0-1,1 0 0,-1 0 0,1 1 0,-1-1 1,1 1-1,-1-1 0,0 1 0,0 0 0,1 0 1,-1 0-1,0 1 0,0-1 0,0 1 1,0 0-1,-5-1 0,-59-2 58,-84 7 0,144-3-64,0-1 0,0 1 1,0 1-1,0-1 0,0 1 0,0 1 1,-8 3-1,13-5-4,0 0 0,0 0 0,1 1 0,-1-1 1,0 1-1,0-1 0,1 1 0,-1 0 0,1 0 0,-1 0 0,1 0 1,0 0-1,0 0 0,0 0 0,0 0 0,0 0 0,0 0 0,1 0 1,-1 1-1,1-1 0,-1 0 0,1 1 0,0-1 0,0 3 0,0-1-1,1-1 0,-1 1 0,1-1 0,0 1 0,0-1-1,0 0 1,1 1 0,-1-1 0,1 0 0,-1 0 0,1 0 0,0 0-1,0 0 1,1-1 0,-1 1 0,0-1 0,1 1 0,0-1 0,-1 0 0,4 2-1,9 6 0,0-1 1,31 12-1,-28-12 2,123 50 0,31 15-1,-140-58 5,0 2 1,-1 1-1,28 22 0,-51-35-2,-1 1 0,0-1 0,-1 1 0,1 0 0,-1 1 0,-1-1 0,8 14 0,-11-18-2,-1 0-1,0 0 1,1 0-1,-1 0 1,0 0 0,-1 0-1,1 0 1,0 0-1,-1 0 1,0 0 0,1 0-1,-1 0 1,-1 0-1,1 0 1,0 1 0,-1-1-1,0 0 1,1 0-1,-1 0 1,0 0 0,-1 0-1,1-1 1,0 1 0,-1 0-1,0-1 1,-2 5-1,-2-2 3,0 1-1,0-1 0,0-1 0,-1 1 1,1-1-1,-1 0 0,0-1 1,0 1-1,-11 2 0,-75 20 30,75-22-19,-227 33 57,108-20-26,121-11-46,16-5 2,-1-1 0,1 0 0,0 0-1,0 1 1,0-1 0,0 0 0,-1 0 0,1 1-1,0-1 1,0 0 0,0 1 0,0-1-1,0 0 1,0 0 0,0 1 0,0-1-1,0 0 1,0 1 0,0-1 0,0 0 0,0 0-1,0 1 1,0-1 0,0 0 0,1 1-1,-1-1 1,0 0 0,0 0 0,0 1 0,0-1-1,1 0 1,0 2-2,1-1 0,-1 1 0,1-1 0,0 0 0,-1 0 0,1 0 0,0 0-1,0 0 1,0 0 0,0 0 0,0 0 0,0-1 0,4 1 0,27 3-18,1-1 1,47-3-1,-31-1 14,-23 0 8,0-1 1,0-1 0,0-1-1,-1-1 1,1-2-1,-2 0 1,1-2 0,-1-1-1,0-1 1,-1-1 0,0-1-1,-1-1 1,-1-1-1,0-1 1,-1-1 0,-1-1-1,23-25 1,-26 24 34,0 0 1,-2-1-1,17-28 1,-28 41-6,0 1 0,-1-1 0,0 0 0,0-1 0,0 1 0,-1 0 0,0-1 0,0 1 0,-1-1 1,0 0-1,0 1 0,-1-1 0,0 0 0,-1 0 0,-1-8 0,2 15-27,-1-1 0,0 1 0,0-1 1,0 1-1,-1 0 0,1-1 0,0 1 0,0 0 1,-1 0-1,1 0 0,-1 0 0,1 0 0,-1 0 0,1 0 1,-1 1-1,1-1 0,-1 1 0,0-1 0,1 1 1,-1-1-1,0 1 0,0 0 0,1 0 0,-1 0 0,-3 0 1,-2 0 3,-1-1 0,1 2 0,0-1 0,-1 1 0,-6 2 0,10-1-9,0 0 0,0 0 0,0 0 0,1 0 0,-1 0 0,1 1 0,-1 0 0,1 0 0,0 0 0,0 0 0,1 0 0,-1 1 0,1-1 0,-1 1 0,1-1 0,0 1 0,0 0 0,1 0 0,-1 0 0,1 0 0,0 0-1,0 1 1,0-1 0,0 7 0,0-5-1,0 1-1,1-1 1,0 0-1,0 0 1,0 0-1,1 0 0,0 0 1,0 0-1,1 0 1,-1 0-1,1-1 1,1 1-1,-1 0 1,1-1-1,0 1 0,0-1 1,4 6-1,2-3-17,0-1 0,0 1 0,0-2 0,1 1 0,0-1 0,1-1 0,-1 0 0,1 0 0,0-1 0,0 0 0,18 3 0,-9-3-3,1-1 0,0-1 1,0-1-1,0-1 1,35-4-1,-49 3 24,-1 0 0,0 0 0,0-1 0,0 0 0,0-1 0,-1 1 0,1-1 0,-1 0 1,1 0-1,-1-1 0,7-5 0,-4 1 3,0 0 0,0 0 0,-1-1 0,0 0 0,10-17 0,-2-4 41,-1-1-1,-1 0 1,10-42 0,-5 5 24,-3-1 0,-2-1 0,-4 0 0,0-117-1,-9 146-30,2 13 4,-2-1 1,-1 0 0,-1 1 0,-2-1-1,-1 1 1,-11-39 0,10 59-35,4 13-16,1-4 8,-4 31-3,1 1 0,1 0 0,1-1-1,4 43 1,0-9 3,-2-44-4,12 272-17,-8-264 2,1 0 1,2-1-1,0 1 1,2-1-1,2-1 0,0 1 1,25 42-1,-29-60 5,1 0 0,0 0 0,1-1 0,0 0 0,1 0 0,15 12 0,-21-19 10,0 0 0,0 0 1,0-1-1,0 1 0,1-1 1,-1 0-1,1 0 1,-1-1-1,1 1 0,-1-1 1,1 0-1,0 0 0,0 0 1,0-1-1,-1 0 0,1 0 1,0 0-1,0 0 0,0-1 1,0 0-1,7-2 0,-8 1 6,-1 0-1,1-1 0,-1 1 0,0-1 0,1 0 1,-1 1-1,0-2 0,0 1 0,-1 0 0,1 0 1,-1-1-1,0 0 0,0 1 0,0-1 0,2-5 1,4-11 16,9-37 0,-15 47-12,22-91 38,16-158 1,-14-105 46,-6 65-15,-17 259-77,-8 64-16,-5 30 8,-11 80 14,5 2-1,4 201 1,13-299-6,1-1 1,2 1-1,14 58 1,-12-73-9,1 0-1,1 0 1,1 0 0,1-1-1,1-1 1,23 34 0,-29-48 5,0 0 0,0-1 1,1 0-1,0 0 0,0 0 0,1-1 0,0 0 1,0 0-1,0-1 0,0 0 0,16 7 1,-17-10 3,0 1 0,0-1 0,1 0 0,-1 0 0,1 0 0,-1-1 0,0 0 0,1 0 0,-1-1 0,0 0 0,1 0 0,-1 0 0,0-1 0,0 0 0,0 0 0,9-5-1,-4 1 1,0-1 0,0 0 0,0-1 0,-1 0 0,0 0 0,-1-1 0,13-15 0,3-8 1,21-37-1,24-29 32,-54 85-37,-16 13 5,0 0-1,1 0 0,-1 0 0,1 0 0,-1 0 0,1 0 0,-1 0 0,1 0 1,-1 0-1,1 0 0,-1 0 0,1 0 0,-1 0 0,1 0 0,-1 1 1,1-1-1,-1 0 0,0 0 0,1 0 0,-1 1 0,1-1 0,-1 0 0,1 1 1,1 2-4,0-1 0,-1 1 0,1 0-1,0 0 1,-1 0 0,0 0 0,2 6 0,1 1 11,1 5-7,2 0 0,0-1 0,0 0-1,1 0 1,1-1 0,12 14 0,-17-21 0,1-1 1,0 0-1,1-1 0,-1 1 0,1-1 0,0 0 1,0 0-1,0-1 0,1 0 0,-1 0 0,1 0 1,-1-1-1,1 0 0,0 0 0,0-1 0,8 1 0,-6-1-9,0 0 0,0-1 0,-1 0 0,1-1-1,0 0 1,11-2 0,-18 2 0,1 0 1,-1 0-1,0 0 1,0 0-1,1-1 1,-1 1-1,0 0 1,0-1-1,0 0 1,0 1-1,-1-1 1,1 0-1,0 0 1,-1 0-1,0 0 1,1-1-1,-1 1 1,0 0-1,0 0 1,0-1-1,0 1 1,0-1-1,-1 1 1,1-1-1,0-4 1,1-15-604,-1 0-1,0 0 1,-6-41 0,-6 8-2720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4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0 28845,'0'0'689,"-40"36"-689,40 3 0,2-1-401,25-2-11828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2:35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0 16696,'0'0'12416,"-15"23"-12397,-47 78-17,58-94-1,0 0 0,1 1 0,0-1-1,1 1 1,0-1 0,0 1 0,1 0 0,0 0-1,0 0 1,0 0 0,2 16 0,0-4 3,-1-5 3,-1 8-163,0 0 0,2 0 0,1 1 0,1-1 0,1-1 0,1 1 0,10 28 0,-10-37-403,-1-7 2196,3-22-137,-7 14-1498,6-13 125,1 0 0,1 0 0,0 0 0,1 1 0,0 0 0,22-22 0,76-65 125,-74 72-182,-8 5-25,46-38 73,-63 55-100,0 1 0,1-1 0,-1 2 0,1-1-1,0 1 1,19-6 0,-27 10-17,0 0 0,0-1 0,-1 1 0,1 0 0,0 0-1,0 0 1,0 0 0,0 0 0,0 0 0,0 1 0,0-1 0,0 0-1,0 0 1,-1 1 0,1-1 0,0 0 0,0 1 0,0-1 0,-1 1-1,1-1 1,0 1 0,0 0 0,-1-1 0,1 1 0,0 0 0,-1-1-1,1 1 1,-1 0 0,1-1 0,-1 1 0,1 0 0,0 1 0,7 33 13,-6-27-11,3 35 12,1 83 0,0 18 17,-4-126-46,1-1-1,1 0 0,0 0 1,2 0-1,-1-1 0,10 18 1,-14-33-118,-1 1 0,1 0 1,0-1-1,0 0 1,0 1-1,0-1 1,0 1-1,0-1 0,0 0 1,1 0-1,-1 0 1,0 0-1,1 0 1,-1 0-1,0 0 0,1 0 1,0 0-1,-1-1 1,1 1-1,-1-1 0,1 1 1,0-1-1,-1 1 1,4-1-1,3 0-4654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56.8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2180 337 25276,'0'0'2689,"29"-17"-1723,-27 15-936,0 0 0,0-1 1,0 1-1,0 0 1,-1-1-1,1 1 0,-1-1 1,1 0-1,-1 1 1,0-1-1,0 0 1,0 0-1,-1 1 0,1-1 1,-1 0-1,1 0 1,-1 0-1,0 0 0,-1-5 1,2 4-7,-1 0 1,0-1-1,0 1 0,0 0 1,0 0-1,-1 0 1,0 0-1,0 0 0,0 0 1,0 0-1,0 0 1,-1 0-1,0 1 0,0-1 1,0 0-1,0 1 1,-1 0-1,1-1 0,-1 1 1,0 0-1,1 0 0,-2 1 1,1-1-1,0 1 1,0-1-1,-1 1 0,-4-2 1,-22-14 25,-1 2 0,0 1 0,-1 1 0,-1 2 0,0 1-1,-50-9 1,-212-21 127,287 40-172,-515-14 108,395 16-101,88 1 7,0 2-1,1 2 1,0 2 0,-55 17 0,51-12-5,0 2 0,1 2 0,0 2 0,2 1 0,0 3 0,-62 46 0,73-44-9,1 3 0,0 0-1,-32 45 1,-3 3 8,43-52-13,0 1 0,2 1 0,1 1 0,-20 42 0,31-53 0,1 1 0,1-1 0,0 1 0,1 0 1,1 1-1,1-1 0,0 0 0,4 27 0,-3-1 2,1-37-2,0 0 0,0 0-1,1-1 1,0 1 0,0-1 0,0 1 0,1-1-1,-1 0 1,1 0 0,0 0 0,1 0 0,-1 0 0,1-1-1,0 1 1,6 4 0,7 7 0,1-1 0,31 19 0,-25-19 1,0-2 0,1 0 0,1-2 0,0-1 1,1-1-1,31 6 0,16-1-1,78 4 0,-136-16 11,0-1-12,1 1 1,-1 0-1,0 1 1,18 6-1,-12-3 1,1-1 0,-1-1 0,1-1 0,0-1 0,45-2 0,-9 1 0,318 2 6,-231-4-9,-98-1 7,0-3 1,64-15-1,-13 2-4,202-40 16,-274 52-12,0-2 0,0-1-1,-1-1 1,0-1 0,-1-1-1,0-2 1,44-31 0,-53 33-4,13-8 11,40-38-1,-61 50 2,0-1-1,-1 0 1,0 0-1,0 0 1,-1-1-1,0 0 1,-1 0-1,8-19 1,-2-4 52,-1 0 0,-1 0 0,-2 0 0,-2-1 0,3-68 0,-8 79-42,1 9 2,-1 0-1,0 0 0,-1 0 0,0 0 0,-1 0 1,0 0-1,-2 1 0,1-1 0,-2 1 0,-9-21 1,10 26-16,0 1 0,-1-1 0,0 1 0,0 1 0,-1-1 0,0 1 0,0 0 0,0 0 0,-1 0 0,0 1 0,0 0 0,0 1 0,-1 0 0,1 0 0,-16-5 0,-200-56 40,212 62-50,1 0 0,-1 1 1,0 0-1,1 0 0,-1 1 1,0 1-1,0 0 0,0 0 1,0 1-1,0 0 0,1 1 1,-1 0-1,0 1 0,1 0 1,-14 7-1,1 1-76,9-3-223,0-1-1,0-1 1,-21 6 0,33-12-1916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36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147 1177 21450,'0'0'3396,"-16"-8"-3121,-50-21-120,66 29-153,-1 0 1,1 0-1,0-1 1,-1 1-1,1 0 0,0 0 1,-1 0-1,1-1 1,0 1-1,-1 0 1,1 0-1,-1 0 1,1 0-1,0 0 1,-1 0-1,1 0 1,-1 0-1,1 0 1,0 0-1,-1 0 1,1 0-1,-1 0 1,1 0-1,0 0 1,-1 0-1,1 0 1,0 0-1,-1 1 1,1-1-1,-1 0 1,1 0-1,0 0 1,0 1-1,-1-1 1,1 0-1,0 1 0,-1-1 1,1 0-1,0 0 1,0 1-1,-1-1 1,1 0-1,0 1 1,0-1-1,0 1 1,0-1-1,-1 0 1,1 1-1,0-1 1,0 1-1,0-1 1,0 0-1,0 1 1,0-1-1,0 1 1,0-1-1,0 0 1,0 1-1,0-1 1,1 0-1,-1 1 1,0-1-1,0 1 1,0-1-1,1 1 1,11 22 235,-4-14-188,0 0-1,0-1 1,1 0-1,0 0 0,1 0 1,-1-2-1,1 1 1,1-1-1,18 8 0,13 3 120,53 14-1,-67-23-91,355 90 409,-293-82-430,1-5-1,121 1 1,-196-12-47,69 1 31,1-4 1,104-17 0,80-41 42,-218 46-36,-1-2-1,-1-3 1,54-29-1,-85 38-16,0-2 0,0 1 0,-1-2 0,-1 0-1,-1-2 1,0 0 0,0 0 0,-2-1 0,0-1 0,-1 0-1,-1-1 1,-1-1 0,0 0 0,-2 0 0,0-1 0,-1 0-1,-2-1 1,0 1 0,-1-1 0,-1 0 0,2-40 0,-4 21 1,-1-1 0,-3 0 0,-7-43 0,5 63-17,0 0-1,-2 0 1,-1 0 0,-1 1 0,-1-1 0,-1 2 0,-13-23-1,0 10-9,0 0-1,-3 2 0,0 1 1,-2 2-1,-1 0 0,-1 2 0,-1 1 1,-2 1-1,0 2 0,-1 1 1,-2 2-1,1 2 0,-2 1 1,0 1-1,-1 3 0,-72-15 0,22 16 15,0 4 0,-97 5 0,86 5-15,1 4 1,-164 33-1,187-23-12,0 4 0,2 2 0,1 4 0,-70 37 0,115-49 12,0 0-1,1 2 1,1 1 0,1 1-1,1 1 1,0 0 0,1 2 0,-21 28-1,31-33-4,0 1-1,1-1 1,1 2-1,0 0 1,2 0-1,0 0 1,1 1-1,1 1 1,1-1-1,0 1 1,2-1 0,-1 34-1,3-35 0,1 0-1,5 32 1,-3-43-3,0 1-1,1-1 1,-1 1-1,2-1 1,-1 0 0,1 0-1,10 14 1,-3-5-73,1-1-1,1-1 1,1 0 0,0 0 0,1-2 0,0 0 0,35 22 0,-38-28-734,1-1 1,0 0-1,0 0 1,16 3-1,64 8-13823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37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2452 333 112,'0'0'25209,"-1"-23"-24998,-9-73-97,9 93-101,0-1 0,0 1 0,0 0 0,0-1 0,0 1 0,-1 0 0,1 0 0,-1 0 0,0 0 0,0 0 0,0 0-1,0 0 1,-1 1 0,1-1 0,-1 1 0,1 0 0,-1 0 0,0 0 0,0 0 0,0 0 0,-6-2 0,-4-3 89,-25-14-12,0 2 0,-2 2 0,0 1 0,-1 2 0,-1 2 0,1 2 0,-74-9 0,-309 3 143,351 16-172,-93 1 158,-215 28 1,321-20-180,0 2 0,1 3-1,0 2 1,1 3 0,1 3 0,1 2 0,-53 31 0,77-35-27,2 1-1,0 1 1,2 2 0,0 1 0,2 1 0,0 2-1,2 0 1,1 1 0,2 2 0,1 0 0,1 1-1,2 1 1,1 1 0,1 0 0,2 1 0,2 0-1,1 1 1,2 0 0,-7 74 0,10-55-8,2-1 0,6 73 0,-2-109-3,2 0 0,0 1 0,1-2 0,1 1 0,0 0 0,1-1 0,1 0 0,1-1 0,1 1 0,17 26 0,-9-23 14,1 1-1,0-2 1,2-1-1,0 0 0,1-1 1,39 23-1,-27-21-8,1-2 0,1-1-1,0-2 1,43 11-1,-1-7 8,0-4 0,1-3 1,157 1-1,-145-10-1,-1-4 0,1-4 1,97-20-1,-135 15 8,-2-3 0,0-1-1,0-3 1,71-37 0,-96 41 17,-1-2 0,0 0 0,-1-1 0,0-1-1,-2-2 1,0 0 0,-2-1 0,0-1 0,29-43 0,-28 30 9,-1 0-1,-1-1 1,-3-1 0,-1-1 0,14-55-1,-17 40-31,-2 0 0,-3-1-1,1-78 1,-7 111-10,-1 1 0,-1-1 1,-1 1-1,-1 0 0,0 0 0,-2 0 1,0 1-1,-12-25 0,10 29-1,0 0 0,-1 1 0,0 0 0,-1 1 0,-1 0 0,0 0 0,-1 1 0,0 1 0,-1 0-1,-24-16 1,13 13 10,0 2 0,-1 0 0,0 1 0,-1 2 0,0 0 0,0 2 0,-50-7 0,-8 5-4,-102 3-1,127 5-6,1 2-1,0 4 1,0 1 0,0 3-1,-98 30 1,104-21-1,1 2 0,1 3 0,-50 31 0,76-39-2,0 1 1,2 0 0,0 2 0,1 1-1,0 0 1,2 2 0,-31 42-1,42-51-3,1 0-1,1 0 0,0 1 1,1 0-1,0 1 0,1-1 1,1 1-1,-3 16 0,2 12-38,1 59 0,4-75-165,1 0 0,1 0 1,11 43-1,3-7-5134,-3-14-14562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33:39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0 229 13894,'0'0'2444,"29"-1"-1977,-6 0-332,29-1 166,102-17-1,250-72 1200,111-21 2552,-501 109-3546,-34 5-251,-167 34 89,23-4-368,-168 11 88,-135 24 520,467-67-578,0 0 1,0 0-1,0 0 0,0 0 1,0 0-1,0 1 0,0-1 0,0 0 1,0 0-1,0 0 0,0 0 1,0 0-1,0 0 0,0 0 0,1 0 1,-1 0-1,0 0 0,0 0 1,0 0-1,0 0 0,0 0 1,0 1-1,0-1 0,0 0 0,-1 0 1,1 0-1,0 0 0,0 0 1,0 0-1,0 0 0,0 0 0,0 0 1,0 0-1,17 2 99,36 0 67,456-39 240,-381 24-373,-93 10-32,302-19 39,-760 55 286,282-18-170,-72 10 121,187-18-259,28-6-23,0-1 0,0 1 0,0 0 1,0-1-1,0 1 0,0-1 0,0 0 0,0 1 1,0-1-1,1 0 0,-1 0 0,2-1 1,169 1 31,0-7 1,222-38 0,-374 42-35,-12 1-8,-34 2 32,-148 8 65,-225 40 0,367-44-64,29-3-17,-66 8 175,-91 26 0,139-26-157,19-9-25,1 1 1,0-1-1,0 0 1,0 0-1,-1 0 1,1 0-1,0 1 1,0-1-1,0 0 1,0 0-1,-1 0 1,1 1-1,0-1 1,0 0-1,0 0 1,0 0-1,0 1 1,0-1-1,0 0 1,0 0-1,0 1 1,0-1-1,0 0 1,0 0-1,0 1 1,0-1-1,0 0 1,0 0-1,0 1 1,0-1-1,0 0 1,0 0-1,0 1 1,0-1-1,0 0 1,1 0-1,-1 1 1,2 0 0,0 1-1,1-1 1,-1 0 0,0 0 0,1 0 0,-1 0-1,1 0 1,-1 0 0,1-1 0,0 1 0,3-1 0,65 7 29,1-3 0,124-10 0,-131-2-31,73-19-1,2 0 0,-138 27-54,-38 1-480,1 3 0,-1 0 0,1 3 0,0 0 0,-46 18-1,37-12-1387,-9 0-3017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3:11.4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72 28029,'0'0'96,"0"-28"-208,0 18 112,0 3-96,16-1-448,8-1-1233,0-1-5811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05.5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 6 15287,'0'0'9975,"0"0"-9847,0 0-1,-1 0 1,1 0-1,0 0 1,0 0-1,-1 0 1,1 0-1,0 0 1,0 0-1,0 0 1,-1-1-1,1 1 1,0 0-1,0 0 1,0 0-1,-1 0 1,1-1-1,0 1 1,0 0-1,0 0 1,0 0-1,0-1 1,-1 1-1,1 0 1,0 0-1,0-1 1,0 1-1,0 0 1,0 0-1,0-1 0,0 1 1,0-1-1,1 199-6,1-165-107,-2-33-14,0 0 0,0 0 0,0 0 1,0 0-1,0 0 0,0 0 0,0 0 0,0 0 0,0 0 0,0 0 0,0 1 1,0-1-1,0 0 0,0 0 0,0 0 0,0 0 0,0 0 0,0 0 0,0 0 1,0 0-1,0 0 0,0 1 0,0-1 0,0 0 0,0 0 0,0 0 0,0 0 1,0 0-1,0 0 0,0 0 0,0 0 0,1 0 0,-1 0 0,0 0 0,0 0 1,0 0-1,0 0 0,0 0 0,0 0 0,0 0 0,0 0 0,0 0 0,1 0 1,-1 1-1,0-1 0,0 0 0,0-1 0,0 1 0,0 0 0,0 0 0,0 0 1,0 0-1,0 0 0,1 0 0,-1 0 0,0 0 0,0 0 0,0 0 0,0 0 1,0 0-1,0 0 0,0 0 0,0 0 0,0 0 0,0 0 0,0 0 0,0 0 1,0 0-1,1-1 0,-1 1 1,3-2 2,0 0 0,0 1 0,0-1 0,0 1 0,0 0 1,1 0-1,-1 0 0,0 0 0,1 1 0,-1-1 0,1 1 1,-1 0-1,1 0 0,-1 0 0,0 0 0,1 0 0,6 3 1,-5-2 1,1 0 1,-1 1 0,1 0-1,-1 0 1,0 1 0,0 0 0,0-1-1,0 2 1,-1-1 0,6 4 0,3 8 4,0 0 0,-1 1 0,-1 0 0,0 0 0,-1 1 0,-1 1 0,-1 0 0,0 0 0,-1 0 0,7 32 0,-6-10 12,-1 1 1,-2 0-1,0 68 1,-5-135-4364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07.65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86 6 23723,'0'0'3073,"-8"-6"-1568,8 9-1477,1-1 0,0 0 0,0 1-1,1-1 1,-1 0 0,0 0 0,1 0 0,-1 0 0,1 0 0,0 0 0,0-1-1,-1 1 1,1 0 0,0-1 0,0 0 0,1 1 0,-1-1 0,0 0 0,0 0-1,1 0 1,1 0 0,62 23 153,-60-22-151,136 32 161,-42-12-136,300 61 11,-336-77-60,1-4-1,76-5 0,-47-9-12,7 0-2,150 8-25,-250 4 36,-1-1 5,-1 0-6,1 1 1,0-1-1,-1 1 0,1-1 1,-1 0-1,1 1 0,-1-1 1,1 1-1,-1-1 0,1 1 1,-1 0-1,0-1 0,1 1 1,-1 0-1,0-1 0,1 1 1,-1 0-1,0-1 0,-31-2 0,1 1-1,-62 4 0,52-1 2,-32 5 8,-123 26-1,-2 1 36,5-20 62,-53 6-8,241-18-97,-97 16 83,-182 6 1,242-23 34,41 0 24,13 0-165,21-5 21,-1-1 0,49-15 0,-12 2 0,-59 17 0,245-53 7,-190 45-1,130-4-1,-173 14-3,21-1 1,0 2 0,-1 2 0,56 10 0,-35-1-3,1-2 0,0-4 0,85-2 0,-139-5-2,-1 0 1,0-1 0,0 0-1,0 0 1,0-1-1,0 0 1,14-7-1,25-9-2,-47 18 4,-1 1 0,1 0 0,-1-1 1,0 1-1,0-1 0,1 1 0,-1-1 0,0 1 1,0-1-1,0 1 0,1-1 0,-1 1 0,0-1 1,0 1-1,0-1 0,0 1 0,0-1 0,0 1 1,0-1-1,0 1 0,0-1 0,0 1 1,0-1-1,-1 1 0,1-1 0,0 1 0,0-1 1,0 1-1,-1-1 0,1 1 0,0-1 0,-1 1 1,1 0-1,0-1 0,-1 1 0,1-1 0,0 1 1,-2-1-1,-12-16 8,-12 4-2596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09.3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262 92 3346,'0'0'21804,"0"-10"-21129,0-71 1393,0 83-2056,-1-1 1,1 1 0,-1 0 0,0-1-1,1 1 1,-1-1 0,0 1-1,0-1 1,0 1 0,0-1 0,-3 3-1,-2 3-1,-165 227 12,145-200-12,16-23-10,5-4-3,-1-1 1,2 1-1,-1 1 0,1-1 1,0 1-1,-4 10 1,7-16 14,1-1 24,0-17-1251,0 7-1627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09.9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25260,'0'0'154,"3"8"12,6 13-67,-2 2 1,-1-1 0,0 1 0,3 37 0,1 103 178,-9-107-243,3 0 1,13 67-1,-17-122-20,0 1 1,1-1 0,-1 1-1,1-1 1,-1 0 0,1 1-1,0-1 1,-1 0 0,1 1-1,0-1 1,0 0-1,0 0 1,0 0 0,0 0-1,0 0 1,0 0 0,1 0-1,-1 0 1,0 0 0,0 0-1,1-1 1,-1 1 0,1-1-1,-1 1 1,0-1-1,1 1 1,-1-1 0,1 0-1,-1 0 1,1 1 0,-1-1-1,1 0 1,-1-1 0,1 1-1,-1 0 1,1 0 0,-1 0-1,1-1 1,-1 1-1,0-1 1,1 1 0,1-2-1,8-3 101,0 0-1,0 0 0,20-14 0,-26 16-141,27-18 99,-3 3-20,53-42 0,-70 58-1988,-9 2-3502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11.7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27 13894,'0'0'13892,"13"0"-13863,163 14 203,-53-2-146,59-2-13,355 38-10,-428-30-55,200 7 0,-251-23 4,-26-1-3,58-4-1,-76-1-7,-1 1 0,1-2 0,-1 0 0,0 0 0,13-9 1,17-6-6,157-49 36,-184 60-32,-13 7 0,-1 0 0,1 0 1,0 1-1,-1-1 0,1 1 0,0 0 1,0 0-1,0 0 0,0 0 0,4 0 1,1-2 5,-14 2-658,-4 5-1346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13.12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30 828 2401,'0'0'670,"23"2"1203,-4 0-1165,63 6 1368,-8-6 4373,184 4 1591,123-2-7415,-107-33-588,-148 12-26,-73 9 111,0-3-1,-2-1 0,53-21 0,143-68 387,-243 99-496,-1 0 0,1 0 1,-1 0-1,1-1 0,-1 1 0,0-1 0,0 0 1,0 0-1,0 0 0,-1 0 0,1 0 0,-1-1 1,0 1-1,0-1 0,2-4 0,-3 6 6,0-1 0,0 0 0,-1 1 0,1-1 0,-1 0 0,1 1 0,-1-1 0,0 0 0,0 1 0,0-1 0,0 0 0,-1 1 0,1-1 0,-1 0 0,0 1 0,1-1 0,-1 0 0,0 1 0,-1 0 0,1-1 1,0 1-1,-1 0 0,1-1 0,-3-1 0,-32-35 65,-1 2 0,-2 2 1,-1 2-1,-2 1 1,-1 2-1,-2 2 1,-80-37-1,49 33-97,-2 3 0,-1 4 0,0 3 0,-97-14 0,-314-24-368,325 49-2084,1 3-3482,67 5-5132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57.3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1 932 28797,'0'0'809,"37"-32"-633,-16 14-156,44-37 37,2 2 1,94-54-1,-43 34 3,-2-5 1,147-130-1,55-72 180,-294 253 24,-40 27-240,-8 2-81,1 1-1,0 1 0,0 1 0,0 1 1,-27 11-1,-40 10-1287,16-13-1219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0.0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177 44 17512,'0'0'5957,"-9"-4"-5476,-30-15-249,18 6 1587,7 6 2252,-2 7-4700,-61 0 1333,77 0-389,18 0-272,127 21 74,-77-16-108,115 5 30,-1 2-28,-76-3-6,590 4 9,-520-14-12,-130-1 3,0-3 1,62-14-1,-101 18-2,-5 1-1,0 0 0,0 0 0,0-1 0,0 1 0,0-1 0,-1 1 0,1-1 1,0 0-1,0 0 0,0 1 0,-1-1 0,1-1 0,2-1 0,7 1 59,-11 2-63,5-3-732,1 2-381,2-5-1385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1.3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0 24731,'0'0'3962,"-2"3"-3762,2-3-184,-1 0 0,1 1-1,-1-1 1,1 0 0,-1 1 0,1-1-1,0 1 1,-1-1 0,1 0 0,0 1-1,-1-1 1,1 1 0,0-1 0,-1 1-1,1 0 1,0-1 0,0 1 0,0-1-1,0 1 1,-1-1 0,1 1 0,0 0-1,0-1 1,0 1 0,0-1 0,0 1-1,0 0 1,1-1 0,-1 1 0,0-1-1,0 1 1,0-1 0,0 1 0,1 0-1,-1-1 1,0 1 0,1-1 0,-1 1-1,1 0 1,27 3 368,-16-3-432,454 7 582,-142-8-452,-289 3-78,0 1 0,0 3 0,35 10 0,-31-7-3,75 10 1,38-2-3,-126-14 3,0 2-1,-1 1 1,45 19-1,-38-13 4,0 0 0,1-3 0,0 0 0,66 9-1,113-9 36,-212-35-2766,0 18-1372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2.42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33 56 24427,'0'0'3450,"-5"-1"-2898,-22-3 737,60-6-1009,96-8 112,241-4 0,-369 22-410,1 1 1,-1-1-1,0 1 0,0-1 1,0 1-1,0-1 1,1 1-1,-1 0 0,0 0 1,0-1-1,0 1 0,0 0 1,0 0-1,-1 0 0,1 0 1,0 0-1,1 3 0,-1-3-41,0 1 0,0-1 0,0 1 0,0-1 0,1 0 0,-1 1 0,0-1 0,1 0 0,-1 0 0,1 0 0,-1 0 0,1 0 0,0 0 0,-1 0 0,1-1 0,1 2 0,8-2-1501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3.31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9 24731,'0'0'3116,"0"0"-3075,0 0 0,1 1 0,-1-1 0,0 0 0,0 0 0,0 1 0,0-1 0,0 0-1,0 0 1,1 1 0,-1-1 0,0 0 0,0 0 0,0 1 0,1-1 0,-1 0-1,0 0 1,0 0 0,1 0 0,-1 1 0,0-1 0,0 0 0,1 0 0,-1 0 0,0 0-1,1 0 1,-1 0 0,0 0 0,1 0 0,-1 0 0,0 0 0,0 0 0,1 0 0,-1 0-1,0 0 1,1 0 0,-1 0 0,0 0 0,1 0 0,0 0-35,226-10 516,-180 7-406,61 3 0,-46 1-44,-34 0-37,0 2 0,44 10-1,25 4-4,135-11 14,-66-4-30,13 0-27,-94-3 29,-26 8-419,-80-7-543,5 0-3833,-6 0-15777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8.6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304 960 23563,'0'0'2868,"-6"-4"-1945,33 5-760,1 2 1,-1 2-1,43 11 1,20 4 14,113 5 18,89 18 70,-207-25-234,2-4 1,-1-3 0,117-1 0,539-10 583,-507-18-533,-214 16-75,41-9 27,-1-2 1,117-41-1,-60 15-24,-95 33 0,-1-1-1,0-1 1,0-1 0,-1 0-1,0-2 1,32-22 0,-49 30-4,0-1 1,-1 0 0,0 0 0,0 0 0,0-1-1,0 1 1,-1 0 0,1-1 0,-1 0 0,0 0-1,-1 0 1,1 0 0,-1 0 0,1-9 0,1-8 45,-2 0 0,-1-26 0,-1 21-28,1-1 29,-5-43 1,3 61-47,0 0 1,0-1-1,-1 1 0,-1 0 1,0 1-1,0-1 1,-9-13-1,-4-1 11,-1 0 0,-1 1 1,-2 1-1,0 1 0,-1 0 0,-1 2 0,-1 1 0,0 1 1,-2 0-1,-48-22 0,-3 6 21,-1 2 0,-132-32 0,62 29 16,-182-18 1,-156 11 46,400 35-74,-293-4 6,350 12-32,0 0 0,0 2 0,0 2 0,1 0 0,0 2 0,-53 21 0,15 2-12,-98 60 0,133-70 9,0 1 0,2 1 0,0 2 0,-30 35 0,-90 120-2,115-137 1,8-9 2,1 2 1,-34 64-1,49-78-1,0-1-1,2 1 1,1 1 0,0 0 0,2 0 0,-4 34 0,6-29-1,2-1-1,2 38 1,0-55 0,0 0 0,1-1 0,0 1-1,1 0 1,0-1 0,0 0 0,1 0-1,0 0 1,11 16 0,-4-10 2,1-1-1,1 0 1,0-1 0,1 0 0,1-1-1,0 0 1,0-1 0,1-1 0,0-1 0,1 0-1,0-1 1,1-1 0,-1 0 0,34 6 0,-4-3 5,1-3 1,1-2 0,-1-2-1,78-4 1,-100-2-3,0 0 0,-1-1 0,44-14 0,71-33-2,-86 29-11,79-20 0,-112 38-63,0 1 0,42 0-1,-43 3-1057,0-1 0,0-1-1,26-6 1,2-5-11484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4.2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83 37 15847,'0'0'7601,"0"-5"-6438,0-26 2719,-1 35-3698,-4 26-52,2 0 0,1 1 0,3 58 0,1-24-68,-3 8-28,-1-24-2,9 89 0,-3-98-52,-10-39-41,1 0 0,-1-1 0,1 1 0,-1-1 0,-8-1 0,11 1-91,-20 0-1142,8 0-1312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4.7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1 275 27100,'0'0'1598,"0"-4"-1384,0 2-201,0 1 0,1-1 1,-1 0-1,0 1 0,1-1 1,-1 1-1,1 0 0,0-1 0,-1 1 1,1-1-1,0 1 0,0 0 1,0 0-1,0-1 0,0 1 0,0 0 1,0 0-1,0 0 0,1 0 1,-1 0-1,0 1 0,1-1 0,-1 0 1,0 0-1,3 0 0,49-19 210,-31 13-127,278-120 459,-156 63-499,-132 59-178,-1 2 0,0-1 1,1 1-1,0 1 0,0 0 0,0 1 0,0 0 0,14 1 1,-5 0-1453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5.1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159 66 28269,'0'0'1651,"-11"-11"-1352,-33-34-152,43 44-144,0 1-1,1-1 1,-1 0-1,0 0 1,0 1 0,0-1-1,0 0 1,0 1-1,-1-1 1,1 1 0,0-1-1,0 1 1,0 0-1,0-1 1,-1 1 0,1 0-1,0 0 1,0 0-1,-1 0 1,1 0 0,0 0-1,0 0 1,0 0-1,-1 1 1,1-1 0,0 0-1,0 1 1,0-1-1,0 1 1,0-1 0,0 1-1,0-1 1,0 1-1,0 0 1,0 0 0,0-1-1,0 1 1,0 0-1,0 0 1,0 0 0,1 0-1,-2 2 1,-2 1-3,-1 1 0,0 1 0,0 0 0,0 0 0,1 0 0,0 0-1,0 1 1,1 0 0,-1 0 0,1 0 0,1 0 0,0 0 0,0 0 0,0 1 0,1-1 0,0 1 0,0 0 0,1-1 0,0 1-1,0-1 1,1 1 0,0-1 0,0 1 0,1-1 0,0 1 0,0-1 0,1 0 0,-1 0 0,2 0 0,-1 0 0,1-1 0,0 1-1,0-1 1,6 6 0,59 54-29,-51-50 30,0 0 1,-2 1 0,0 1-1,23 32 1,-38-48-2,1 1 0,-1 0 1,1-1-1,-1 1 0,0 0 0,0 0 0,0 0 1,0 0-1,-1 0 0,1 0 0,-1 0 0,0 0 1,0 0-1,0 0 0,0 0 0,0 0 0,-1 0 1,1 0-1,-1 0 0,0 0 0,0 0 0,0 0 1,0 0-1,-1-1 0,1 1 0,-1 0 0,1-1 1,-1 1-1,0-1 0,0 0 0,0 0 0,0 1 1,-1-1-1,1 0 0,0-1 0,-1 1 1,0 0-1,-3 1 0,-94 61-2447,69-46-1349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5.57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0 103 28813,'0'0'1161,"1"-18"-948,1-54-111,1 60-71,2 14-18,3 15 5,-7-16-11,8 25 18,0-1 1,-2 1-1,-1 1 0,4 47 0,-4 111-2,-6-183-23,0 1 1,0 1-1,0-1 0,0 1 0,1-1 0,-1 1 1,1-1-1,0 0 0,-1 1 0,2-1 0,-1 0 1,0 0-1,1 1 0,-1-1 0,4 3 1,-3-4-1,0 0 1,1 0 0,-1 0 0,1 0-1,0 0 1,-1-1 0,1 0 0,0 1-1,0-1 1,0 0 0,0 0 0,0 0-1,0-1 1,1 1 0,-1-1 0,4 0-1,44 2 9,1-2-1,0-2 1,0-2-1,-1-3 1,90-24-1,-129 28-4,0 0 0,0-1 1,16-9-1,-25 12-4,-1 0-1,0 0 1,1 0 0,-1-1 0,0 1 0,0-1 0,0 0 0,0 1-1,-1-1 1,1 0 0,0 0 0,-1 0 0,1 0 0,-1 0 0,0-1-1,0 1 1,0 0 0,0-1 0,0 1 0,0-1 0,0 1 0,-1-1-1,1-2 1,-1 2-57,0 0-1,0 1 1,0-1-1,0 1 1,0-1-1,0 1 1,-1-1-1,0 1 1,1-1-1,-1 1 0,0 0 1,0-1-1,0 1 1,0 0-1,-1 0 1,1-1-1,-1 1 1,1 0-1,-1 0 1,0 1-1,0-1 1,1 0-1,-1 1 0,-1-1 1,1 1-1,0-1 1,0 1-1,0 0 1,-3-1-1,-29-17-5539,-1-3-14562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6.0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 27228,'0'0'1476,"25"-1"-1375,158-5 6,-164 6-73,18 0-49,40 5 0,-68-4 58,1 0 1,-1 1-1,0 1 0,1-1 1,-1 1-1,-1 1 0,1 0 1,0 0-1,12 9 0,-19-11-25,0 1-1,0 0 0,0-1 1,0 1-1,-1 0 1,1 0-1,-1 0 0,0 1 1,0-1-1,0 0 0,0 0 1,-1 1-1,1-1 0,-1 0 1,0 1-1,0-1 0,0 5 1,0 0 16,-1 1 0,0-1-1,0 1 1,0-1 0,-1 0 0,-4 10 0,-4 2-18,0 0 1,-2 0-1,-1-1 1,0-1-1,-29 31 1,11-17-8,-72 55 0,90-77-20,-19 15-53,-1-2 1,-69 37-1,97-59-1545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7:57.8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1 522 28605,'0'0'646,"31"-7"-393,235-68 115,58-56-87,-235 89-77,130-83 0,-190 104-72,-1-2 1,-1 0 0,37-42 0,-55 56 357,3 50-474,-1 1-1,-3 1 1,-1 0-1,1 45 1,-4 323 56,-9-354-90,-2 0 0,-3-1-1,-2 0 1,-24 65 0,31-87-273,5-30 52,-1 0 1,1 0-1,0 0 0,-1 0 0,0-1 1,0 1-1,0 0 0,-1 0 0,1-1 1,-1 1-1,-4 6 0,-5-1-3771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29.61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540 215 28125,'0'0'131,"0"-24"7,-1-79 348,1 100-452,0-1 0,0 1 0,0 0 0,-1-1 0,1 1 1,-1 0-1,0-1 0,0 1 0,0 0 0,-1 0 0,1 0 0,-1 0 0,1 0 0,-1 0 0,0 0 1,0 1-1,0-1 0,-1 0 0,1 1 0,-1 0 0,1 0 0,-1 0 0,0 0 0,1 0 1,-7-3-1,0 3 11,0-1 1,0 1 0,1 1-1,-2-1 1,1 2-1,-18-1 1,14 1-9,-6-1-6,-1 1 0,0 1 0,1 1 0,0 0 0,-1 2 0,1 0 0,0 1 0,1 1 0,-35 15 0,34-11-21,0 0 1,1 2 0,1 0 0,0 1 0,-19 18-1,32-27-8,0 1-1,-1-1 0,2 1 0,-1 0 0,0 0 0,1 0 1,0 0-1,0 1 0,1-1 0,0 1 0,-1 0 1,2-1-1,-1 1 0,1 0 0,0 0 0,0 0 1,1 0-1,-1 0 0,1 1 0,1-1 0,-1 0 1,1 0-1,2 7 0,-1-8 0,0 1 0,1-1 0,-1 0 0,1 0 0,0 0-1,1-1 1,-1 1 0,1-1 0,0 0 0,0 0 0,0 0 0,1 0 0,-1-1 0,1 1 0,9 3 0,8 4 4,0-1 1,34 11 0,-44-17-6,255 64-1,-6-1 7,-256-65-3,50 18 19,-50-18-22,-1 0 0,0 1-1,0-1 1,0 1-1,0 0 1,-1 0 0,1 0-1,-1 0 1,5 6 0,-7-8-1,0 0 1,-1 0 0,1 0-1,-1 0 1,1 0-1,-1 0 1,1 0 0,-1 0-1,0 0 1,1 0 0,-1 0-1,0 0 1,0 0-1,0 0 1,0 1 0,0-1-1,0 0 1,0 0 0,0 0-1,0 0 1,-1 0 0,1 0-1,0 0 1,-1 0-1,1 0 1,-1 0 0,1 0-1,-1 0 1,1 0 0,-1 0-1,0 0 1,1 0-1,-1-1 1,0 1 0,0 0-1,0 0 1,0-1 0,-1 2-1,-5 2 7,1 0-1,-1-1 1,0 0 0,-11 4-1,9-4-8,-272 92 33,278-94-153,-20 4 347,22-5-272,1 0 0,-1 0 0,1 1 0,-1-1 0,1 0 0,-1 0 0,1 0 0,0 0 0,-1 0 0,1 0 0,-1 0 0,1 0 0,-1 0 0,1-1 0,-1 1 0,1 0 0,0 0 0,-1 0 1,1 0-1,-1-1 0,1 1 0,0 0 0,-1 0 0,1-1 0,0 1 0,-1 0 0,1-1 0,0 1 0,-1 0 0,1-1 0,0 1 0,0-1 0,-1 1 0,1 0 0,0-1 0,0 1 0,0-1 1,0 1-1,-1 0 0,1-1 0,0 1 0,0-1 0,2-26-3148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0.0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73 0 30142,'0'0'765,"-12"31"-618,0-2-115,3-11-18,2-1 1,0 1 0,1 1-1,1-1 1,0 1-1,2 0 1,0 0-1,0 33 1,3-9-105,7 142 311,-5-164-409,2 0 0,0-1-1,2 0 1,0 0 0,1-1-1,18 37 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0.95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468 3 29582,'0'0'165,"-28"-1"118,15 1-245,-3-1-8,0 1 0,-1 0 0,1 1 0,0 1 0,0 0 0,0 1 0,0 1 0,0 1-1,1 0 1,0 1 0,-20 11 0,5 1 35,0 1 1,-48 43-1,71-56-64,0 0 1,0 1 0,1 0-1,0 1 1,0-1-1,1 1 1,0 0 0,0 0-1,1 1 1,0-1 0,0 1-1,1 0 1,0 0-1,1 0 1,-3 19 0,6-25-4,-1 1 0,0 0 0,1 0 0,0 0 0,0 0 0,0 0 0,1-1 0,-1 1 0,1-1 0,-1 1 0,1-1 0,1 1 0,-1-1 0,0 0 0,1 0 0,-1 0 0,1 0 0,0-1 0,0 1 0,0-1 0,0 1 0,1-1 0,-1 0 0,1 0 0,-1-1 0,1 1 0,4 1 0,13 4 12,0-1 0,0 0 0,36 4 0,-48-9 0,86 9 5,150-2 0,-234-8-18,-2-1-101,0 1-1,-1-2 1,1 1-1,0-1 1,-1 0-1,1-1 1,9-5-1,14-8-5726,-10 0-16251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1.6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1041 28397,'0'0'1195,"19"3"-1059,-1 0-102,-6 0-19,-1-1-1,1-1 1,0 0 0,0 0-1,-1-1 1,1-1-1,0 0 1,15-3 0,-18 1-5,0 1 0,0-1 0,0 0 0,0-1 0,-1 0 0,0-1 0,0 0 1,0 0-1,0 0 0,-1-1 0,0 0 0,0-1 0,-1 0 0,1 0 0,-2 0 0,8-11 1,-6 5 45,0-1 1,-2 0 0,1 0-1,-2 0 1,0 0 0,0-1 0,-1 0-1,-1 0 1,0-26 0,0-8 7,-3 0 0,-2 0 0,-1 0 0,-3 1 0,-2-1 0,-23-68 0,-33-54 148,50 137-127,-2 1 0,-38-57 0,50 83-60,3 4-6,0 0 1,0-1-1,0 1 0,-1 0 0,0 0 0,1 0 1,-1 1-1,0-1 0,-1 0 0,1 1 0,0 0 0,-4-2 1,6 4-19,0 0 0,0 1 0,1-1 0,-1 0 0,0 1 0,1-1 0,-1 1 0,0-1 0,1 0 0,-1 1 0,1 0 0,-1-1 0,1 1 0,-1-1 0,1 1 0,-1 0 0,1-1 0,-1 1 0,1 0 0,0-1 0,-1 1 0,1 0 0,0-1 0,0 1 0,0 0 0,-1 0 0,1 0 0,0-1 0,0 1 0,0 0 0,0 1 0,0-2-1,-7 44 0,1 0 0,2 0 0,3 0 0,6 76 0,-1-82-3,2 1 0,1-1 0,3 0 0,1 0 0,1-1 0,19 37 0,-3-15-35,3-2 1,71 100-1,-94-146 5,0 0-1,1-1 1,0 0-1,1 0 1,19 14-1,-24-21 30,0 0-1,0 0 1,0-1-1,0 0 1,1 0-1,-1 0 1,1 0-1,-1-1 1,1 0-1,0 0 1,-1-1-1,1 0 1,0 0-1,-1 0 1,1 0-1,7-2 1,-6 0 5,0 0 0,0 0-1,-1-1 1,1 0 0,-1 0 0,0-1 0,0 1 0,0-1 0,0 0 0,-1-1 0,1 0 0,-1 1 0,0-2-1,-1 1 1,1 0 0,-1-1 0,0 0 0,-1 0 0,1 0 0,-1-1 0,0 1 0,2-9 0,2-4 3,-2-1-1,0 0 1,0-1 0,-2 1 0,-1-1 0,0-27 0,-2 33 3,1 4 1,-1 0 0,-1 1 0,0-1-1,0 0 1,-4-12 0,5 21-7,-1 0 0,0 0 0,1 0 1,-1-1-1,-1 1 0,1 1 0,0-1 0,0 0 0,-1 0 0,1 0 0,-1 1 0,1-1 0,-1 0 0,0 1 0,0 0 1,1-1-1,-1 1 0,0 0 0,0 0 0,0 0 0,-1 0 0,1 0 0,0 1 0,0-1 0,0 1 0,-1-1 0,1 1 1,0 0-1,0 0 0,-3 0 0,3 0-1,-1 0 0,1 0 0,0 1 0,-1-1 0,1 1 0,0 0 1,0 0-1,0 0 0,0 0 0,-1 0 0,1 0 0,1 0 0,-1 1 0,0-1 1,0 1-1,0-1 0,1 1 0,-1 0 0,1-1 0,-1 1 0,1 0 0,0 0 0,0 0 1,0 0-1,0 0 0,0 1 0,0-1 0,0 0 0,0 4 0,-2 6-3,1 0 0,0 0-1,1 1 1,1 15-1,0-24 2,0 0 0,0 0 0,1 0 0,-1 0 0,1 0 0,0 0 0,0 0 0,1-1 0,-1 1 0,1 0-1,-1-1 1,1 1 0,0-1 0,1 0 0,-1 1 0,1-1 0,2 3 0,0-2-1,1 0 0,-1 0 0,1 0 0,0-1 0,0 0 0,0 0 0,0 0 0,0-1 0,9 3 1,12 0-15,1-1 0,-1-1 0,53-1 0,-74-2 13,9 0 2,0-2 1,0 0 0,0 0 0,0-2-1,0 0 1,-1 0 0,0-1 0,0-1-1,0 0 1,-1-1 0,1-1 0,-2 0-1,19-15 1,-22 16 3,-1-1 1,0 0-1,0 0 0,0 0 1,-1-1-1,0-1 0,-1 1 1,0-1-1,0 0 0,-1 0 1,-1-1-1,0 1 0,0-1 1,-1 0-1,0 0 0,-1-1 1,0 1-1,0-14 0,-2 23-1,0 0 0,0 0 0,-1 0 0,1 0 0,-1 1 0,1-1 0,-1 0-1,1 0 1,-1 0 0,0 1 0,0-1 0,0 0 0,0 1 0,0-1-1,0 1 1,-1-1 0,1 1 0,0-1 0,-1 1 0,1 0 0,-3-2 0,0 1 3,-1 0 0,1 0 0,0 0 0,-1 0 1,1 1-1,-1 0 0,1 0 0,-1 0 1,-5 0-1,4 0 0,0 0-1,0 1 1,0 0 0,-1 1 0,1-1 0,0 1 0,0 1-1,0-1 1,0 1 0,0 0 0,1 0 0,-1 0 0,0 1-1,1 0 1,-6 4 0,2 3-6,0 0-1,1 1 1,0 0 0,1 0-1,0 1 1,1 0-1,0 0 1,1 1 0,0 0-1,1 0 1,0 0-1,1 0 1,1 0 0,0 1-1,1-1 1,0 1 0,1-1-1,3 26 1,-2-36-1,-1 0 0,1 0 0,0 0 0,1 0 0,-1-1 1,0 1-1,1 0 0,0 0 0,-1-1 0,1 1 0,0-1 0,0 1 0,1-1 0,-1 0 1,0 0-1,1 0 0,-1 0 0,1 0 0,0-1 0,0 1 0,-1-1 0,1 0 1,0 0-1,0 0 0,0 0 0,0 0 0,5 0 0,5 1-9,1 0 0,0-2 0,-1 1 0,28-4-1,-31 1 14,-1 0 0,0-1 0,1 0 0,-1 0 1,0-1-1,-1 0 0,1-1 0,-1 0 0,0 0 0,0-1 0,0 0 0,-1-1 0,12-12 0,-9 8 5,-1 0-1,0 0 1,-1-1 0,0 0 0,-1 0 0,0-1-1,-1 0 1,8-23 0,-11 25 13,-1 0 0,-1 0 0,0 0 0,-1-20 0,0 20 6,0 10-23,0 0 1,0 1-1,0-1 0,-1 0 1,1 1-1,0-1 0,0 0 1,-1 1-1,1-1 0,-1 0 1,1 1-1,0-1 0,-1 0 1,1 1-1,-1-1 0,1 1 1,-1-1-1,0 1 0,1 0 1,-1-1-1,1 1 0,-1-1 1,0 1-1,0 0 0,1 0 1,-1-1-1,0 1 0,1 0 1,-1 0-1,0 0 0,0 0 1,1 0-1,-1 0 0,0 0 1,0 0-1,1 0 0,-1 0 1,0 0-1,0 0 0,1 0 1,-2 1-1,0-1-2,-1 1 1,0 0-1,1-1 0,-1 1 1,1 0-1,-1 0 0,1 0 0,-1 1 1,1-1-1,0 1 0,-5 3 1,4-1-5,0 1 1,0 0 0,0 0 0,1 1-1,-1-1 1,1 1 0,0-1 0,1 1-1,0-1 1,0 1 0,0 0 0,0 0 0,1-1-1,0 1 1,0 0 0,0 0 0,1 0-1,2 6 1,-3-10 2,1-1 0,0 1 0,0-1 0,0 1-1,0-1 1,0 1 0,0-1 0,1 0 0,-1 0 0,0 1 0,1-1-1,-1 0 1,1 0 0,-1-1 0,1 1 0,-1 0 0,1 0 0,0-1-1,-1 1 1,1-1 0,0 1 0,0-1 0,2 1 0,49 0-37,-37-2 26,-9 1 12,0-2 1,1 1-1,-2-1 1,1 0 0,0 0-1,0-1 1,-1 0-1,1 0 1,-1 0-1,0-1 1,0 0-1,0 0 1,-1-1-1,1 0 1,-1 0 0,7-8-1,-1 0 3,0 0 0,-1-1 0,-1 0 0,0-1 0,13-30-1,-12 14 9,-4 14 6,-5 42-10,-2 24-9,0-15-22,4 47-1,-2-79 25,-1 0 0,0 0-1,1 0 1,-1 1-1,1-1 1,0 0-1,0 0 1,-1 0-1,1 0 1,1-1 0,-1 1-1,0 0 1,0 0-1,1-1 1,-1 1-1,1 0 1,2 1-1,-2-2 1,-1 0 0,1-1 0,-1 1-1,0-1 1,1 1 0,-1-1 0,1 0-1,-1 0 1,1 0 0,-1 0-1,1 0 1,-1 0 0,1 0 0,-1 0-1,1 0 1,-1-1 0,0 1-1,1 0 1,-1-1 0,1 0 0,-1 1-1,0-1 1,0 0 0,1 1 0,-1-1-1,0 0 1,0 0 0,2-2-1,8-7 4,0-1 0,-1-1 0,0 0-1,-1 0 1,14-24 0,33-78 22,-27 54-19,-22 44-5,-5 11 0,0 0 0,0 1 0,0-1 0,1 1 1,0-1-1,0 1 0,0 0 0,7-7 0,-10 11-1,0 0 0,1 0 0,-1 0-1,0 0 1,0 0 0,1 0 0,-1 0-1,0 0 1,0 0 0,1 0 0,-1 0 0,0 0-1,0 0 1,0 0 0,1 0 0,-1 0 0,0 0-1,0 1 1,1-1 0,-1 0 0,0 0 0,0 0-1,0 0 1,0 0 0,1 1 0,-1-1 0,0 0-1,0 0 1,0 0 0,0 1 0,0-1 0,0 0-1,0 0 1,1 1 0,-1-1 0,0 0-1,0 0 1,0 1 0,0-1 0,0 0 0,0 0-1,0 1 1,0-1 0,0 0 0,0 0 0,0 0-1,-1 1 1,1-1 0,0 1 0,1 1-1,8 84 2,-8-63-2,1 1 0,10 44 0,-12-65 1,1 0-1,1 0 1,-1 0 0,0 0 0,1 0-1,-1 0 1,1-1 0,0 1 0,4 4-1,-6-6 2,1-1-1,0 1 0,0 0 1,0-1-1,0 1 0,0-1 1,0 1-1,0-1 0,1 0 0,-1 1 1,0-1-1,0 0 0,0 0 1,0 0-1,0 0 0,0 0 1,1 0-1,-1 0 0,0 0 1,0 0-1,0 0 0,0-1 0,0 1 1,0 0-1,0-1 0,0 1 1,0-1-1,0 1 0,0-1 1,0 0-1,0 1 0,0-1 1,1-2-1,11-9 14,0-1 0,-2 0-1,14-20 1,3-2 5,85-106 443,-112 140-456,-1 0 0,1 0 0,0 0-1,-1 0 1,1 1 0,0-1 0,0 0 0,0 1-1,-1-1 1,1 1 0,0-1 0,0 1 0,0-1 0,0 1-1,0-1 1,0 1 0,0 0 0,1-1 0,-1 2-4,0-1 1,-1 0-1,1 0 1,-1 0-1,0 1 1,1-1-1,-1 0 1,1 1-1,-1-1 1,1 0-1,-1 1 1,0-1-1,1 0 1,-1 1-1,0-1 1,1 1-1,-1-1 1,0 1-1,0-1 1,1 1 0,-1-1-1,0 1 1,0-1-1,0 2 1,4 42 88,-4-36-54,1 18-11,-2 0 0,0 0 0,-2 0 1,-1 0-1,-1-1 0,-10 30 1,14-50-30,0-1 0,-1 1 0,0-1 1,0 0-1,0 0 0,0 0 0,0 0 1,-4 5-1,3-7-42,0 1 0,0-1 0,1 0 0,-1-1 0,0 1 1,0 0-1,-1-1 0,1 0 0,0 0 0,0 0 0,-1 0 0,-3 0 0,-30 6-912,-10-1-762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2.15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0 710 30590,'105'0'150,"113"-15"-1,90-29 42,-124 16-123,172-23-14,807-127 114,-10-70-78,-1085 231-73,-14 4 71,0-3 0,0-1-1,61-31 1,-114 47-85,0 1 0,0-1-1,0 1 1,0-1 0,0 1 0,0-1 0,0 0-1,-1 1 1,1-1 0,0 0 0,0 0 0,-1 0-1,1 0 1,-1 1 0,1-1 0,-1 0 0,1 0 0,0-2-1,-1 2-1,0 1-1,-1-1 0,1 0 0,0 1 0,0-1 0,-1 1 0,1-1 1,0 0-1,-1 1 0,1-1 0,-1 1 0,1-1 0,-1 1 1,1-1-1,-1 1 0,1-1 0,-1 1 0,1 0 0,-1-1 0,0 1 1,1 0-1,-1-1 0,0 1 0,1 0 0,-1 0 0,0-1 1,1 1-1,-1 0 0,0 0 0,1 0 0,-1 0 0,0 0 0,-1 0 1,-36-3-27,0 1-1,-49 3 1,43 1-63,-190 19-1616,93-2-1289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2.64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1 794 30382,'31'-13'80,"77"-29"-35,143-36 1,690-110 434,-329 75-369,-10-36-25,-602 149-86,180-61 57,-159 52-22,1-1 1,-1-1-1,-1-1 1,0-1-1,31-26 1,-50 39-39,-1 0 0,1-1 0,-1 1 0,1-1 0,-1 1 0,1 0 0,-1-1 0,1 1 0,-1-1 0,0 1 0,1-1 0,-1 1 0,0-1 0,1 1 0,-1-1 0,0 1 0,0-1 0,1 0 0,-1 1 0,0-1 0,0 1 0,0-1 0,0 0 0,0 1 0,0-1 0,0 1 0,0-1 0,0 0 0,0 1 0,0-1 0,0 1 0,0-1 0,-1 0 0,1 1 0,0-1 0,0 1 0,-1-1 0,1 1 0,0-1 0,-1 1 0,1-1 0,-1 1 0,1-1 0,-1 0 0,-27-13-1378,15 8-1641,-4-6-10142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3.0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39 818 29053,'0'0'1201,"-6"22"-950,-21 68-126,26-86-98,-1 1 0,2-1-1,-1 1 1,0-1 0,1 1 0,0-1-1,0 1 1,1 6 0,-1-9-16,0-1 1,1 0-1,-1 1 1,1-1-1,-1 1 1,1-1-1,0 0 1,0 1-1,-1-1 1,1 0-1,0 0 0,0 0 1,0 1-1,0-1 1,0 0-1,1 0 1,1 1-1,2 0 15,-1-1-1,1 1 1,0-1-1,1 0 1,-1 0 0,0-1-1,0 1 1,0-1-1,0 0 1,7-1-1,6 0 15,28-1 32,-1-2-1,1-2 0,-1-2 1,0-2-1,-1-2 0,71-28 1,-18-3-24,164-99-1,65-86-33,-20-25-3,-151 122-9,-153 129-2,27-22 5,61-40-1,-80 58-3,0 1-1,0 0 0,1 1 0,0 0 0,0 0 0,0 1 0,0 1 0,1-1 0,-1 2 1,16-1-1,-26 2-1,0 0 0,0 1 0,0-1 0,0 0 0,0 0 0,0 1 0,0-1 0,0 0 1,0 1-1,0-1 0,0 1 0,0-1 0,-1 1 0,1 0 0,0-1 0,0 1 0,0 0 0,-1-1 1,1 1-1,0 0 0,-1 0 0,1 0 0,0 0 0,-1 0 0,0 0 0,1 0 0,-1 0 0,1 0 0,-1 0 1,0 0-1,0 0 0,0 0 0,1 1 0,-1 44 1,-1-29 1,1-5 4,-1-1 0,-1 1 0,0-1 0,0 0 0,-1 0 0,0 0 0,-1 0 0,0-1 0,-1 1 0,0-1 0,-1 0-1,0 0 1,-10 11 0,6-9-297,0 0-1,-2-1 0,1 0 1,-1-1-1,-1 0 1,0-1-1,0 0 0,-1-1 1,-18 7-1,-15 5-3623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6.9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27 26908,'0'0'1681,"45"-27"-1601,-42 27-112,-1 0-160,4 0-272,2 8-577,2 6-2640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38.0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2 375 22106,'0'0'3925,"0"5"-3589,0 27 124,-1-5 30,3 42 0,-1-67-477,-1 0 0,0-1 0,1 1 0,-1-1 0,1 1 0,-1-1 0,1 0 0,0 1 0,0-1 0,-1 1 0,1-1 0,0 0 0,0 0 0,0 0 0,1 0 0,-1 1 0,0-1 0,0-1 0,1 1 0,-1 0 0,2 1 0,0-1 18,1 1-1,0-1 1,0 0-1,0 0 0,0 0 1,0-1-1,0 1 0,5-1 1,5 0 30,-1-1 0,0-1 0,0 0 0,22-6 0,19-13-8,-1-1 0,90-53 0,-48 23-39,79-38-5,172-91 14,-337 176-23,5-3-3,-1 0 1,1 0-1,-1-1 1,22-21-1,-34 29 2,0 1 0,0-1 0,-1 1 0,1-1 1,-1 0-1,1 1 0,0-1 0,-1 0 0,1 0 0,-1 1 0,0-1 1,1 0-1,-1 0 0,0 0 0,1 0 0,-1 1 0,0-1 1,0 0-1,0 0 0,0 0 0,0-1 0,0 2-1,0-1 1,-1 1-1,1 0 1,-1-1-1,1 1 0,-1 0 1,1-1-1,-1 1 1,1 0-1,-1 0 0,1-1 1,-1 1-1,1 0 0,-1 0 1,1 0-1,-1 0 1,1 0-1,-1 0 0,1 0 1,-1 0-1,0 0 0,1 0 1,-2 0-1,-1 1-3,-1-1-1,0 1 1,0 0-1,0 0 1,1 0-1,-1 0 1,-6 4-1,7-2-8,-1 0-1,1 0 0,0 0 1,0 1-1,0-1 0,1 1 1,-1 0-1,1 0 0,0 0 1,0 0-1,1 0 0,-1 0 1,1 1-1,-2 5 0,1 4-483,0 0-1,0 0 1,2 18-1,0 7-2966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41.8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5 205 22138,'0'0'5677,"-3"11"-4692,2 34-819,0-14 7,4 40 0,-2-68-164,-1-1 0,0 0 0,1 0 0,0 0 0,-1 1 0,1-1 0,0 0 0,0 0 0,0 0 0,0 0 0,1-1 0,-1 1 0,0 0 0,1 0 0,-1-1 0,1 1 0,0-1 0,0 1 0,-1-1 0,1 0 0,0 0 0,0 0 0,0 0 0,0 0 0,0 0 0,1 0 0,2 0 0,6 1 43,0 0 0,1-1 0,-1 0 0,16-1 0,-12-1-1,11 0 6,0-1-1,0-2 1,-1 0 0,41-13-1,102-44 58,-81 28-92,345-136 115,-144 55-74,-283 111-457,7 0 1018,2 1-5472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1.48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 29 23867,'0'0'3476,"-12"0"107,193-6-3488,105 4-30,-198 12-3,-52-5-37,48 2 0,-35-5 29,56 10 0,-56-6-19,57 2 1,283 3 44,190-11 64,-452-11-111,2-1-4,165 0 7,-162 4-24,-92 5 3,60-15 0,-44 7-13,-49 9-53,-10 0-27,-22 1-185,-44 0-877,-5 1-786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47.5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79 16199,'0'0'8679,"0"-5"-7823,0-23 2594,17 18-3279,28 0-67,2 1 0,-1 3 0,1 2 0,0 2 0,0 1 0,47 7 0,-36-1-75,154 6 113,-119-10-133,305-14 78,-258 2-87,-108 9 14,40 2 0,-24 1-2,-48-1-12,24 12-8,-10-4 8,2 3 0,0-2 0,34 14 0,-38-20 2,0 0 0,0-1 1,0 0-1,0 0 0,0-2 0,20 0 1,-23 0-3,60 7-16,-21 0 32,-47-7-5,-1 1-19,0 0 5,2 0 6,-2-1 5,0 0-16,0 2 5,0 0 6,0-2 5,-13 17-1401,7-13 1102,-7 4-3273,8-8-4277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48.6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18 26076,'0'0'918,"37"-6"642,-26 1-1479,-10 4-287,0 1 0,0-1 1,1 0-1,-1 1 0,0-1 1,0 1-1,1-1 0,-1 1 1,1-1-1,-1 1 1,0 0-1,3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51.7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12 15287,'0'0'11272,"-1"0"-11192,1-1 0,0 1 0,0 0 0,-1-1 0,1 1 0,0 0 0,0-1 0,0 1 0,-1-1 0,1 1 0,0 0 0,0-1 0,0 1 0,0-1 0,0 1 0,0-1 0,0 1 0,0-1 1,0 1-1,0 0 0,0-1 0,0 1 0,0-1 0,0 1 0,0-1 0,1 0 0,35 3 147,0 2 1,47 10-1,34 4-69,166 23 160,-236-33-241,97 3 0,-75-8-61,214 6 59,76 8 53,32-14 2,-201-5-113,-123 4-5,-36-1 0,1 0 0,42-6 0,-18-3 12,89 0 0,-117 8-24,-6 1 0,-1-1 0,1-1 0,0-1 0,28-6 0,-6 1 22,-36 6-21,0 1 0,0-2 1,-1 1-1,1-1 0,11-4 0,-7 1 0,0 1-1,0 1 1,16-3-1,-12 2 1,-4 2-1,-1-1 0,0 0 0,1 2 0,17-2 0,-16-2-3,-13 5 1,22-1-1090,-9-7-228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4:59.0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 33 18921,'0'0'5973,"-8"-7"-1819,35 0-3781,24-1-143,1 2-1,101 3 0,-123 3-191,8 0-26,-4-1 12,-1 1 0,1 2-1,43 8 1,-35-2-1,0-3-1,58 0 1,3 0 5,13 0 24,16 1-24,-76-2 1,71-5 0,-39-1-2,235 2-3,-310 1-25,0 0-1,0 2 1,0 0-1,0 0 1,-1 1-1,18 8 1,-24-9 12,-5-2-11,1 0 0,0 0 0,-1 0 0,1 0 0,0 0 0,0-1 0,-1 1-1,1-1 1,0 0 0,0 1 0,0-1 0,-1 0 0,1 0 0,2 0 0,-3 0-8,-1 2 16,0 0-8,0-1-2,2 28-3448,-4-20 646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01.7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18248,'0'0'10482,"17"0"-10116,589 0 725,-430 12-1037,-156-11-46,-1 1 0,21 4 0,-21-2-1,1-1 0,20 0 0,10 2 12,-49-5-11,-1 0-6,2 0 4,-2 0 18,69-5-1812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03.7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3586,'0'0'520,"13"2"2289,-13-2-2294,0 22 2179,0-8-6556,0-11-847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04.4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30 15847,'0'0'7225,"0"-1"-6918,-1 0 0,1 0 0,-1 0 0,1 0 0,0 0 0,-1 0 0,1 0 0,0 0-1,0 0 1,0 0 0,0 0 0,0 0 0,0 0 0,0 0 0,0 0 0,0 0 0,1-1 0,20-2-201,0 1-1,0 1 1,0 0-1,43 4 1,-12 0 129,156 12 323,-4 0-270,-204-13-272,0 0-5,0 1 7,-7-1-2003,6-1 1865,-26 0-5488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39.82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126 51 25212,'0'0'1542,"-8"0"-1318,-5-1-356,-39 0 1395,48 1-1200,0 0-1,0 1 1,0 0 0,1-1-1,-1 1 1,0 1-1,1-1 1,-1 0-1,1 1 1,-1 0-1,1 0 1,-5 3 0,8-5-62,0 0 1,0 0 0,0 1-1,-1-1 1,1 0 0,0 0 0,0 0-1,0 0 1,0 0 0,0 0-1,0 1 1,0-1 0,0 0-1,0 0 1,0 0 0,0 0 0,0 0-1,0 0 1,0 1 0,0-1-1,0 0 1,0 0 0,0 0 0,0 0-1,0 0 1,0 0 0,0 1-1,1-1 1,-1 0 0,0 0-1,0 0 1,0 0 0,0 0 0,0 0-1,0 0 1,0 1 0,0-1-1,0 0 1,1 0 0,-1 0-1,0 0 1,0 0 0,0 0 0,0 0-1,0 0 1,0 0 0,1 0-1,-1 0 1,0 0 0,0 0 0,0 0-1,0 0 1,0 0 0,0 0-1,1 0 1,-1 0 0,0 0-1,0 0 1,0 0 0,0 0 0,22 2 102,-1 0 1,42-4 0,-10 1-9,329-31 325,-218 13-271,198-2 64,-259 21-662,-105 9-1172,-7-4-250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42.2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 62 25356,'0'0'1189,"-4"1"-746,-14 8 43,17-2 67,14 2-28,3-4-396,1 0 1,0-1-1,0-1 1,1-1-1,-1 0 1,0-1-1,30-3 1,-15 2-30,220 2 270,284-6-27,95-11-218,-88 24-105,-1 1-8,175-32 68,0 7 4,-527 16-72,-171-1-10,279-4 11,-1-26 20,-169 12-2,149-3-1,132 20 33,-201 3 21,-159-3-78,8 0 8,0 3 0,68 10 0,-11 0 5,-104-11-26,16 5 11,-26-4-1,0-2 5,0 1-16,0 1 5,0 0 1,1-1 1,-1 0 0,1 0 0,-1-1 0,1 1 0,-1 0 1,1 0-1,0 0 0,-1-1 0,1 1 0,0 0 0,0-1 0,0 1 1,0-1-1,-1 1 0,1-1 0,2 1 0,5 4 13,-8-5-22,0 0 0,0 0 0,0 0 1,0 1-1,1-1 0,-1 0 0,0 0 0,0 0 1,0 0-1,0 0 0,1 1 0,-1-1 0,0 0 1,0 0-1,0 0 0,0 0 0,0 1 0,0-1 1,0 0-1,0 0 0,0 0 0,1 1 0,-1-1 0,0 0 1,0 0-1,0 0 0,0 1 0,0-1 0,0 0 1,0 0-1,0 0 0,0 1 0,-1-1 0,1 0 1,0 0-1,0 0 0,0 1 0,0-1 0,0 0 1,0 0-1,0 0 0,0 1 0,0-1 0,-1 0 1,1 0-1,0 0 0,0 0 0,0 0 0,-1 1 0,-15 3-367,-25-2-425,38-2 634,-48 0-2732,20 0-1881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45.1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95 19305,'0'0'5330,"29"12"-2640,-8-9-2440,0 0 1,1-1 0,-1-2 0,35-2 0,-2 0-41,294 19 169,-126 5-259,-146-14-77,100 22 0,-100-15-3,99 7-1,-14-11 21,127 4 46,-160-13-64,148-5 47,-2-25-44,17-1 14,-176 19 5,146-33 0,-197 32-59,1 2 0,111 0 1,-138 7-4,-1-2 0,1-2 1,53-15-1,-44 10 1,67-9 1,17 15-7,-133-19-194,-13 14-609,-18 3-926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3.1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41 101 21850,'0'0'6358,"0"24"-6318,0 154 13,-1-147-46,-1 1 1,-2-1-1,-13 59 0,12-69 6,-3 11-26,5-24-21,2-11-28,2 0 57,-1 0 0,1 0 0,-1 0 0,1 1 0,0-1 0,0 0-1,0 0 1,0 1 0,0-1 0,1 1 0,-1-1 0,1 1 0,0 0 0,0-1 0,0 1 0,0 0-1,0 0 1,0 0 0,0 1 0,4-3 0,8-5-31,-1 2 0,27-12 1,-8 5 1,-15 5 22,0-1-1,0 0 0,-1-1 1,0-1-1,-1-1 0,22-23 1,-30 28 61,-1 0 0,0 0 0,0-1 0,-1 1 0,0-1 0,-1 0 1,0 0-1,0-1 0,-1 1 0,0-1 0,-1 0 0,0 0 0,0 0 0,0-18 0,-2 14 41,-1 0 0,1 1 0,-2-1 0,0 0-1,-1 0 1,-7-21 0,8 30-81,1 1-1,-1 0 1,-1 0 0,1 1 0,0-1-1,-1 0 1,0 1 0,0-1-1,0 1 1,0 0 0,0 0-1,-1 0 1,0 1 0,1-1-1,-1 1 1,0 0 0,0 0-1,0 0 1,0 0 0,-1 1-1,1-1 1,0 1 0,-1 0-1,-7 0 1,6 1-7,1 0 0,0 0-1,0 0 1,0 1 0,0 0-1,0 0 1,0 1 0,0-1-1,0 1 1,0 0 0,1 0-1,-1 1 1,1-1 0,-1 1-1,1 0 1,0 0 0,0 0 0,-4 5-1,-2 3-45,1 0 0,0 0 0,0 1 0,1 1 0,-7 14 0,2 5-2160,11-8-5263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2.4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4289 0 23691,'0'0'2214,"-26"0"-1550,-188 0 502,-184 15-323,-1088 111-403,51-4-53,1193-102-384,-191 26-3,413-42-3,-14 2 3,33-6-18,1-1-41,0-1 0,1 1 0,-1-1 0,0 1 0,0 0 0,1-1 0,-1 1 1,1-1-1,-1 1 0,1 0 0,0-1 0,0 1 0,1-2 0,3-6-429,10-20-1526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46.1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 61 17816,'0'0'6467,"-21"0"-6163,21-5-304,0-2-16,0-1-320,5-1-1041,19-6-703,8-1-6532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46.7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10981,'0'0'1841,"86"27"-1841,-76-27 0,4 0 0,5 0-1841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47.1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18440,'0'0'6371,"5"0"-6467,0 0-384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54.3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51 19961,'0'0'5339,"-3"0"-4742,41 0 1046,349 9-196,138-2-1197,-265-17-181,289-6 94,-228 6-151,-144 3-8,99-2-4,28-3 49,-259 10 76,41 2 418,-78 1-501,0 0 1,1 0 0,-1 1 0,0 0 0,0 0 0,0 1 0,13 6 0,5 5-32,0-1 0,2-1 1,31 9-1,57 16 2,-74-26-12,1-2-1,0-2 1,0-2-1,57 1 1,161 10-1,200 37 0,-219-34 12,-51-7 8,9 1-14,68 8 4,-150-8 196,230-7-1,-202-8-122,124 2-1681,-256 0-35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05.50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530 7 23931,'0'0'4090,"0"0"-4062,0 0-1,1 0 1,-1 0 0,0 0-1,0 0 1,0 0 0,0 0 0,0 0-1,0-1 1,1 1 0,-1 0 0,0 0-1,0 0 1,0 0 0,0-1-1,0 1 1,0 0 0,0 0 0,0 0-1,0 0 1,0-1 0,0 1 0,0 0-1,0 0 1,0 0 0,0 0-1,0-1 1,0 1 0,0 0 0,0 0-1,0 0 1,0 0 0,0-1 0,0 1-1,0 0 1,0 0 0,0 0-1,0 0 1,-1 0 0,1-1 0,0 1-1,0 0 1,0 0 0,0 0-1,0 0 1,0 0 0,-1 0 0,1 0-1,0-1 1,0 1 0,-30 0 36,1 1 0,0 2 0,-1 1 0,1 1 0,1 1 0,-33 12 0,-220 80 16,278-96-149,-6 1-2207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06.3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278 1 25548,'0'0'2451,"0"4"-2205,0 5-201,0 0 0,-1 0 0,0-1 0,0 1 0,-1 0 0,0-1 0,-1 1 0,0-1 0,0 0 0,-1 0 0,0 0 0,-1 0 0,-9 13 0,-14 14-13,-2-1 1,-1-1-1,-1-1 1,-49 35-1,76-63-26,4-3-5,0 0 0,0 0 0,0 0 0,0 0 0,0 0-1,0-1 1,0 1 0,0 0 0,0-1 0,0 1 0,0-1 0,-1 1 0,1-1 0,0 0 0,0 1 0,-1-1 0,1 0-1,0 0 1,-2 0 0,2 0 223,1-1-217,-1 0-1,1 0 0,0 0 0,-1 0 0,1 1 0,0-1 0,0 0 0,0 0 0,0 0 1,0 0-1,0 0 0,0 0 0,0 0 0,0 0 0,1 0 0,-1 0 0,0 0 0,0 0 1,1 0-1,-1 1 0,1-1 0,-1 0 0,1 0 0,-1 0 0,1 1 0,-1-1 0,2-1 1,16-19 13,-17 20-14,0 0-1,0 0 1,1 1-1,-1-1 0,0 0 1,0 0-1,0 1 1,1-1-1,-1 0 0,0 1 1,1-1-1,-1 1 0,1 0 1,-1 0-1,1-1 1,-1 1-1,0 0 0,1 0 1,-1 0-1,1 0 1,-1 0-1,1 1 0,-1-1 1,0 0-1,1 1 0,-1-1 1,1 1-1,0 0 1,2 2 8,0-1 1,0 1 0,0 0 0,-1 0 0,1 1 0,3 3 0,-3-2 7,47 54 87,24 24-10,-67-75-89,1 0 1,-1-1-1,2 0 0,-1-1 1,1 0-1,0-1 1,15 7-1,5-5 33,-24-6-43,-1 0 1,1 1-1,0-1 0,0 1 0,0 0 0,-1 1 1,1-1-1,-1 1 0,8 6 0,-10-8 0,-3-1 8,1 0-5,0 0-3,3 0-58,1 1 1,-1 0-1,0 0 1,-1 0-1,1 1 0,0-1 1,0 1-1,0 0 0,-1 0 1,6 4-1,8 7-2745,-15-12 2236,4 4-8152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5:59.27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381 574 20745,'0'0'526,"0"4"-366,0 16 123,0-15 6677,48-1-6437,87-1-87,-23-1-343,-70 0-55,3 0 4,79 13 0,-53-4 30,1-4 0,137-3 0,-142-4-72,-54-1 3,0-1 0,0-1-1,0 0 1,23-9 0,-7 2 10,231-80 8,-242 84-14,-1 0-1,0-2 0,0 0 0,0-1 0,-1-1 0,19-15 0,-31 21 3,1-1 0,-1 1 0,0-1 0,-1 0 0,1 0 0,-1-1 0,0 1-1,0-1 1,-1 1 0,1-1 0,-1 0 0,2-12 0,-1-1 85,-1 0 0,-1-36 1,-1 37-24,-1 12-61,1 0 0,-2 0 0,1 0 0,-1 0 0,1 1 0,-2-1 0,1 1 0,-1-1 0,1 1 0,-2 0 0,-3-6 0,-46-53 89,48 59-86,-3-3-8,0 1 1,0 0-1,0 1 1,-1 0-1,0 0 1,-1 1-1,1 0 1,-1 1-1,0 0 1,0 0-1,-16-3 1,-13 0 33,-70-6 0,72 10-34,-79-10 14,-155-8 56,220 20-75,1 3 1,-87 13 0,-33 12-1,138-20 0,2 1 0,-60 24 0,-85 37 21,-95 44-39,252-106 12,15-7 5,1 1 1,-1-1-1,0 1 1,1 0-1,-1 0 0,1 0 1,-1 0-1,1 1 1,-1-1-1,1 1 1,0-1-1,0 1 0,0 0 1,0 0-1,0 0 1,0 0-1,0 0 1,1 0-1,-1 1 0,1-1 1,-2 4-1,0 7-8,-1 6 13,-3 39-1,6-53-5,1 1 0,1-1 1,-1 1-1,1 0 0,0-1 0,0 1 0,0-1 0,1 0 1,0 1-1,0-1 0,4 8 0,8 9 3,0-1 0,2 0-1,0-1 1,1 0 0,1-2 0,1 0-1,0-1 1,1-1 0,1-1 0,40 23-1,-51-35-26,1 0 1,0 0-1,-1-1 0,1 0 0,0-1 1,0 0-1,0-1 0,12-1 0,-6 1-612,-1 0-1,30 5 1,-12 2-1249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00.7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22 592,'0'0'6515,"77"-22"-8836,-74 22-64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01.87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17 22778,'0'0'1441,"0"-17"-1297,5 17-6003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02.35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6867,'0'0'0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2.9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480 1 27260,'0'0'83,"-7"23"101,-118 318 409,-203 287-153,325-620-432,-12 11 18,14-18 33,2-6 107,3-6-154,0 1 0,1 0 0,0 0 0,1 1 0,0-1 0,1 1 0,-1 1 0,2-1 0,-1 1 0,1 0 0,14-9 0,-20 15-10,1 0 0,-1 0 1,1 0-1,0 1 0,-1 0 0,1-1 1,0 1-1,0 0 0,0 0 1,0 0-1,0 1 0,0-1 1,0 1-1,0 0 0,1 0 1,-1 0-1,0 0 0,0 0 1,0 1-1,0-1 0,0 1 0,0 0 1,0 0-1,0 0 0,0 0 1,0 0-1,2 3 0,6 3 7,0 1-1,-1 0 1,0 0-1,17 20 1,-20-21-4,31 33 15,3-1 0,1-2 0,1-2 0,3-1 0,95 52 0,-69-48-20,-40-19-9,1-2-1,1-1 0,1-1 0,71 19 1,-89-32-346,-1 0 1,20-2-1,-34 0 263,27 0-1887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03.1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 5 5715,'0'0'13430,"-3"-2"-13270,3 0-272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06.2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 15127,'0'0'4250,"9"0"1680,14 0-4355,37-2-778,-23 1-640,0 1-1,46 7 1,73 8 1,-21-4-76,68 7 85,-105-11-115,-34-1 16,105 5 51,8 1-2,-137-8-72,107-1 131,-38-3-130,275 2 194,-198-4-139,-146 7-7,-39-5-96,-1 0 0,0 0 1,1 0-1,-1 0 1,0 0-1,1 0 1,-1 0-1,0 0 0,1 0 1,-1 0-1,0 0 1,1 1-1,-1-1 1,0 0-1,1 0 0,-1 0 1,0 0-1,0 1 1,1-1-1,-1 0 1,0 0-1,0 1 0,1-1 1,-1 0-1,0 1 1,0-1-1,0 0 1,1 1-1,-1-1 1,0 0-1,0 1 0,0-1 1,0 0-1,0 1 1,0-1-1,0 0 1,0 1-1,0-1 0,0 0 1,0 1-1,0-1 1,0 0-1,0 1 1,0-1-1,0 0 0,0 1 1,0-1-1,-1 1 1,-7 14-1894,-21 8-5242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15.17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1 741 28029,'0'0'814,"0"4"-727,0 0 0,0-1 0,0 1 1,1 0-1,-1 0 0,2 5 0,0-7-51,0 1 0,0 0 0,1-1 0,-1 0 0,0 1 0,1-1-1,0 0 1,-1 0 0,1 0 0,0-1 0,0 1 0,0-1-1,0 1 1,0-1 0,1 0 0,-1 0 0,0-1 0,0 1-1,1-1 1,-1 1 0,0-1 0,1 0 0,-1 0 0,5-1-1,1-1-1,-1 0-1,0 0 0,0-1 0,0 0 1,0 0-1,0-1 0,-1 0 0,12-8 1,241-173 163,154-104-139,14 25-4,-419 259-52,27-18 18,-36 21-4,0 1-32,0 0 16,0 0 18,1 1-26,0 0-10,0 0-9,-1 24-3164,0-12 488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20.5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0 147 22602,'0'0'4589,"1"-24"-2431,2 11-1962,4-29 998,-7 42-1039,22-8-107,60 2-2,98 4-1,-8 0 6,-131-2-51,63-14 1,22-2 16,-19 12-1,144 9 0,-136 8-16,-58 1-98,-57-9-151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24.33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1 613 28541,'0'0'702,"1"-16"-310,18 43 14,-18-25-388,0 0-1,0 0 1,0 0-1,0 1 0,0-1 1,1-1-1,-1 1 1,1 0-1,0 0 0,-1 0 1,1-1-1,0 1 1,0-1-1,0 1 0,0-1 1,0 0-1,0 0 1,0 0-1,1 0 0,-1 0 1,0-1-1,1 1 1,-1-1-1,0 1 1,3-1-1,17 1 46,-1-1-1,1-1 1,-1-1 0,1-1 0,-1-1-1,0 0 1,30-12 0,140-69 48,-121 51-46,31-13-18,780-356 156,-858 393-192,18-7 66,56-17 1,-97 34-73,0 0 0,1 0 0,-1 0-1,1 0 1,-1 0 0,0 1 0,1-1 0,-1 0 0,1 0 0,-1 0 0,0 1 0,1-1 0,-1 0 0,0 1 0,1-1-1,-1 0 1,0 0 0,0 1 0,1-1 0,-1 1 0,0-1 0,0 0 0,1 1 0,-1-1 0,0 1 0,0-1 0,0 0-1,0 1 1,0-1 0,0 1 0,0-1 0,0 1 0,0-1 0,0 0 0,0 1 0,0-1 0,0 2 0,0 23-36,0-19 46,0 8-39,-2 23 74,1-35-66,1 0 1,-1 0-1,0-1 0,1 1 1,-1 0-1,0-1 1,0 1-1,0-1 1,0 1-1,-1-1 1,1 1-1,0-1 0,-1 0 1,1 0-1,0 1 1,-1-1-1,0 0 1,-2 1-1,-118 46-2100,109-43 1724,-22 7-1329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1.1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1 527 26972,'0'0'435,"0"5"-139,0 0-212,0 0 0,0 0 0,0-1 1,1 1-1,0-1 0,0 1 0,0-1 0,1 1 0,0-1 0,0 0 0,4 8 0,-4-9-46,0 0 1,0 0-1,1 0 0,-1 0 1,1 0-1,0 0 0,0-1 1,0 1-1,0-1 0,0 0 1,1 0-1,-1 0 0,0 0 1,1-1-1,4 2 0,2-1 31,-1-1 0,1 0-1,0 0 1,17-2-1,-12 1-8,17-3 3,0-2 0,0-1 0,0-1 0,-1-1 0,52-22 0,-27 10-35,214-75 96,862-275 325,-858 301-299,-267 67-147,-4 2-3,-1-1 0,1 1 1,-1-1-1,1 0 0,-1 0 0,0 0 0,1 0 0,-1 0 0,0 0 0,0-1 1,0 1-1,0 0 0,0-1 0,2-2 0,-4 2 3,0 0 5,0 1-8,-1 21-1369,-7-5 231,-1-10-2505,-2-4-9123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2.99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109 505 26044,'0'0'2014,"-17"-21"-1427,-50-69-149,64 85-401,0 0 0,1 1 1,-1-1-1,1 0 1,0 0-1,0 0 0,0 0 1,0-1-1,1 1 1,0 0-1,1-1 0,-1 1 1,1-1-1,0 1 1,0-1-1,2-9 0,0-9 91,-2 14-101,1 0 1,1 1 0,0-1-1,0 0 1,1 1 0,0 0 0,1 0-1,0 0 1,0 0 0,1 0-1,0 1 1,1 0 0,0 0 0,0 1-1,13-13 1,-3 5 4,0 1 0,1 0 0,0 2 0,1 0 0,1 1 0,24-11 0,3 7 27,-44 14-58,0 0 1,0 1 0,0 0-1,0-1 1,0 1-1,0 0 1,0 0-1,0 0 1,0 0-1,1 1 1,-1-1-1,0 0 1,0 1 0,0 0-1,0-1 1,0 1-1,0 0 1,-1 0-1,1 0 1,0 0-1,2 2 1,0 2 1,-1 1-1,1-1 1,-1 1-1,0 0 1,-1 0-1,1 0 1,-1 0-1,0 1 1,-1-1 0,2 10-1,5 72 15,-8-84-17,3 24 7,-2 1-1,-1-1 0,-2 1 1,-1-1-1,-1 0 0,-1 1 1,-12 36-1,-5-12 19,-33 54 0,34-70-14,1 2 0,2 1 0,-16 54-1,31-84-8,2-1-1,-1 1 0,1 0 0,1 11 0,0-20-1,0-1 1,0 1-1,1-1 0,-1 0 1,0 1-1,0-1 1,1 1-1,-1-1 0,0 0 1,1 1-1,-1-1 1,0 0-1,1 1 0,-1-1 1,0 0-1,1 0 1,-1 1-1,1-1 0,-1 0 1,0 0-1,1 0 1,-1 0-1,1 0 0,-1 1 1,1-1-1,-1 0 1,1 0-1,-1 0 0,1 0 1,-1 0-1,1 0 1,-1-1-1,0 1 1,1 0-1,0 0 0,19-3 2,-3-3 2,-1-1 1,0 0 0,0-1-1,-1 0 1,15-12 0,47-24-9,-69 40 3,0 1 0,0 0 0,1 0 0,-1 1 0,0 0 0,1 1 0,16-1 0,-23 2 0,1 0 0,-1 0 0,0 0 1,0 1-1,0-1 0,1 1 0,-1-1 1,0 1-1,0 0 0,0 0 0,0 0 1,0 0-1,0 0 0,-1 1 0,1-1 1,0 0-1,0 1 0,2 3 0,-1-1 0,0 0 0,-1 0 1,0 0-1,1 1 0,-1-1 0,-1 1 0,1-1 0,1 8 0,0 8-2,0 0 1,-1 1-1,-2 25 1,0-38 0,1 12 0,-2 0 0,0 0 0,-1-1 0,-6 27 0,5-38 1,1-1-1,-1 0 1,-1 1-1,1-1 0,-1-1 1,0 1-1,-1 0 1,0-1-1,0 0 0,0 0 1,-1 0-1,1-1 1,-14 10-1,8-9 4,0 1-1,0-1 1,-1-1-1,1 0 1,-1 0-1,-1-2 1,1 1-1,0-1 1,-17 1-1,-15 0 10,-59-2-1,65-3-9,38 1-52,-1 1-1,0-1 1,0 0-1,0 0 1,0 0-1,0 0 1,0-1-1,0 1 1,1 0-1,-1 0 1,0 0-1,0-1 1,0 1-1,0 0 1,1-1-1,-1 1 1,0-1-1,0 1 1,1-1-1,-1 1 1,0-1-1,0-1 1,-2-20-7729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3.3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180 0 22186,'-51'137'64,"0"-7"-64,8-10-1024,8-14-3010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4.0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13 153 28445,'0'0'334,"-1"8"-238,-6 48 17,3-1 0,4 94 0,2-58-84,-2-7-37,0-49 64,0-27 60,0-9 88,-1-99 134,3-141-1,1 216-318,0 1 0,2-1 0,0 1 0,10-27 0,-10 37 8,1-1-1,1 1 1,0 0 0,1 0 0,0 1 0,1 0 0,17-20-1,-24 31-22,-1 1 0,0 0 0,0-1 0,0 1 0,1 0 0,-1 0 0,1 0 0,-1 0 0,1 0 0,-1 0 0,1 0-1,-1 1 1,1-1 0,0 1 0,0-1 0,-1 1 0,1-1 0,0 1 0,0 0 0,-1 0 0,1 0 0,0 0 0,0 0 0,0 0 0,-1 1-1,1-1 1,0 0 0,-1 1 0,1-1 0,0 1 0,-1 0 0,1 0 0,0 0 0,-1-1 0,1 2 0,-1-1 0,0 0 0,1 0 0,1 2-1,4 5-4,1 1-1,-2 0 1,1 1-1,-1 0 0,5 11 1,-2-6 19,6 16-27,0 0 1,-3 2-1,0-1 1,-2 2 0,-1-1-1,-2 1 1,-2 1-1,-1-1 1,-1 1-1,-2 0 1,-6 65-1,5-99-33,-1 0-1,1 1 0,0-1 0,-1 0 0,1 0 0,0 0 1,-1 0-1,1 0 0,-1 0 0,0 0 0,1 0 0,-1 0 1,0 0-1,0 0 0,1 0 0,-1-1 0,0 1 0,0 0 1,0 0-1,0-1 0,0 1 0,0-1 0,0 1 0,0-1 1,0 1-1,0-1 0,-1 0 0,1 1 0,0-1 0,0 0 0,0 0 1,0 0-1,0 0 0,-1 0 0,0 0 0,-15 0-1509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4.47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0 118 26860,'0'0'1633,"177"-89"-1553,-126 77-80,-1 3-16,-10 2-16,-7 7-112,-12 0-640,-8 0-2098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3.63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589 0 28525,'0'0'131,"2"25"-49,23 177 111,-14-117-155,8 56-1,-15-119-35,1-2 1,1 1 0,1 0-1,14 26 1,-19-41-10,1-1 1,0 1 0,1-1-1,-1 0 1,1 0 0,0 0-1,0-1 1,1 0 0,-1 1 0,8 4-1,-5-7 2,-8-14 61,-1 7-51,-1 0 1,1 0-1,-1 0 1,0 0 0,-1 0-1,1 1 1,-1 0-1,0-1 1,0 1-1,0 1 1,0-1-1,-1 1 1,1-1-1,-9-3 1,-13-8 27,-39-16 0,64 31-33,-39-17 22,-2 2 1,0 2-1,-83-14 0,54 18-20,-117 0 1,181 9-11,0 0 9,-1 0 0,1 0 0,-1 1 0,-8 2 0,15-3-5,-1 0 0,1 1 0,-1-1 0,1 1 0,0-1 0,-1 1 1,1 0-1,0 0 0,0-1 0,0 1 0,-1 0 0,1 0 0,0 0 0,0 0 0,0 0 0,0 0 1,1 0-1,-1 1 0,0-1 0,0 0 0,1 0 0,-1 1 0,1-1 0,-1 0 0,1 1 0,-1-1 1,1 3-1,0-4-24,-1 1-1,1-1 1,0 0 0,0 1 0,0-1 0,0 1 0,0-1 0,0 1 0,0-1 0,0 0-1,0 1 1,0-1 0,1 1 0,-1-1 0,0 1 0,0-1 0,0 0 0,0 1-1,1-1 1,-1 0 0,0 1 0,0-1 0,1 0 0,-1 1 0,1 0 0,17 3-2472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5.1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314 606 25596,'0'0'2724,"0"-12"-2378,-4-37-89,3 46-232,0 0 0,0 0 0,-1 0 0,1 0 0,-1 0 0,1 0 0,-1 1 0,0-1 0,0 0 0,0 1 0,0 0 0,-1-1 0,1 1 0,-1 0 0,1 0 0,-1 0 0,0 1 0,1-1 0,-6-1 0,0-2 29,-2 0-5,0 1 0,0-1 0,0 2 0,-1 0 0,0 0 0,1 1 0,-1 0 0,0 1 0,0 0 0,0 0 0,-17 3-1,24-2-45,-1 1 0,1 0 0,-1 0 0,1 1 0,0 0-1,-1-1 1,1 1 0,0 1 0,0-1 0,0 0-1,1 1 1,-1 0 0,0 0 0,1 0 0,0 1-1,0-1 1,0 1 0,0-1 0,1 1 0,-1 0 0,1 0-1,0 0 1,-3 7 0,1 1-2,-1 0 0,1 0 0,1 0 0,0 0-1,1 1 1,0 0 0,0 17 0,2-15-13,0-12 11,0 0-1,-1 0 1,1 0-1,1-1 1,-1 1-1,0 0 1,1 0-1,-1 0 1,3 5-1,-2-7 3,0 0-1,0 0 1,0 0-1,0 0 1,0 0-1,1-1 0,-1 1 1,0 0-1,0-1 1,1 1-1,-1-1 1,0 1-1,1-1 0,-1 0 1,0 0-1,1 1 1,-1-1-1,1 0 1,-1 0-1,0 0 0,1-1 1,-1 1-1,1 0 1,1-1-1,1 0 0,0 0 0,-1 0 0,0-1 1,1 1-1,-1-1 0,0 0 0,1 0 0,-1 0 0,0 0 0,0-1 0,-1 1 0,1-1 1,0 1-1,-1-1 0,0 0 0,0 0 0,1 0 0,-2-1 0,1 1 0,2-5 1,1-4 4,0-1 0,0 1 1,-1-1-1,3-19 0,-1-21 31,-2 0 0,-7-98 0,2 117-10,-4-34 92,-4-1 0,-17-74 1,24 189-77,3 15-45,4 0 0,2-1 0,3 1 0,28 96-1,-27-117-7,-7-22-12,1 0 0,0 0 0,2-1 0,0 0 0,13 23 0,-19-38-116,0-1 0,1 1 1,-1-1-1,1 0 0,-1 1 0,1-1 0,-1 0 0,1 0 1,0 0-1,-1 0 0,1 0 0,0 0 0,0-1 1,0 1-1,-1 0 0,1-1 0,0 0 0,0 1 0,0-1 1,0 0-1,0 0 0,0 0 0,0 0 0,3-1 1,-5 1 132,15 0-4930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5.63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142 1 28829,'0'0'176,"-14"30"-5,-43 104-14,53-123-143,0 1-1,1 0 1,1 0-1,0 0 1,1 0-1,0 1 1,1-1-1,1 15 0,0 4-3,11 113 62,0-1-48,-12-133-97,1-2 90,-1-1 0,0 1 1,-1-1-1,0 1 1,0-1-1,-3 10 0,3-15-63,0 0-1,0 0 0,0-1 1,0 1-1,0 0 0,0-1 1,-1 1-1,1 0 1,0-1-1,-1 0 0,1 1 1,-1-1-1,0 0 0,1 0 1,-1 0-1,0 0 0,0 0 1,0 0-1,0 0 0,0-1 1,0 1-1,0-1 0,0 1 1,0-1-1,0 0 1,0 0-1,0 0 0,-3 0 1,-8 0-3700,2 0-8807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36.0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1 200 29229,'0'0'337,"163"-104"-113,-104 75-176,2 5 0,-4 5-48,-7 7 0,-10 2-16,-10 8-16,-11 2 16,-9 0-16,-4 0-224,-4 0-241,-2 12-3072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41.18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86 6 1185,'0'0'26345,"-30"0"-25230,-24-5-214,53 5-737,3 0-39,24 6-69,40 7-25,-1-2-1,2-4 1,77 0 0,-130-7-37,-15 0 54,-24 0-909,14 0-977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11.40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 23 26140,'0'0'1273,"-3"-2"-1127,3 2-137,0 0 0,0 0 0,0 0-1,0 0 1,-1 0 0,1 0 0,0 0-1,0 0 1,0-1 0,0 1 0,0 0-1,-1 0 1,1 0 0,0 0 0,0 0-1,0-1 1,0 1 0,0 0 0,0 0-1,0 0 1,0 0 0,0-1 0,0 1-1,0 0 1,0 0 0,0 0 0,0-1-1,0 1 1,0 0 0,0 0 0,0 0 0,0-1-1,0 1 1,0 0 0,0 0 0,0 0-1,0 0 1,0-1 0,0 1 0,0 0-1,0 0 1,0 0 0,0 0 0,1-1-1,-1 1 1,12-3 187,34 2-100,-19 2 12,52-6 62,-6 0-27,139 8 1,-195 0-134,0 1 1,0 1 0,0 0 0,-1 1 0,24 13 0,40 13 14,-72-29-34,-3-1-150,0-1 1,0 0-1,0 0 1,1 0-1,9 0 1,11-1-1667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14.09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51 21770,'0'0'4749,"27"-3"-2823,-21 1-1873,0-1 0,0 2 0,0-1 0,0 0 0,0 1 0,1 0 0,-1 1 0,0-1 0,1 1 0,10 1 0,-1 0 103,-16-1-111,1 0-29,306 7 574,-162 7-553,-129-14-23,-10-1-1,1 1 0,-1 0 0,0 0 0,1 1 0,-1 0 0,0 0 0,0 0 1,1 1-1,-1 0 0,8 4 0,79 34 3,-79-35-10,-1-1-1,1-1 1,0 0 0,17 1 0,6 1-3,20 4 87,1-2 1,71-1 0,-13-1-18,-82-1-58,1-2-1,-1-2 1,1-1-1,0-2 1,48-9-1,167-35 30,-116 26-37,-109 17-1,0-2 1,0-1 0,33-14-1,-42 15-1033,14-9 919,-29 14-38,0 0 0,0 1 0,0-1 0,0 0 0,0 0 1,0 0-1,0 0 0,0 0 0,-1 0 0,1 0 0,0 0 0,-1 0 0,1 0 0,-1-1 0,0 1 1,1 0-1,-1 0 0,0 0 0,1-1 0,-1-2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16.89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639 251 26604,'0'0'1347,"-2"-15"865,-5 5-2085,-1 1-1,0 0 0,-16-13 1,-15-17 82,18 12-120,-33-38 62,48 58-129,-1 1 0,0-1-1,0 2 1,0-1 0,-1 1 0,-13-7-1,20 11-18,0 0 0,0 1 0,0-1 0,0 1 0,0-1 0,0 1 0,0-1 0,0 1 0,0 0 0,0-1 0,0 1 0,0 0 0,0 0-1,0 0 1,0 0 0,0 0 0,0 0 0,0 0 0,0 0 0,0 0 0,0 0 0,0 1 0,0-1 0,0 0 0,0 1 0,0-1 0,0 1 0,0-1 0,0 1-1,0-1 1,0 1 0,1 0 0,-1 0 0,0-1 0,0 1 0,1 0 0,-2 1 0,1 2 13,0 0 1,-1 0-1,2 1 1,-1-1-1,0 0 1,1 1-1,0 5 1,-1 8 3,-6 62-7,7 122 0,1-86-7,0-72-5,-7 125 8,4-150-8,-2 1 0,0-1 0,-1 0 0,0 0 0,-2-1 0,-14 29-1,9-23 3,-1-1-1,-2-1 1,0 0-1,-20 22 1,29-38 2,0 0 1,0-1-1,0 1 1,-1-1-1,1 0 1,-1-1 0,0 0-1,-1 0 1,1 0-1,-1-1 1,0 0-1,0-1 1,0 1-1,0-1 1,0-1-1,0 0 1,-9 0 0,14 0 1,0-1 1,0 0-1,0 0 1,0-1-1,0 1 1,0 0-1,0-1 1,0 0 0,0 0-1,0 0 1,1 0-1,-1 0 1,0-1-1,-4-2 1,5 1 2,-1 0 1,1 0-1,0 0 0,0-1 1,0 1-1,0-1 0,1 1 1,-1-1-1,1 1 0,0-1 1,-1-5-1,-2-11-4,1-1 0,1 0-1,1 0 1,0 0 0,4-33 0,-2 49-6,1 0 0,-1-1 1,1 1-1,-1 0 0,1 0 1,1 0-1,-1 0 0,1 0 1,0 1-1,0-1 0,0 1 1,1 0-1,-1 0 0,1 0 1,0 0-1,0 1 0,1-1 1,-1 1-1,1 0 0,-1 0 1,1 1-1,0 0 0,0 0 1,0 0-1,0 0 0,1 1 1,-1-1-1,0 1 0,1 1 1,-1-1-1,10 1 0,-10 0 1,-1-1 0,1 2-1,-1-1 1,1 0 0,-1 1-1,1 0 1,-1 0-1,1 0 1,-1 0 0,0 1-1,1 0 1,-1 0 0,0 0-1,0 0 1,-1 1 0,1-1-1,0 1 1,-1 0 0,1 0-1,-1 1 1,0-1-1,0 0 1,-1 1 0,1 0-1,-1 0 1,1 0 0,-1 0-1,2 6 1,2 3-3,-1 1 1,0 0-1,-1 1 1,0-1-1,-1 1 1,1 21-1,-1 93 18,-4-85-16,-7 338 14,8-379-14,0-1 1,1 1-1,-1-1 1,0 0-1,1 1 1,-1-1-1,1 0 1,0 1-1,0-1 1,0 0-1,0 0 1,0 0-1,1 0 1,-1 0 0,0 0-1,1 0 1,0 0-1,-1-1 1,1 1-1,0-1 1,0 1-1,0-1 1,0 0-1,0 1 1,0-1-1,0 0 1,0 0-1,1 0 1,-1-1-1,0 1 1,1-1-1,2 1 1,9 1 2,0 0 1,0-2 0,0 1-1,19-3 1,-22 1-7,-5 1 5,0-1 1,0 0-1,-1-1 1,1 1-1,0-1 0,-1 0 1,1-1-1,6-3 1,-9 4-17,-1 1 0,1-1 1,-1 1-1,0-1 0,1 0 0,-1 0 0,0 0 1,0 0-1,0 0 0,-1 0 0,1-1 0,-1 1 1,1-1-1,-1 1 0,0-1 0,1 0 1,-1 1-1,-1-1 0,2-4 0,3-52-2296,-2 35 136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42.3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883 523 25660,'0'0'2222,"3"-21"-787,-4 0-1392,-1-1-1,-1 0 0,-1 1 0,-1-1 0,-1 1 0,-1 1 0,0-1 0,-2 1 0,-14-26 0,9 22-15,-1 0 0,-1 2 0,-1-1-1,-1 2 1,-1 0 0,-40-33 0,48 45-11,-1 1 0,0 1 0,0 0 1,-1 0-1,0 1 0,0 1 0,0 0 0,-19-4 0,5 4 2,0 1 0,0 1-1,-37 2 1,50 1-16,0 1 0,0 1 0,-1 0-1,1 1 1,0 0 0,1 1 0,-1 1 0,1 0 0,0 1 0,0 0 0,0 1 0,1 0 0,0 1 0,1 1 0,-17 14 0,14-8 1,0 0 0,1 1 0,1 0 0,0 1 0,1 0 0,1 0 0,1 2 0,0-1 0,2 1 0,-9 29 0,7-8-7,1 0-1,2 1 1,2 0 0,1 68-1,3-108-37,0-11-1388,0-9-726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42.81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26396,'0'0'1249,"5"13"-943,24 64 57,36 155 0,-62-215-365,4 18 25,14 47-1,-19-73-18,1-1 0,0 0 0,1 0 0,0 0 0,0 0 0,1-1 0,0 1 0,1-1 0,-1 0 0,1-1 0,7 7 0,-9-11 5,-1 1 0,1-1 0,0 0 0,0 0 0,0 0 0,0 0 0,1-1 0,-1 1 1,0-1-1,1 0 0,-1-1 0,0 1 0,1-1 0,-1 0 0,1 0 0,-1 0 0,1-1 0,-1 1 0,1-1 0,-1 0 0,0 0 0,0-1 1,1 1-1,5-4 0,4-2 22,-1-1 0,0-1 0,-1 0 0,0 0 0,20-20 0,115-115 193,-142 140-229,-5 3-13,1 1 0,0-1 0,-1 0 0,1 1 0,0-1 0,-1 1 0,1 0 0,0-1 0,0 1 0,0-1 0,-1 1 0,1 0 0,0 0 0,0 0 0,0-1 0,0 1 0,0 0 0,-1 0 0,1 0 0,0 0 0,0 0 0,0 0 0,1 1 0,8-1-1119,-2 0-1130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6:52.90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46 29 18825,'0'0'7478,"-4"-5"-6987,-10-14-129,10 14 1933,7 5-2286,0 1 0,0-1 0,0 0 0,-1 1 0,1 0 0,0-1 0,-1 1 0,1 0 0,0 0 0,2 2 0,-3-2-9,36 16 86,-27-12-70,1 1 0,0-2 0,0 1 1,0-2-1,1 1 0,13 1 1,41-1 140,9-4-3,251-7-12,-303 4-52,-34 1 174,-43-1-116,-60 4-145,1 4 1,-139 25-1,105-3 16,143-27-22,19 7-58,44-2 68,0-4 0,85-7 1,118-28 2,-238 30-10,2-2 0,12 0-8,-41-1 61,-9 3-51,0 1-1,0 0 0,0 1 0,0 0 0,0 0 0,0 2 0,-1-1 1,-17 3-1,9-2 10,19 0-3,1 0-16,0-2 8,0 2 8,0 6-6014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4.12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129 5 2881,'0'0'26901,"-21"15"-26837,-1 0-50,-39 37 1,58-48-14,0 0 0,0 0 0,1 1 0,0-1 0,0 0 0,0 1 0,0 0 0,1-1 0,0 1 1,0 0-1,0-1 0,0 1 0,1 0 0,0 0 0,0 0 0,0 0 0,1 0 0,-1-1 0,1 1 0,1 0 0,-1 0 0,0-1 0,1 1 0,0-1 0,0 1 0,0-1 0,5 6 0,-3-5-3,1 0-1,0 0 1,-1 0-1,2-1 1,-1 0-1,0 0 1,1-1-1,0 0 1,0 0 0,0 0-1,0 0 1,0-1-1,0 0 1,1 0-1,10 1 1,-3-1 0,0 0 0,0-1 1,1-1-1,-1 0 1,0-1-1,18-3 1,-28 3 1,-1 0 0,1 0 1,0-1-1,0 1 1,0-1-1,-1 1 0,1-1 1,-1 0-1,1-1 0,-1 1 1,0 0-1,0-1 0,0 0 1,0 0-1,0 0 1,-1 0-1,1 0 0,-1 0 1,0-1-1,0 1 0,0-1 1,2-6-1,0-1 12,-1-1-1,-1 0 0,0 0 1,0 1-1,-2-1 0,1-15 1,-1 23 6,0 0 0,-1 0 0,1 0-1,-1 0 1,0 0 0,0 0 0,0 0 0,0 0 0,-1 0 0,0 1 0,0-1 0,0 1 0,0-1 0,0 1 0,0 0 0,-4-4 0,1 3 2,0 0 0,0 0 0,0 0 0,0 0 0,-1 1 1,0 0-1,1 0 0,-1 1 0,-9-3 0,-1 1-4,0 0 0,0 1-1,-1 1 1,1 1 0,-1 0 0,0 2-1,-18 1 1,32-1-17,0-1-1,-1 1 1,1 0-1,0 0 1,-1 0-1,1 1 1,0-1-1,0 1 1,0 0-1,0-1 1,1 1-1,-1 1 1,0-1 0,1 0-1,-1 1 1,1-1-1,0 1 1,0 0-1,0-1 1,0 1-1,0 0 1,1 0-1,-1 0 1,1 1-1,0-1 1,0 0 0,0 1-1,0-1 1,1 0-1,-1 6 1,1-8-25,0 0 1,0-1 0,0 1 0,0 0 0,0 0 0,0 0-1,0-1 1,1 1 0,-1 0 0,0 0 0,1 0-1,-1-1 1,0 1 0,1 0 0,-1-1 0,1 1 0,-1 0-1,1-1 1,-1 1 0,1 0 0,0-1 0,-1 1-1,1-1 1,0 1 0,-1-1 0,1 0 0,0 1 0,0-1-1,-1 0 1,1 1 0,0-1 0,0 0 0,0 0-1,-1 0 1,2 0 0,35 1-1807,-26-1 652,47 0-7614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7:07.91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677 211 12550,'6'-3'1139,"0"0"0,1-1 0,-2 1 0,1-1 0,0 0 0,-1-1 0,0 1 0,0-1 0,5-6 1,-7 8-906,-1 0 0,0 0 0,0 0 0,-1-1 0,1 1 0,-1 0 0,0-1 1,1 0-1,-1 1 0,-1-1 0,1 1 0,-1-1 0,1 0 0,-1 0 0,0 1 1,0-1-1,-1 0 0,-1-6 0,1 7-210,0 0-1,-1 0 1,1 0-1,-1 1 1,0-1 0,1 1-1,-1-1 1,-1 1-1,1 0 1,0 0 0,-1 0-1,1 0 1,-1 0-1,1 0 1,-1 1-1,0-1 1,0 1 0,1 0-1,-6-2 1,-3-1 15,-1 0 1,0 1-1,-23-3 1,-1 3 1,0 0 1,-66 6 0,85-1-44,0 1 1,0 0 0,0 1 0,0 1-1,0 0 1,1 2 0,-30 15-1,14-1 4,2 1 0,1 2-1,0 0 1,2 2 0,1 1-1,1 1 1,-35 52 0,55-71-4,-1 1-1,2-1 1,-1 1 0,1 0 0,1 1 0,0-1 0,0 1 0,1-1 0,-1 16 0,1 8-11,5 54 1,-3-84 12,1 1 0,0-1-1,-1 0 1,2 1 0,-1-1 0,0 0-1,1 0 1,0 0 0,0 0-1,0 0 1,0 0 0,1-1 0,-1 1-1,1-1 1,0 1 0,0-1 0,0 0-1,1 0 1,-1 0 0,1-1-1,-1 1 1,1-1 0,0 0 0,0 0-1,5 1 1,4 2 1,0-1-1,0-1 1,1 0 0,-1-1-1,1 0 1,25-1 0,221 9-33,3 1 32,-258-11 1,0-1 1,-1 1-1,1 0 1,0-1-1,-1 0 1,1 0-1,-1-1 1,1 1-1,-1-1 1,0 0-1,0 0 0,1 0 1,-1-1-1,-1 0 1,7-4-1,-5 2 3,-1 0-1,1-1 0,-1 1 0,0-1 1,-1 0-1,1 0 0,-1-1 0,0 1 1,3-10-1,0-7 6,-1-1 0,-1 1-1,-1-1 1,-1 0 0,-2-26 0,0 36-7,-6-137 88,4 133-79,-1-1-1,-2 1 0,1 0 1,-2 1-1,-1-1 1,-9-19-1,12 29-4,0 0 0,-1 0 0,0 0 0,0 1 0,-1-1 0,0 1 0,0 1 0,-1-1-1,1 1 1,-1 0 0,-1 1 0,1-1 0,-1 1 0,0 1 0,0 0 0,0 0 0,-1 0-1,1 1 1,-1 1 0,0-1 0,0 1 0,0 1 0,-10-1 0,1 1-6,0 0 1,-1 2-1,1 0 1,0 1-1,-25 6 0,37-6 1,0 0-1,0 1 0,0-1 0,0 1 0,0 0 0,1 1 0,0-1 1,0 1-1,0 0 0,0 0 0,0 1 0,1-1 0,0 1 0,0 0 1,0 0-1,0 0 0,1 1 0,0-1 0,-3 8 0,1 1-64,1 1 0,1 0 0,0 0-1,0 0 1,0 30 0,-3 20-3048,0-37-1573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7:11.0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99 5 22538,'0'0'4336,"-15"0"-3712,-69 0 1878,211-3-2128,357 2-244,580 4 52,-342 39-73,-696-41-106,-1 1-1,0 2 0,1 0 1,-1 2-1,-1 0 0,30 13 0,-53-17-7,-1-1 21,0-1-18,1 0 0,-1 0-1,0 1 1,0-1 0,0 0-1,0 0 1,0 1 0,0-1 0,0 0-1,0 1 1,0-1 0,0 0 0,0 0-1,0 1 1,0-1 0,0 0-1,0 1 1,0-1 0,0 0 0,0 0-1,0 1 1,0-1 0,0 0-1,-1 0 1,1 1 0,0-1 0,0 0-1,0 0 1,0 1 0,-1-1 0,1 0-1,0 0 1,0 0 0,-1 0-1,1 1 1,0-1 0,0 0 0,-1 0-1,1 0 1,-1 0 0,-5 4-59,0 0 0,-1-1 0,1 0 0,-1 0 0,0 0 0,-10 1 0,-2 2-129,-60 17-826,-21 6-1156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05.2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190 169 25292,'0'0'1779,"-26"-7"-1445,-79-20-44,71 20 519,34 7-810,0 0 0,-1 0 0,1 0 1,0 0-1,0 1 0,0-1 0,-1 0 1,1 0-1,0 0 0,0 0 0,0 0 0,-1 0 1,1 0-1,0 0 0,0 0 0,0 0 1,0 0-1,-1 1 0,1-1 0,0 0 0,0 0 1,0 0-1,0 0 0,0 0 0,0 1 1,-1-1-1,1 0 0,0 0 0,0 0 0,0 1 1,0-1-1,0 0 0,0 0 0,0 0 1,0 1-1,0-1 0,0 0 0,0 0 0,0 0 1,0 0-1,0 1 0,0-1 0,0 0 0,0 1 1,-1 5 56,-5 18 13,2 0 1,0 0-1,1 0 1,1 1-1,2 34 0,0-55-59,0 0 0,1 0 0,-1 0 0,1 0 0,-1 0 0,1 0 0,0 0 0,1-1-1,-1 1 1,1 0 0,-1-1 0,1 1 0,0-1 0,1 1 0,-1-1 0,0 0 0,1 0 0,0 0 0,0 0-1,0 0 1,0-1 0,0 0 0,0 1 0,1-1 0,-1 0 0,5 1 0,5 2 9,1 0 0,-1-2 1,1 0-1,0 0 0,0-1 1,23 0-1,8-2 5,1-2 0,-1-2-1,0-1 1,0-3 0,0-2-1,44-16 1,256-111 47,-212 79-46,-90 40-22,66-29-1,201-56 1,-293 98-4,-9 3-2,-1 0 0,0 0 0,0 1 0,1 0 0,-1 0 0,1 1 1,-1 0-1,15 1 0,-21-1 3,-1 0 0,0 1-1,1-1 1,-1 0 0,0 0 0,1 0 0,-1 0 0,0 0 0,1 1-1,-1-1 1,0 0 0,1 0 0,-1 1 0,0-1 0,0 0 0,1 0-1,-1 1 1,0-1 0,0 0 0,0 1 0,0-1 0,1 0 0,-1 1-1,0-1 1,0 0 0,0 1 0,0-1 0,0 0 0,0 1 0,0-1-1,0 0 1,0 1 0,0-1 0,0 0 0,0 1 0,0 0 0,1 6 10,-1 1 1,0 0 0,0 0-1,-1 0 1,0-1 0,-1 1-1,1 0 1,-1-1 0,-1 1-1,1-1 1,-1 0 0,-1 0-1,1 0 1,-1 0 0,0 0-1,-1-1 1,0 0 0,-8 9-1,-63 65-4,45-50-29,2 2-1,1 1 1,-42 64-1,64-86-44,1-1 0,0 1 0,1 0 0,0 1 0,1-1 0,-3 22 0,1 35-3828,5-28-6941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0.13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0 829 26236,'0'0'411,"1"-11"50,1-43 1690,-3 70-2131,2 29 76,-1-44-93,0 1 0,0-1 1,1 1-1,-1-1 0,1 0 0,-1 1 0,1-1 1,-1 0-1,1 1 0,0-1 0,0 0 0,0 0 1,0 1-1,0-1 0,0 0 0,0 0 0,0 0 1,0 0-1,0 0 0,0-1 0,1 1 0,-1 0 1,0 0-1,1-1 0,-1 1 0,2 0 0,14 1 24,-1 0 0,1-1-1,0 0 1,0-2-1,26-3 1,-36 4-18,21-4 10,1-1 1,-1-1 0,43-15 0,79-40 42,-96 37-30,1033-514 85,-761 349-98,-317 183-51,-8 5 8,-2 2-29,-47 57 84,37-47-142,0 0-1,1 1 1,1 1-1,0 0 1,0 0-1,2 0 1,-1 1-1,2 0 1,-9 27 0,8-14-1181,-3-3-951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2.84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 26636,'0'0'777,"16"0"-1685,-16 3-2739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3.78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646 74 26188,'0'0'1771,"0"-12"-1224,0-49-21,0 61 133,-2 0-621,-5 11-33,-14 43 41,-2 0 1,-3-2 0,-2-1-1,-2-1 1,-66 83 0,49-76-40,-28 34 37,-117 111 1,191-200-65,0-1 0,-1 1 0,1-1 0,-1 0 0,0 0 0,1 0 0,-1 0 0,0 0 0,0 0 0,0 0 0,0 0 0,1-1 0,-1 1 0,0-1 0,0 1 0,0-1 0,0 0 0,-1 0 0,1 0 0,0 0 0,0 0 0,-3-1 0,1-1-247,0 1-1,1-1 1,0 0-1,-1 0 1,1-1-1,0 1 1,0-1 0,0 1-1,1-1 1,-6-6-1,-5-9-3550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4.2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25115,'0'0'2055,"9"0"-1706,-1 1-300,1 1 0,-1 0 0,1 0 0,-1 0-1,1 1 1,-1 1 0,0-1 0,-1 1 0,1 0 0,-1 1 0,10 8-1,86 73 423,-82-67-431,12 11-5,5 6 48,2-1-1,1-3 1,62 38-1,-83-66 113,-19-6-195,-1 0 1,0 0-1,0 0 0,0 0 0,0 0 0,0 0 1,0 0-1,-1 0 0,1 1 0,-2-4 1,0 2-70,-1-1 0,1 1 0,-1 0 0,0 0 0,0 0 0,0 0 0,0 1 0,-1-1 0,1 1 0,-1 0 0,1 0 0,-1 0 0,0 0 0,0 0 0,-4 0 0,-12-7-924,-16-12-1646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4.76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567 1 26268,'0'0'1137,"-17"25"-807,2-2-232,-7 11 9,-1-2 0,-1-1 0,-32 32 0,17-25-52,-1-3-1,-2-1 1,-1-2 0,-1-2-1,-96 48 1,136-76-49,0 0 0,0 0 0,0 0 0,-1-1-1,1 0 1,0 0 0,-1 0 0,1-1 0,-9 1 0,12-3-8,0 0 0,0 0 0,0 0 0,0 0 0,0 0 0,0 0 0,0-1 1,1 1-1,-1 0 0,1-1 0,0 1 0,-1 0 0,1-1 0,1-2 0,-2 3-1,1-45-21,17 47 37,18-1-8,0 2 1,-1 1-1,1 2 0,0 2 1,52 15-1,-69-15-4,71 24 38,153 32 1,-218-61 6,-24-1 47,1 0-53,0 0-142,-1 0 1,1 0-1,-1-1 0,1 1 1,-1 0-1,1-1 0,0 1 0,-1 0 1,1-1-1,-1 1 0,0-1 1,1 1-1,-1-1 0,1 1 1,-1-1-1,0 1 0,1-1 1,-1 1-1,0-1 0,1 0 1,-1 1-1,0-1 0,0 0 1,0 0-1,3-4-662,6-7-1904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25.58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26892,'0'0'96,"0"12"-96,0-3-96,4 0 96,2 0-416,-3 2-528,1 1-3634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5.2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177 107 16135,'0'0'10885,"6"0"-10719,782 0 2136,-808-2-2222,0 0 1,1-1-1,-1-1 0,-33-11 1,-30-6-51,-97-6-39,-1 8 1,-212 5-1,392 14-66,6 0 32,295 14 70,-140-4-8,479 34 47,-629-44-82,-541 0 102,591 0-61,375 15 51,-422-11-176,-30-2-240,-35-4-770,-28-5-1979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4.91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36 561 27693,'0'0'2846,"-6"-8"-2750,3 4-89,-16-18 5,19 22-12,0-1 0,0 1 0,-1 0 0,1 0 0,0 0 0,0 0 0,0 0 0,0 0 0,0 0 0,-1-1 0,1 1 0,0 0 0,0 0 0,0 0 0,0 0 0,-1 0 0,1 0 0,0 0 0,0 0 0,0 0 0,-1 0 0,1 0 0,0 0 0,0 0 0,0 0 0,-1 0 0,1 0 0,0 0 0,0 0 0,0 0 0,0 0 0,-1 1 0,1-1 0,0 0 0,0 0 0,0 0 0,0 0 0,0 0 0,-1 0 0,1 0 0,0 1 0,0-1-1,-1 19-1,3-11 0,-1 1 0,2-1 1,-1 0-1,1 0 0,0-1 0,0 1 0,1-1 0,0 1 0,1-1 0,0 0 0,0 0 0,0-1 0,1 0 0,0 0 0,0 0 0,0-1 0,1 0 0,0 0 0,8 5 1,-5-4-11,2-1 1,-1 1 0,1-2 0,-1 0 0,1 0-1,0-1 1,1 0 0,-1-1 0,0-1 0,1 0 0,-1 0-1,16-2 1,-24 0 13,-1 0-1,0 0 0,1 0 0,-1-1 1,0 1-1,0-1 0,0 0 0,0 0 1,0 0-1,0 0 0,0 0 1,-1-1-1,1 1 0,-1-1 0,0 1 1,1-1-1,-1 0 0,-1 0 1,1 0-1,0 0 0,-1-1 0,1 1 1,0-6-1,3-4 10,-1 0 1,-1-1-1,0 0 1,2-23-1,-5 33-5,2-22 59,-1 0-1,-1 0 1,-3-30-1,-1 47-34,2 12-7,0 17-20,2-14-5,1 0 0,1 0 0,-1 0 0,1 0 0,0 0 0,0-1 0,0 1 0,1 0 0,0-1 0,0 0 0,1 0 0,-1 0-1,1 0 1,0 0 0,0-1 0,8 7 0,-6-7 1,0 1-1,0-1 0,0 0 0,0-1 1,0 1-1,1-1 0,0 0 1,0-1-1,0 0 0,0 0 1,0-1-1,0 1 0,13-1 1,-17 0 3,-1-1 0,0 0 0,1 0 0,-1 0 0,1-1 0,-1 1 0,1 0 0,-1-1 0,0 0 0,1 1 0,-1-1 0,0 0 1,0 0-1,0-1 0,0 1 0,3-2 0,-2 0 2,-1-1 1,0 1 0,0 0-1,-1-1 1,1 1-1,-1-1 1,0 1-1,0-1 1,0 1 0,1-6-1,3-22 157,-1 0 0,-1-1 1,-2 1-1,-5-61 0,3 85-153,0 0 0,0 0 1,-1 0-1,0 0 0,0 1 0,-1-1 1,1 1-1,-1-1 0,-7-10 1,7 18-19,3 7-8,0-6 14,-1 11-1,1-1 0,0 1 0,1-1 0,0 1 1,1-1-1,1 1 0,0-1 0,1 0 1,0 0-1,0-1 0,1 1 0,1-1 1,9 14-1,-9-16-5,1-1-1,0 0 1,0 0 0,0-1 0,14 10-1,-18-14 6,1-1 0,-1 0 0,1 0 0,-1 0-1,1 0 1,0-1 0,0 1 0,-1-1 0,1 0 0,0 0-1,0 0 1,0-1 0,1 0 0,-1 1 0,0-1-1,0-1 1,6 0 0,-9 1 5,1-1 1,-1 0-1,1 1 1,-1-1-1,0 0 0,0 0 1,1 0-1,-1 0 1,0 0-1,0 0 0,0 0 1,0 0-1,0 0 1,0-1-1,-1 1 0,1 0 1,0-1-1,-1 1 0,2-2 1,8-33 16,-8 27-13,5-24 4,-3-1-1,0 1 1,-3-63-1,-1 70 9,-1 12-9,0 0 0,0 0 0,-1 0 0,-1 0 0,-1 1 1,-6-18-1,7 23-1,0 0 1,-1 0 0,0 1 0,-1-1-1,1 1 1,-1 0 0,-1 0 0,0 0-1,0 1 1,0 0 0,-10-8 0,14 12-3,-1 1 0,0-1 0,1 1 0,-1-1 0,0 1 0,0 0 0,0 0 0,0 0 0,0 1 0,0-1 0,-6 0 0,8 1-3,0 1 0,0-1-1,-1 0 1,1 0-1,0 0 1,0 1 0,-1-1-1,1 0 1,0 1 0,0-1-1,0 1 1,0 0-1,0-1 1,0 1 0,0 0-1,0 0 1,0-1-1,0 1 1,0 0 0,0 0-1,0 0 1,1 0 0,-1 0-1,0 0 1,1 1-1,-1-1 1,1 0 0,-1 2-1,-2 5 0,2-1-1,-1 0 1,1 1-1,0-1 1,0 1-1,2 13 1,-1-18-3,0 1 1,1-1 0,0 1-1,-1-1 1,1 1 0,1-1-1,-1 0 1,0 0 0,1 1-1,0-1 1,-1 0 0,1-1 0,0 1-1,1 0 1,-1 0 0,0-1-1,4 3 1,7 4-3,0 0 0,1-1 0,0-1 0,0 0 0,1-1 0,23 7 0,98 17-7,-92-22 9,65 19 0,-106-26 2,-1 0 1,0-1 0,1 1 0,-1 0 0,0 0 0,0 1 0,0-1 0,0 0 0,0 1 0,0-1 0,-1 1 0,1-1 0,0 1 0,-1 0 0,1 0 0,-1 0 0,0 0 0,1 0 0,0 4 0,0-1 1,-1 0 0,-1 1 0,1-1 0,-1 0 0,0 1 0,0-1 0,-2 11 1,1-10 1,0 0 1,-1 0-1,0 0 1,0 0-1,-1 0 1,1-1-1,-1 1 1,-1-1-1,1 1 1,-1-1-1,-6 7 1,-9 8 0,-28 24 0,24-23 15,-163 165-115,150-135-2692,15-27-1417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5.96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263 1 25516,'0'0'237,"-12"21"-79,-5 7-118,-3 8 69,-26 58 0,-107 271 182,139-327 339,14-57-548,-1-8 95,7-49 0,-4 66-166,0 0-1,0 0 1,1 0 0,1 1 0,0-1 0,0 1 0,1 0-1,9-13 1,9-9 26,1 1-1,2 1 0,1 1 0,1 2 0,1 1 1,1 1-1,1 2 0,2 0 0,0 3 0,1 0 1,1 3-1,0 1 0,52-15 0,-81 28-34,-3 1 23,0 0-1,0 0 0,0 1 1,1-1-1,-1 1 1,0-1-1,0 1 0,1 0 1,2 1-1,-5-1-17,1 1 1,-1 0-1,0-1 1,0 1-1,0 0 1,-1 0-1,1 0 1,0 0-1,0 0 1,0 0-1,-1 0 0,1 0 1,0 0-1,-1 0 1,1 1-1,-1-1 1,0 0-1,1 0 1,-1 0-1,0 1 1,1-1-1,-1 0 1,0 1-1,0 1 0,13 135 265,-9-78-203,3 1-1,24 100 1,-26-145-70,-2-9-22,-1-1-1,0 1 1,-1 0-1,0 0 1,1 8 0,-2-15-31,0 0 1,0 1 0,0-1-1,0 0 1,0 0 0,-1 1-1,1-1 1,0 0 0,0 0-1,0 1 1,0-1 0,-1 0 0,1 0-1,0 0 1,0 1 0,0-1-1,-1 0 1,1 0 0,0 0-1,0 0 1,-1 0 0,1 1-1,0-1 1,0 0 0,-1 0-1,1 0 1,0 0 0,0 0 0,-1 0-1,1 0 1,0 0 0,0 0-1,-1 0 1,1 0 0,0 0-1,-1 0 1,1 0 0,0 0-1,0 0 1,-1-1 0,1 1 0,-1 0-1,-5 0-1749,-34 0-9826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6.3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45 27485,'0'0'768,"121"-44"-752,-82 44 32,10 0-48,4 0 48,-1 0-128,-3 0 80,-6 0-256,-10 0-897,-4 0-8883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7.47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70 89 26316,'0'0'1796,"-4"2"-1684,-1 1-101,1 0-1,0 0 1,0 0 0,0 1 0,0 0 0,1-1 0,0 1 0,-1 0 0,1 1 0,1-1 0,-1 1 0,0-1 0,1 1 0,0 0 0,0 0-1,1 0 1,-2 8 0,0-1 10,1 0 1,0 0-1,0 0 0,2 0 0,-1 0 0,2 1 0,1 11 0,-1-20-16,0-1 1,0 1-1,1-1 1,-1 1-1,1-1 1,0 0-1,0 1 0,0-1 1,0 0-1,0-1 1,1 1-1,0 0 0,-1-1 1,1 1-1,0-1 1,0 0-1,0 0 0,5 3 1,-2-2 8,0 0 0,0 0 1,1-1-1,-1 0 0,0 0 0,1 0 1,0-1-1,-1 0 0,10 0 1,-15-1-12,0 0 1,0-1 0,0 1 0,0-1 0,0 1 0,0-1 0,0 1 0,0-1 0,0 0 0,-1 1-1,1-1 1,0 0 0,0 0 0,-1 0 0,1 0 0,0 1 0,-1-1 0,1 0 0,-1 0 0,1 0-1,-1 0 1,0 0 0,1 0 0,-1 0 0,0-1 0,0 1 0,1-1 0,1-5 17,5-9-3,1 0 0,1 0 0,1 1 0,0 0 0,1 0-1,23-23 1,86-66 59,-96 84-65,-22 19 3,33-31-11,-33 30 34,0 0-1,-1-1 0,1 1 0,-1 0 0,1-1 0,-1 1 0,0 0 0,0-1 0,0 0 0,0 1 1,0-1-1,-1 0 0,1 1 0,-1-5 0,0 7 126,-19 18-97,-1 0-54,-12 13-8,0 1 1,-34 45-1,59-67-4,-1 1-1,1 0 1,1 1-1,0-1 1,1 1-1,0 0 1,0 1-1,2-1 1,-1 1-1,2 0 1,0 0 0,-1 20-1,2-28-3,1 0 0,0 0 0,1 0 0,-1 0 0,1 0 0,0 0 0,0 0 0,1-1 0,3 9 1,-3-10 2,0 0 1,0-1-1,0 1 1,1-1 0,-1 0-1,1 0 1,0 1-1,-1-2 1,1 1 0,0 0-1,0-1 1,0 1-1,1-1 1,5 2 0,6 1 6,0-1 0,1-1 1,-1 0-1,1-1 1,-1-1-1,19-2 0,2 2 0,-30-1-4,0 1 0,0-1-1,-1 0 1,1 0-1,0-1 1,-1 0-1,1 0 1,-1 0-1,1-1 1,-1 1 0,0-1-1,0-1 1,0 1-1,-1-1 1,1 1-1,-1-1 1,6-7-1,0-1 5,0-1 0,-1 0 0,-1 0 0,0-1 0,7-19 0,-12 28-6,-1-1 0,0 0 0,-1 0-1,1-1 1,-1 1 0,-1 0 0,1 0 0,-1 0-1,-1-9 1,1 13 0,-17 4-40,14-1 38,0 0 1,0 1-1,0 0 0,0 0 1,1 0-1,-1 0 0,0 0 1,1 0-1,0 1 1,-1-1-1,1 1 0,0 0 1,0 0-1,0 0 0,1 0 1,-1 0-1,1 0 1,0 0-1,-1 0 0,1 0 1,1 1-1,-1-1 1,0 0-1,1 1 0,0-1 1,0 1-1,0 3 0,1-6 3,0 0-1,-1-1 0,1 1 0,0 0 0,0-1 0,0 1 0,0 0 0,0-1 0,0 0 1,0 1-1,1-1 0,-1 1 0,0-1 0,0 0 0,0 0 0,0 0 0,0 0 1,1 0-1,-1 0 0,0 0 0,0 0 0,0 0 0,2-1 0,0 1 5,5 0 0,1 0-1,-1-1 1,1 0 0,-1-1-1,1 0 1,-1 0-1,0-1 1,0 0-1,0 0 1,-1-1-1,1 0 1,-1 0 0,0 0-1,0-1 1,0-1-1,10-9 1,-10 9 1,-1 1 0,0-2 1,0 1-1,0-1 1,0 0-1,-1 0 0,-1 0 1,1-1-1,-1 1 0,0-1 1,-1 0-1,4-11 0,-8 44-80,2-11 74,-1 296 21,-1-310-20,0 0 0,1 0 0,-1 0 0,0 0 0,0 0 0,0 0 0,0 0 0,0 0 0,1 0-1,-1 0 1,0 0 0,0-1 0,0 1 0,0 0 0,1 0 0,-1-1 0,0 1 0,0-1 0,0 0 0,-4-3 6,1-1 0,0 0 0,0 0 1,0 0-1,0 0 0,1-1 0,0 1 0,-3-8 1,-17-51 17,18 43-16,1-1 0,0 1 0,2-1 0,1 0-1,1 0 1,3-32 0,-1 45-6,-1-1 0,2 1 0,-1 0 0,1 0-1,1 0 1,0 0 0,0 0 0,0 1 0,1 0 0,1 0 0,-1 0 0,1 0 0,1 1 0,-1 0 0,1 0 0,0 1 0,1 0 0,0 0-1,0 1 1,0 0 0,0 0 0,1 1 0,-1 0 0,1 1 0,0 0 0,1 0 0,-1 0 0,0 2 0,1-1 0,15 0 0,-19 2-3,5-1-3,0 1 0,0 0 1,-1 1-1,1 0 0,15 3 0,-23-3 4,0 0 1,-1 0-1,1 0 0,-1 0 0,1 1 0,-1-1 0,0 1 0,1 0 1,-1-1-1,0 1 0,0 0 0,0 0 0,0 0 0,-1 1 0,1-1 1,0 0-1,-1 1 0,0-1 0,1 1 0,-1-1 0,0 1 0,0 0 1,-1-1-1,1 1 0,0 5 0,0-4 1,0 1 1,0-1 0,0 1-1,-1 0 1,0-1-1,0 1 1,0 0-1,-1-1 1,0 1 0,1 0-1,-2-1 1,1 1-1,0-1 1,-1 0-1,0 1 1,0-1 0,0 0-1,-1 0 1,1 0-1,-1 0 1,0 0 0,0-1-1,0 0 1,-1 1-1,1-1 1,-1 0-1,-6 4 1,-38 20 28,35-21-9,1 0 0,0 1 0,1 0 0,-16 13 0,38-16-27,70 2 76,106-5-1,-84-2-91,364-14-366,-405 16-1406,-44 1-1101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8.09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43 33 24987,'0'0'2514,"-7"-5"-2029,-21-17-135,21 17 165,14 5-446,159 2 134,24 11-153,78 5-18,146 10 41,2039 167 199,-2269-166-288,-181-28-14,-212-2-2550,72-1-2574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8.59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27981,'0'0'-96,"30"3"16,294 27 213,-83-9-53,92 2 123,85 4 21,-241-15-141,1354 78 454,11-49-341,-1507-40-200,-20 0 12,0-1 1,0 0-1,1-1 1,-1 0-1,0-1 1,0-1-1,0-1 1,20-7-1,-34 10-1,1 0 0,-1 1-1,0-1 1,0 0-1,-1 0 1,1 0 0,0 0-1,0 0 1,0 0-1,-1 0 1,1-1 0,0 1-1,-1 0 1,1 0-1,-1 0 1,0-1 0,1 1-1,-1 0 1,0-1-1,0 1 1,0 0 0,0 0-1,0-1 1,0 1-1,0 0 1,0-1 0,0 1-1,-1-2 1,0-6 12,1 9-19,-26 0-830,-81-3-3596,28 0-5455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49.7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0 229 14487,'420'-29'0,"-67"-2"-705,-224 17-1410,-1-5-1,-1-6 0,132-45 1,-225 60 3715,1 2 0,1 1 0,71-5 0,-64 11 3299,-1 0 3694,-81 0-8132,14 0-404,-42 4 1,66-3-61,1 0 0,-1 0 1,0 1-1,1-1 0,-1 1 1,0-1-1,1 1 0,-1-1 1,0 1-1,1-1 0,-1 1 1,1-1-1,-1 1 0,1 0 0,-1-1 1,1 1-1,0 0 0,-1-1 1,1 1-1,0 0 0,-1-1 1,1 1-1,0 0 0,0 0 1,0-1-1,0 1 0,0 0 1,0 0-1,0 0 0,0-1 0,0 1 1,0 0-1,0 0 0,0-1 1,1 1-1,-1 0 0,0 0 1,1 1-1,-1-2-11,1 1 1,-1 0-1,0 0 0,1 0 1,-1 0-1,0 0 1,0 0-1,0 0 0,0 0 1,0 0-1,0-1 0,0 1 1,0 0-1,0 0 1,-1 0-1,1 0 0,0 0 1,0 0-1,-1 0 0,1 0 1,-1-1-1,1 1 1,-1 0-1,1 0 0,-1 0 1,1-1-1,-1 1 1,0 0-1,1-1 0,-1 1 1,0-1-1,0 1 0,1-1 1,-3 2-1,-22 1-1469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51.2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14 490 20505,'0'0'5347,"0"33"-2778,-7 29-1992,1-28-404,6-1 112,5-33-258,27-1 7,0-1-1,1-2 1,-1-1 0,-1-2-1,1-1 1,-1-1 0,37-17-1,392-181 37,-7-26-6,-306 156-32,-138 73-27,19-12 39,-27 15-43,0 1 1,0-1-1,0 0 1,0 1-1,0-1 1,0 0 0,0 0-1,-1 0 1,1 0-1,0 0 1,-1 0-1,1 0 1,0 0-1,-1 0 1,1 0 0,-1 0-1,1 0 1,-1 0-1,0-2 1,2 2-86,0-1 0,1 0 0,-1 1 0,0-1 1,0 1-1,1 0 0,-1 0 0,1 0 0,-1 0 0,1 0 1,-1 1-1,1-1 0,5 0 0,8-3-567,-6-2-766,-6 0-1552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53.16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0 560 23371,'0'0'4052,"0"-4"-3750,0-10 279,0 11 131,0 12-471,0-7-232,1-1-1,-1 0 1,0 0 0,1 1 0,-1-1 0,1 0 0,-1 0-1,1 0 1,0 0 0,0 1 0,-1-1 0,1 0 0,0 0 0,0-1-1,0 1 1,0 0 0,0 0 0,0 0 0,0-1 0,0 1-1,0 0 1,1-1 0,-1 1 0,0-1 0,0 1 0,1-1 0,-1 0-1,0 0 1,0 1 0,1-1 0,-1 0 0,0 0 0,3-1-1,59-1 190,-49 1-128,13-2 16,-1-1 1,0-2-1,46-15 0,75-38-9,-99 38-32,926-392 251,-913 389-296,-51 20 43,-9 4-86,1 0-211,-1 0 57,1 0-1,0 0 0,0-1 1,-1 1-1,1-1 0,0 1 1,0-1-1,-1 1 0,4-3 1,1-2-2023,-5 1-3735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54.9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1702 343 26316,'0'0'1892,"-4"-23"-1471,-15-73-151,17 86-204,0 0 0,-1 0 0,0 0 0,0 0 0,-1 1 0,-1-1 1,0 1-1,0 0 0,-10-13 0,12 18-60,-5-5 10,1 1 1,-2-1-1,1 2 1,-1-1 0,0 1-1,-1 1 1,1 0 0,-1 0-1,-1 1 1,1 0 0,-1 0-1,0 1 1,0 1 0,0 0-1,-15-2 1,-20-1 49,1 1 0,-67 2 0,109 3-66,-20 0 3,-10-1 24,1 2 0,-1 0 0,1 3 0,-63 13 0,42 2-11,1 1 0,1 3 0,1 2-1,2 2 1,0 2 0,-59 48-1,51-31 8,2 3-1,2 2 0,2 2 1,-59 83-1,75-86-18,3 1 0,2 2 0,3 0 0,1 2 0,3 1-1,3 1 1,-22 110 0,20-38 11,6 0-1,3 203 1,13-279-11,2-1 1,2 1 0,3-1-1,2 0 1,2 0 0,3-1-1,25 59 1,-12-48 14,2-2 0,3-1 0,2-2 0,70 87 1,-48-78 12,2-3 1,2-3 0,81 61 0,-100-89-28,2-2 0,0-2-1,2-3 1,62 27 0,-71-38 2,0-1 1,0-2-1,1-2 0,0-1 0,1-2 0,52 1 0,61-6 63,-150-2-69,0 1 0,0-1 0,0 0 0,0 0 1,0 1-1,0-1 0,0-1 0,0 1 0,-1 0 0,1 0 1,0-1-1,-1 1 0,1 0 0,-1-1 0,1 0 0,-1 1 1,0-1-1,0 0 0,1 0 0,-1 0 0,-1 0 0,1 0 1,0 0-1,1-3 0,-1 0 5,1 0-1,-1 0 1,1 0-1,-1 0 1,-1 0 0,1 0-1,-1 0 1,0 0 0,-1-10-1,-1 13-31,1-1 0,-1 1 0,0 0 0,-1 0 0,1 0 0,0 1 0,-1-1 0,1 1 0,-1-1 0,1 1 0,-1 0 0,0 0 0,1 0 0,-1 0 0,0 0 0,-3 0 0,-21-9-524,1-11-870,-1-7-1754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55.32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51 28573,'0'0'270,"24"-9"-188,-21 8-77,24-9 47,43-11 0,-56 18-41,1 0 0,-1 1-1,0 1 1,1 0 0,-1 1 0,1 1-1,16 2 1,7 6 22,-1 1 0,0 1 0,-1 2 0,36 19 0,-17-4 47,93 64 0,-104-58-44,0 1 0,-3 2 0,-1 1-1,60 77 1,-93-106-33,-1 1 0,0 1 0,-1-1-1,0 1 1,0 0 0,-1 1 0,-1-1 0,0 1 0,-1-1-1,2 13 1,-2 1 73,-1 1 1,-1 0-1,-5 40 0,1-46-36,0 0-1,-1-1 0,-1 1 1,0-1-1,-19 35 0,-59 88 122,34-63-59,27-41-66,8-15-20,1 0 0,1 1 0,0 1-1,3 0 1,-15 46 0,24-61-30,-1 0 0,2 1 0,0-1 1,2 20-1,-2-29 4,0 0 0,0 0 1,1-1-1,-1 1 1,0 0-1,1 0 0,-1 0 1,0-1-1,1 1 1,-1 0-1,1-1 0,-1 1 1,1 0-1,-1-1 1,1 1-1,0-1 0,-1 1 1,1-1-1,0 1 1,-1-1-1,1 1 0,0-1 1,0 0-1,-1 1 1,1-1-1,0 0 1,1 1-1,25 0-2682,-21-1 786,23 0-15200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5.3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61 1127 26140,'0'0'3655,"-12"1"-3311,7 0-305,1 0-19,0-1 0,1 1-1,-1-1 1,1 0 0,-1 0 0,1 0-1,-1-1 1,-3 0 0,6 1-18,1 0 0,-1-1 1,1 1-1,0 0 0,-1 0 0,1 0 0,0-1 1,-1 1-1,1 0 0,0-1 0,-1 1 1,1 0-1,0 0 0,0-1 0,-1 1 0,1-1 1,0 1-1,0 0 0,0-1 0,-1 1 0,1-1 1,0 1-1,0 0 0,0-1 0,0 1 1,0-1-1,0 1 0,0 0 0,0-1 0,0 1 1,0-1-1,1-2 3,-1 1 1,1 0 0,0-1-1,0 1 1,1 0 0,-1 0-1,0 0 1,1 0 0,2-4-1,15-16 13,1 1 0,1 0-1,36-26 1,81-48 8,-99 70-21,671-427 154,-311 202-81,-159 94 77,-237 153-142,-14 4-13,-4 3-17,1 1 0,-1 0 1,1 0-1,-22 14 0,-60 38-326,69-40 127,-48 30-854,-7 0-931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58.53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29 21226,'0'0'7008,"13"-3"-6399,21-7-42,-25 7-469,0 0-1,0 1 1,16-3-1,162 3 183,-97 4-218,34-4 4,168 7 97,-220 5-145,101 29 0,-102-21-15,96 11 1,-105-21 2,-27-3-2,42 0-1,6-2-1643,-27-3-431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0:03.33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0 551 21530,'0'0'6544,"11"-7"-6269,18 0-49,0 0 1,0 3-1,43-3 0,-10 1-80,96-5 91,161 9 0,-160 3-183,312 17 133,-259-5-86,157 19 41,-93-4-12,-138-16-76,282 9 90,-214-14-109,-99-3-26,273 17 43,317 45 92,-496-31-58,-150-24-62,-15-3-12,-11-2-6,0-1-1,0-2 1,31 2-1,-47-6 3,0 2 0,1-1 0,-1 1 0,0 0 0,0 1 0,15 5 0,19-1-8,-20 0 3,0 0-1,34 2 0,4 2 18,-12-3-19,61 2 1,-80-8-5,558 7 33,-330-9-1,-252 2-29,0 0 0,0 1 1,0 0-1,0 0 1,0 1-1,0 0 1,8 4-1,14 7-17,-21-11 16,15 3 16,-21-6 1,-1 0 5,2 0 6,-1 0 39,1-1-45,0 0-1,1 1 1,-1-1-1,0 0 1,0 0-1,0 0 1,0-1-1,0 1 1,0 0-1,0-1 1,0 0-1,-1 1 1,4-4-1,-3 2-21,0 1 0,1-1 0,-1 1 0,1 0 0,-1 0 0,1 0 0,0 1-1,0-1 1,0 0 0,5-1 0,1-1-2,5-1 19,-14 5-5,0-1-19,0-1 3,0 2 15,1-1-53,-1 0 46,0 0-1,1 0 1,-1 0-1,1 1 0,-1-1 1,1 0-1,0 0 0,-1 1 1,1-1-1,0 1 0,0-1 1,-1 0-1,1 1 0,0-1 1,0 1-1,0-1 0,-1 1 1,1 0-1,0-1 0,0 1 1,0 0-1,0 0 0,0 0 1,0 0-1,1 0 0,33-5-15,-25 4 40,80-12-12,67-12 5,240-86 303,-319 88-288,-27 2 79,79-43-87,-128 62-23,0 0 0,0 0 0,0 0 0,0 0 1,0 0-1,0 0 0,0-1 0,-1 1 0,1-1 0,-1 1 0,0-1 0,0 1 0,0-1 0,1-5 0,10-47 21,-9 40-42,1-5 17,-2-1 0,0 0 0,-1 0 0,-4-39 0,0 51 1,1-1 1,-1 1-1,-1 0 0,1 0 0,-9-14 0,-11-29 6,21 44-7,1 0-2,-1 0 1,0 0 0,0 0-1,-1 1 1,0-1 0,0 1-1,-1 0 1,0 0 0,0 0-1,-1 0 1,0 1 0,0 0-1,-12-11 1,6 10 3,0 1 0,0 0 0,-1 1 0,0 0-1,0 1 1,0 0 0,-25-3 0,-94-7-14,131 14 12,-423-7-14,292 8 12,103-2 6,-43-8 0,43 4 0,-44-1 0,-112 6-20,177 2 17,0 0 0,0 1 1,0 0-1,0 0 0,0 0 1,1 1-1,0 0 0,0 0 1,0 0-1,-11 11 0,1-2 1,3-3-4,0 0 1,2 1-1,-1 0 0,1 1 1,1 0-1,-13 18 1,18-21 3,0 0 1,0 0 0,1 0-1,1 1 1,0 0 0,0-1 0,1 1-1,0 0 1,0 0 0,1 1-1,1 10 1,-1 1-20,1-7 24,0 0 0,1 0 0,3 20 0,-2-30-7,-1 1 0,1-1 0,0 0 0,0 0 0,1 0 0,-1 0 0,1 0 0,0-1 0,1 1 0,-1-1 0,1 1 0,6 5 0,14 10 11,1-2-1,0 0 1,44 22 0,86 31 18,-123-57-25,1-2 0,1-1 0,0-2 0,0-2 0,58 6 0,-34-8 23,51 2 10,-14-6-2,-41 2-13,1-4 0,0-1 0,58-11 0,-57 4-19,0 1 1,98 1-1,-154 7 3,20 0-14,31-6-109,-36 2-189,-35 0 56,14 4 116,1 0-1,0-1 0,-1 0 0,1 1 1,0-2-1,-1 1 0,1-1 0,0 0 1,0 0-1,0 0 0,1 0 1,-1-1-1,0 0 0,1 0 0,0 0 1,0-1-1,-5-4 0,-10-9-1476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0:08.0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822 206 16904,'0'0'11794,"-2"-18"-11196,-6 9-547,1 0-1,-2 1 1,1 0 0,-1 0-1,0 1 1,-19-11 0,3 0 0,9 6-10,0 1 1,0 0 0,-1 1 0,0 1-1,-1 1 1,0 0 0,0 1-1,-1 1 1,1 1 0,-2 1 0,1 0-1,0 2 1,-21-1 0,12 2-9,20 0-31,0 1 0,0-1 0,1 1 1,-1 0-1,0 1 0,0 0 0,1 0 1,-1 1-1,1 0 0,-1 0 0,1 1 0,0 0 1,-10 6-1,11-5-1,0 0 1,1 1-1,0-1 0,0 1 1,1 0-1,-1 1 0,1-1 1,0 1-1,1 0 0,-1 0 1,-2 7-1,3-1-1,-1-1 1,2 1-1,0 0 1,0-1-1,0 22 1,3 296 87,18-175-58,-9-97 13,2 94 1,-23 95 89,4-201-93,-1 0 0,-2-1 0,-23 63 0,-13 0 84,39-94-96,0 0 1,-1-1-1,0 0 0,-1 0 1,-20 19-1,-10-8 161,38-23-90,-13-2 82,11-1-178,0 0-1,0-1 0,1 1 0,-1 0 0,1-1 1,0 0-1,0 1 0,0-1 0,0 0 0,1 0 1,-1 0-1,1 0 0,0 0 0,0 0 0,0-6 0,-1-11-9,0-37 0,2 45 5,1 1-1,0 0-1,1 0 1,0 0 0,1 1-1,0-1 1,1 0 0,0 1-1,1 0 1,0 0-1,1 1 1,0-1 0,0 1-1,1 0 1,1 1 0,10-11-1,-2 4 11,1 0-1,1 1 0,0 1 1,1 0-1,1 2 1,0 0-1,22-9 0,-34 18-7,0 1-1,0-1 0,-1 2 0,1-1 0,1 1 0,-1 0 0,0 1 0,11 0 0,-13 0 3,-1 1 0,1-1 0,-1 1-1,1 0 1,-1 1 0,0-1-1,0 1 1,1 0 0,-1 0-1,0 1 1,-1-1 0,9 6-1,-1 4-1,0 1 0,-1 0 0,-1 1 0,0 0 0,-1 1-1,0-1 1,-1 2 0,-1-1 0,0 1 0,-1 0-1,-1 1 1,0-1 0,2 21 0,1 23 9,-2-1-1,-4 86 1,-2-104-4,0-17 0,0 70 6,-16 135 0,1-136-4,-12 94-6,25-38 6,3-79 9,0-58-14,1 0-1,1-1 1,-1 1 0,2 0 0,0-1-1,0 0 1,1 0 0,1 0 0,8 12-1,13 32 22,3 8-8,-26-57-15,-1 0 1,2 0 0,-1 0 0,1-1 0,0 0 0,0 1 0,0-2 0,1 1 0,0-1 0,0 1 0,0-2 0,0 1-1,8 3 1,7 2 6,1 0 0,37 9 0,-53-17-5,1 0 0,-1-1 0,0 1 0,0-1 0,9-1 0,13 0-136,-24-2 76,0 0 0,-1 0 0,1-1 0,-1 1-1,1-1 1,-1 1 0,0-1 0,-1 0-1,4-6 1,-1 3-82,-3 3-86,1 0 0,-1 0 0,0 0 0,0-1 0,0 1 0,0-1 0,-1 1 0,0-1-1,1-5 1,-1-5-2435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0:14.63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220 797 25532,'0'0'2897,"-7"1"-2622,-19 3-112,26-4-131,-1 0 1,1 0 0,-1 0 0,1 0-1,0 1 1,-1-1 0,1 0 0,-1 0-1,1 0 1,-1 1 0,1-1 0,0 0-1,-1 0 1,1 1 0,0-1 0,-1 0 0,1 1-1,0-1 1,0 1 0,-1-1 0,1 0-1,0 1 1,0-1 0,0 1 0,-1-1-1,1 1 1,0-1 0,0 0 0,0 1-1,0-1 1,0 1 0,0-1 0,0 1 0,0-1-1,0 1 1,0-1 0,0 1 0,0-1-1,0 1 1,0-1 0,1 0 0,-1 1-1,0-1 1,0 1 0,0-1 0,1 0-1,-1 1 1,0-1 0,1 1 0,-1-1 0,0 0-1,1 1 1,-1-1 0,0 0 0,1 0-1,-1 1 1,0-1 0,1 0 0,-1 0-1,1 0 1,-1 1 0,1-1 0,0 0 0,18 7-1,1-1 1,0-1 0,1 0 0,-1-2 0,31 2 0,-45-4-30,240 11 178,-209-11-170,30 5-6,-8 3-1,0-3 0,1-3 0,81-5 0,-33 0 9,91-12-26,-144 12 13,90-14 0,-110 10-2,-13 4 2,0-1 0,-1-2 0,1 0 0,-1-1 0,0-1-1,37-19 1,177-116 14,-216 129-11,-11 9 0,-1-1 1,1 0-1,-1 0 0,-1 0 1,1-1-1,10-12 0,-15 11 2,0 1 0,0-1-1,0 0 1,-1 0 0,0 0-1,0 0 1,-1 0 0,-1-9-1,2-4-8,2-42 21,-4-61 0,0 118-15,0 0-1,0 1 0,0-1 0,-1 1 0,1-1 0,-1 1 0,0 0 0,0-1 0,-1 1 1,0 0-1,1 1 0,-1-1 0,0 0 0,-1 1 0,1 0 0,-6-5 0,-9-5 16,0 0-1,-26-14 1,14 9 18,-18-11-18,-66-30 0,93 49-16,-1 2 1,-1 0-1,0 1 1,0 2 0,-42-6-1,-499 2 11,348 11-21,179-4 12,-56-9 0,56 5-3,-55-2-1,73 8 2,1 0-1,0 1 0,0 1 1,0 1-1,0 0 1,1 1-1,-1 1 0,1 1 1,0 0-1,0 2 1,1 0-1,-19 12 0,6-1 8,1 1-1,1 2 0,1 1 0,-27 31 0,40-40-8,1 1 1,0 1 0,2 0-1,-1 1 1,2 0 0,0 0-1,2 1 1,0 0 0,-5 19 0,2 9 0,3 1 1,1 0-1,2 0 1,5 79-1,1-110 0,0-1-1,0 1 1,2-1-1,0 0 1,1 0-1,7 15 1,47 85 6,-18-38 2,-28-51-12,0-1 1,2-1-1,25 33 0,-34-50 3,0 0 0,0 0 0,1 0 0,0-1-1,1 0 1,-1 0 0,1-1 0,0 0 0,0 0 0,1-1-1,0 0 1,-1-1 0,1 0 0,10 3 0,31 0 7,0-2 0,56-2 1,-90-4-7,-1 0 0,1-1 1,0-1-1,-1 0 1,1-1-1,-1-1 1,-1 0-1,1-1 1,-1-1-1,14-9 1,-25 16 7,0 1-3,-2 0 3,1-1-16,-1-3 0,-1 3-16,0-15-750,1 0 449,1 1 0,1-1-1,0 0 1,1 1-1,0 0 1,1 0-1,11-21 1,11-24-1831,0-9-2638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08.99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178 224 20281,'0'0'2351,"-8"-6"-1468,-26-18-411,33 24-459,1-1 0,-1 1 0,0-1 0,0 1 0,1-1-1,-1 1 1,0-1 0,0 1 0,0 0 0,1-1 0,-1 1 0,0 0 0,0-1 0,0 1 0,0 0-1,0 0 1,0 0 0,-1 0 0,-1 1 185,3-1 309,0-1-460,-1 1 1,1 0-1,0 0 1,0 0 0,0 0-1,0 0 1,0-1-1,0 1 1,0 0 0,0 0-1,0 0 1,0 0-1,0-1 1,0 1-1,0 0 1,0 0 0,0 0-1,0 0 1,0 0-1,0-1 1,0 1-1,0 0 1,0 0 0,0 0-1,0 0 1,0-1-1,0 1 1,1 0-1,-1 0 1,0 0 0,0 0-1,0 0 1,0 0-1,0 0 1,0-1 0,0 1-1,1 0 1,-1 0-1,0 0 1,0 0-1,0 0 1,0 0 0,0 0-1,1 0 1,-1 0-1,0 0 1,0 0-1,253-15 1181,-130 7-1062,125 8 0,-101 2-141,-23-2-8,292 5 38,-193-4-67,-131-3 3,133 13 1,-80-5 17,-124-6-15,-21 0 222,-12-1-67,-28-7-90,12 3 18,-54-4 0,-819 20 76,77 24-44,813-35-106,0 0-1,0-2 1,0 1 0,0-1 0,0-1-1,0 1 1,-15-8 0,4-1 38,1 0-1,-28-20 1,11 12-17,23 11-101,47 5 31,560 9 60,62-27 34,-503 14-53,158-15 18,-302 22-8,-6 0 51,-6-18 75,3 17-135,0 0-1,1 0 0,-1 1 0,0-1 0,1 0 0,-1 0 0,1 0-1,0-1 1,-1 1 0,1 0 0,0 0 0,0-1 0,0 1 0,0-1 0,0 1-1,-2-4 1,3 5-61,26 0-1358,36-1 79,-21-5-4664,-3-5-13634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5:59:11.92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1 201 25708,'0'0'563,"20"-4"122,-12 3-630,219-18 987,1168 19-234,-1170-9-785,-53 1 2,211-11 54,126-1 18,-103 8-50,1 1-27,153-19-4,-556 30-16,383-5-3,-220 7 3,-24 0 16,200-7 43,-314 3-52,-9 1 10,1-1 0,-1 0 0,27-8 0,28-5 100,-6 6-112,-65 9 21,-4 1-24,1-1-1,-1 0 0,1 0 1,-1 0-1,1 0 0,-1 0 0,1 0 1,-1 0-1,1 1 0,-1-2 1,1 1-1,-1 0 0,1 0 1,0 0-1,-1 0 0,1 0 1,-1 0-1,1 0 0,-1-1 1,0 1-1,1 0 0,-1 0 1,1-1-1,-1 1 0,1 0 1,-1-1-1,0 1 0,1-1 1,-1 1-1,0 0 0,1-1 1,-1 1-1,0-1 0,1 0 1,20-2-635,2-3-170,-5 0-715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0:19.57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182 1007 26268,'0'0'1179,"-3"0"-853,2 0-265,0 0 0,-1 0 0,1 0 0,0 1 0,0-1 0,0 0 0,-1 1 0,1-1 0,0 0 0,0 1 0,0-1-1,0 1 1,0 0 0,0-1 0,0 1 0,0 0 0,0 0 0,0-1 0,0 1 0,-1 2 0,2-3-37,-1 0-1,1 1 1,-1-1-1,1 0 1,0 1-1,-1-1 0,1 1 1,-1-1-1,1 1 1,0-1-1,-1 1 1,1-1-1,0 1 1,0-1-1,-1 1 1,1 0-1,0-1 0,0 1 1,0-1-1,0 1 1,0 0-1,0-1 1,0 1-1,0-1 1,0 1-1,0 0 1,0-1-1,0 2 0,1-1-5,0 0-1,-1 0 0,1 0 0,0 0 0,0 0 0,0 0 0,0-1 0,0 1 1,0 0-1,0 0 0,0-1 0,1 1 0,1 0 0,48 13 43,-42-12 25,79 14 59,0-4 0,102 1 1,180-15 9,-317 1-130,421-43 116,56 0-3,-479 44-137,25-1 3,113 14 0,1198 135 21,-323-131 8,-867-17-6,-90-3-36,0-4 1,120-25-1,-103 3 22,221-85 0,-287 92 4,377-153-9,-126 47-27,-281 117 25,30-11-2,-1-2 1,107-63 0,-157 82 9,0-1 0,0 1 0,-1-1 0,0-1 1,0 1-1,0-1 0,-1 0 0,0 0 1,-1-1-1,1 0 0,-1 1 0,-1-1 1,0-1-1,0 1 0,0 0 0,-1-1 0,0 1 1,-1-1-1,0 0 0,0 1 0,-1-1 1,0 0-1,-3-16 0,2 21-5,0 0 0,0 1-1,-1-1 1,0 0 0,0 0 0,0 1 0,0-1-1,0 1 1,-1-1 0,1 1 0,-1 0 0,0 0-1,0 0 1,0 1 0,-1-1 0,1 1 0,0-1-1,-1 1 1,0 0 0,0 1 0,-6-3 0,-11-4 17,1 1 1,-41-9-1,-42 0 24,-197-5-1,28 4-25,69-23 11,4 1-22,-539 16-8,512 25-3,-805-37 100,138-13-62,0 46 28,428 5-47,-47-3 68,469 2-86,2 3 0,-1 2 1,-70 20-1,36-8 10,-66 14 0,-240 50-32,374-82 20,0 0-1,1 0 1,-1 1 0,1 0-1,0 0 1,0 1 0,0 0 0,0 0-1,0 0 1,1 1 0,-1 0-1,1 1 1,0 0 0,0-1-1,1 2 1,-6 5 0,-18 20-9,12-14 9,-29 37 1,40-44-1,3-7-1,0 1 1,0-1-1,1 1 1,0 0-1,0 0 1,0 0-1,0 0 1,1 0-1,-1 0 1,1 0-1,0 0 1,0 1-1,1-1 1,-1 0-1,1 8 1,0 21-9,-1-17 9,0 0-1,1 0 1,1 1-1,1-1 1,0 0-1,1 0 1,1 0-1,0 0 1,8 17-1,0-9 3,1-1 0,0 0 0,2-1 0,1-1 0,0 0-1,1-1 1,23 20 0,-27-30-2,0 0-1,0-1 1,1 0-1,0-1 0,0-1 1,1 0-1,0 0 1,0-2-1,0 0 1,1-1-1,0 0 1,30 2-1,236-6 63,-185-8-60,-94 8 9,-3-2-3,0 1 27,0 1-94,-3 0 62,0 0-6,2-6-12,1 6-33,0-1-1,-1 1 0,1-1 0,0 1 0,0-1 0,0 1 1,-1-1-1,1 1 0,0-1 0,0 0 0,0 1 1,0-1-1,0 1 0,0-1 0,0 0 0,0 1 0,0-1 1,0 1-1,0-1 0,0 1 0,1-1 0,-1 0 0,0 1 1,1-2-1,4 2-145,0 0 0,0 0 0,-1-1 0,1 0 0,0 0 0,0 0 0,5-3 0,-2 2-119,39-17-2123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03.56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835 1063 25948,'0'0'483,"-9"-5"-62,-31-12-58,30 12-27,13 9-232,3 5-27,0-1 1,1 1-1,0-1 0,1-1 0,0 0 0,0 0 0,0 0 0,1-1 0,0 0 0,17 8 0,17 6 79,46 15 0,-88-35-152,84 28 203,1-4 1,169 24 0,185-16 65,-133-31-110,-266-2-139,0-2 1,0-1 0,0-3-1,0-1 1,-1-2-1,-1-1 1,0-3 0,71-34-1,-77 30-8,0-1 0,-1-2 0,-2-1 0,0-2 0,-1 0 0,-2-2 0,0-1 0,-2-2 0,41-60 0,-54 70-13,-2-1 0,0 0 1,-2 0-1,0-1 0,-1 0 0,-1-1 0,-1 1 0,-1-1 0,-1 0 0,0-1 0,-2-32 1,-1 31-1,0 1-2,-4-40-1,3 55 1,-1 0 0,0 1 0,0-1 0,-1 1 0,0-1 0,0 1 0,-1 0 0,-7-12 0,-10-8 2,-1 1 0,-1 1 1,-2 1-1,0 1 0,-1 1 0,-1 1 1,-1 2-1,-51-27 0,23 18 4,-2 3-1,-1 2 1,-110-27 0,33 22-8,0 6 1,-1 6-1,-1 6 1,-174 10-1,261 4 5,0 2-1,1 2 0,-73 22 1,-143 61 16,240-81-19,-438 187 31,305-117-13,138-68-17,1 2 1,0 0-1,1 1 0,1 1 0,-23 25 0,18-13-2,1 0 0,1 2 0,2 0 0,1 1 0,-15 35 0,23-41 2,1 0 0,1 1 0,1 0 0,1 0 0,1 0 0,2 1 0,0 37 0,3-40 0,-1 10 10,7 53 1,-4-75-11,0-1 0,1 0 0,0 0 0,1 0 0,1 0 0,-1 0 0,2-1 0,8 14 0,5 1 6,1 0-1,1-2 0,1-1 1,1-1-1,1 0 1,1-2-1,0-1 0,51 27 1,-14-14 20,2-3 1,125 38-1,-105-44-1,0-4 0,165 13 0,173-21 32,-382-10-55,-6-1 6,0-1-1,0-1 1,64-15-1,-76 12-4,0-1 1,-1-1-1,0-1 0,0-1 0,-1-1 1,33-23-1,-51 33-6,1-1 2,-1 0 1,1 0-1,0 0 1,-1 0-1,0 0 1,1-1-1,-1 1 1,0-1-1,2-2 0,-4 4 7,0 18-240,0-16 216,68 2-5597,-38-3-6171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09.12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1631 274 11189,'0'0'5877,"-1"-4"293,0-8-3399,-4-22-1459,2 7-479,3 10-433,0 17-368,-1-1-23,0 0 0,0-1 1,1 1-1,-1 0 1,1 0-1,-1-1 0,1 1 1,-1 0-1,1-1 0,0 1 1,0 0-1,0-1 0,0 1 1,0-1-1,0-1 1,-1-6 91,-4 1-61,0 1 0,-1 0 1,1 0-1,-1 1 1,-1 0-1,1 0 0,-1 0 1,0 1-1,-1 0 1,1 0-1,-1 1 0,0 0 1,-14-5-1,-14-4 38,1 2 1,-2 1-1,1 2 0,-1 1 0,-42-1 1,-217 2 212,230 6-262,45 1-26,1 1 0,1 1 0,-1 0 0,0 1 1,-37 14-1,-93 49 23,102-43-23,0 0 1,2 3 0,0 2 0,2 2 1,1 2-1,1 1 0,-61 67 0,88-85-5,1 1 0,0 1-1,1 0 1,1 1 0,1 0-1,0 1 1,2 0 0,0 0-1,-8 29 1,5 13 1,2 1 0,4 0 0,1 1 0,9 122 0,-2-175 0,0 0 0,0-1-1,1 1 1,1-1 0,0 1 0,0-1 0,1 0 0,0-1 0,0 1 0,8 9 0,1 0 1,0-1 1,2-1 0,29 27-1,-27-29 4,2-1 0,-1-1 0,2 0 1,0-2-1,0 0 0,1-1 0,0-2 0,0 0 0,1-1 0,33 5 0,14-3 17,1-3 1,82-4-1,-123-3-17,-1-1-1,1-2 1,-1-1 0,0-2-1,0-1 1,39-16-1,162-85 17,-164 75-26,181-102 35,-195 103-30,-2-2-1,72-64 1,-97 74 2,-1 0-1,-2-1 0,-1-1 0,0-1 1,29-56-1,-39 62 7,-1 0-1,-1-2 1,0 1 0,-2-1 0,-1 0-1,-1 0 1,-1-1 0,2-44 0,-6 33-5,1 9 5,-1-1 1,-7-44-1,5 63-6,0 0 0,-1 0 0,0 0 0,0 0 0,-1 0 0,0 1 1,0 0-1,-1 0 0,0 0 0,-1 0 0,-10-11 0,4 8 2,-1 0 0,0 1 0,0 0 0,-1 1 0,0 1 0,-1 0 0,0 1 0,0 1 0,0 0 0,-1 1 0,0 1 0,-31-5 0,-12 2 2,0 3 0,-74 5 0,54 0-1,57 0-3,0 0 0,0 1 0,1 1 1,-1 1-1,1 1 0,0 1 0,0 1 0,-25 11 1,33-11-60,-1 0 1,1 1 0,1 0-1,0 1 1,0 1 0,1 0-1,0 0 1,0 1 0,1 1-1,1-1 1,0 2 0,-13 21-1,19-28-183,0 1 0,1-1 0,0 1 0,0-1 0,0 1 0,-1 13 0,0 7-1828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01.14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9 837 24987,'0'0'1788,"-7"2"-1023,5 0-710,8 0 227,25 0-19,1-1 0,40-3 0,14-7-94,-1-3-1,144-41 0,100-34-48,83-20-48,2150-391 800,-2183 454-856,-105 21-16,26 12-72,-300 11 69,0 0 0,0 0 0,1 0 0,-1 0 0,0 0 0,0 1 0,0-1 0,0 0 0,0 0 0,0 0 0,1 0 0,-1 0 0,0 0 0,0 0 0,0 0 0,0 1 0,0-1 0,0 0 0,0 0 0,0 0 0,0 0 0,1 0 0,-1 0 0,0 1 0,0-1 0,0 0 0,0 0 0,0 0 0,0 0 0,0 0 0,0 1 0,0-1 0,0 0 0,0 0 0,0 0 0,0 0 0,0 0 0,0 1 0,0-1 0,0 0 0,-1 0 0,1 0 0,0 0 0,0 0 0,0 0 0,0 1 0,0-1 0,0 0 0,0 0 0,0 0 0,0 0 0,-1 0 0,1 0 0,0 0 0,0 0 0,0 1-1,0-1 1,-1 0 0,-6 7-48,-1-3-121,-1-1 1,1 0-1,-1 0 1,0-1-1,0 0 1,0-1-1,-1 0 1,1 0-1,0-1 1,-14-1-1,10 1-292,-50 0-2500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05.86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1141 28717,'0'0'278,"31"-37"-4,-24 29-250,43-51 163,2 3 0,2 2-1,86-66 1,351-213 449,54-41-346,-411 275-186,-304 215-2604,138-98-1579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01.54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1 134 29646,'0'0'-286,"46"1"217,82 2 162,158-17 0,4-21 8,242-25 52,2 32-9,-512 28-138,1 0 1,-1 2-1,44 8 0,-59-8-1,0 0 0,-1 0 1,1 1-1,-1 0 0,1 0 0,-1 1 0,0 0 0,0 0 0,0 0 0,-1 1 0,1-1 1,-1 2-1,0-1 0,-1 0 0,1 1 0,4 8 0,-4-5 0,-1 0-1,1 1 0,-2-1 1,1 1-1,-1 0 1,-1 0-1,2 13 1,2 77 44,-6-76-36,-1 0-1,-1-1 1,-1 1-1,-1-1 0,-1 0 1,-1 0-1,-1 0 0,0-1 1,-2 0-1,-16 28 0,-13 13 22,-2 0-1,-4-3 0,-2-2 0,-105 104 0,-247 178 17,240-212-44,118-96-18,2 2 0,1 2 0,-59 73 0,90-101-34,0 1 0,0 0 0,1 0 0,0 0 0,1 0 0,0 1 0,0 0 0,1 0 0,0 0 0,1 0 0,0 1 0,0 13 0,2-21-36,-1-1-1,1 0 1,0 0-1,0 1 1,0-1-1,0 0 1,1 1-1,-1-1 1,1 0-1,-1 0 1,1 0-1,0 1 0,0-1 1,1 3-1,1-3-185,-1 0 0,1-1 0,-1 0-1,1 1 1,0-1 0,0 0 0,-1 0-1,1 0 1,0 0 0,6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14.43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282 1678 24731,'0'0'270,"-13"-26"-54,-43-82-64,50 99-44,1 0 1,-1 0-1,-1 1 1,0 0-1,0 0 1,0 1-1,-1 0 1,0 1-1,0-1 0,-1 1 1,0 1-1,0 0 1,0 0-1,-12-4 1,11 5 19,3 0 25,-28-11 358,33 14-446,0 0 0,0 1 0,0-1 0,0 1-1,0-1 1,0 1 0,0 0 0,-1 0 0,1 0-1,0 0 1,0 0 0,0 0 0,-3 1 0,2 16 58,5 38-35,17 102 0,56 251 28,48 292 18,-42 330-136,-76 5-11,-6-911 12,-3 239 0,0 361-32,5-625-26,20 136 1,-16-205 24,1 0 0,1 0-1,2 0 1,1-1 0,1-1 0,1 0 0,2 0 0,23 36 0,-32-57 8,1-1 1,-1 1 0,1-1 0,0 0-1,1 0 1,0-1 0,7 5 0,-12-8 17,1 0 1,-1-1-1,0 0 0,1 0 1,-1 0-1,1 0 0,-1 0 1,1 0-1,0 0 0,-1-1 1,1 0-1,0 1 1,0-1-1,-1 0 0,1 0 1,0-1-1,-1 1 0,1 0 1,0-1-1,-1 0 1,1 1-1,0-1 0,-1 0 1,1 0-1,3-3 0,-1 0 7,-1 0-1,0 0 0,0 0 0,-1-1 0,1 1 1,-1-1-1,0 0 0,0 0 0,0 0 0,2-8 1,21-66-1,-23 66 2,83-392 32,-28-18 24,-51 367-53,36-300 15,11-65 41,189-926-7,91 15-3,-179 809-43,1 63 4,-15 97 4,-85 236 31,73-125 0,-93 194 65,-36 58-109,1 0 1,-1-1 0,0 1-1,0 0 1,0-1 0,0 1-1,0 0 1,0 0-1,0-1 1,0 1 0,1 0-1,-1-1 1,0 1-1,0 0 1,0 0 0,1 0-1,-1-1 1,0 1-1,0 0 1,1 0 0,-1 0-1,0-1 1,0 1 0,1 0-1,-1 0 1,0 0-1,0 0 1,1 0 0,-1 0-1,0 0 1,1 0-1,-1 0 1,0-1 0,1 1-1,-1 0 1,0 1-1,1-1 1,-1 0 0,0 0-1,0 0 1,1 0-1,-1 0 1,0 0 0,1 0-1,-1 0 1,0 0 0,0 1-1,1-1 1,-1 0-1,0 0 1,0 0 0,1 1-1,-1-1 1,0 0-1,0 0 1,0 1 0,1-1-1,-1 0 1,0 0-1,0 1 1,0-1 0,0 0-1,0 1 1,0-1-1,0 0 1,1 0 0,-1 1-1,6 17 47,0 0-1,-1 1 1,-1 0-1,3 27 1,2 18-35,174 1114 136,-122-252-137,-58 2-5,-43-251 18,-34-2 7,42-401-28,11-62-56,5 223 0,16-419 48,5 68-49,-5-79 46,1 0 0,0 0-1,1 0 1,-1-1 0,1 1-1,0 0 1,0-1 0,0 1 0,0-1-1,1 0 1,0 0 0,4 6-1,-5-9 5,-1 0-1,0 0 0,1 1 0,-1-1 1,0-1-1,1 1 0,-1 0 0,1 0 0,-1 0 1,1-1-1,0 1 0,-1-1 0,1 0 1,0 1-1,-1-1 0,1 0 0,0 0 1,0 0-1,-1 0 0,1 0 0,0 0 0,1-1 1,0 0-8,0 0-1,-1 0 1,1 0 0,-1 0 0,1-1 0,-1 1 0,1-1 0,-1 1 0,0-1-1,0 0 1,0 0 0,0 0 0,0-1 0,2-2 0,6-10-6,-2 0 0,0-1 0,0 0-1,7-24 1,20-83-1,-27 95 18,251-1082 39,-130 527-25,169-667 22,34 7 11,-96 510 7,-189 613-28,4 2-1,6 2 1,132-198 0,-167 284-19,1 1 1,49-50-1,-65 73-3,-1 1 0,1-1 0,0 1 1,0 1-1,1-1 0,-1 1 0,12-4 1,-17 7-3,-1 1-1,1 0 1,0-1 0,-1 1 0,1 0 0,0 0 0,0 0 0,-1 0 0,1 0 0,0 0 0,0 0-1,-1 1 1,1-1 0,0 1 0,-1-1 0,1 1 0,1 0 0,-1 1 2,0-1-1,0 1 1,-1 0 0,1 0 0,0-1-1,-1 1 1,1 0 0,-1 0 0,0 1-1,0-1 1,0 0 0,0 0 0,0 1-1,0-1 1,0 4 0,5 28 29,-2 0 0,1 45-1,1 175 30,-3 106-28,-6 100 65,-25 78-64,-81 305-12,-45 1 3,9-57-2,36 0-4,77-391-14,17-57-6,12-65-3,2-203 0,0-23-4,1 0 1,3 1-1,13 75 1,-14-116 3,0 0 1,1 1-1,0-1 1,0 0 0,8 13-1,-9-19 0,0 1 0,0 0-1,0-1 1,0 1 0,0-1 0,1 0 0,-1 0-1,1 0 1,0 0 0,-1 0 0,1-1-1,0 1 1,0-1 0,0 1 0,0-1-1,4 0 1,-6 0 0,1-1 1,0 1-1,0-1 0,-1 0 1,1 0-1,0 0 0,0 0 0,-1 0 1,1-1-1,0 1 0,-1 0 0,1-1 1,0 1-1,-1-1 0,1 0 0,0 1 1,-1-1-1,1 0 0,-1 0 0,0 0 1,1 0-1,-1 0 0,0-1 0,1 1 1,-1 0-1,0-1 0,0 1 0,1-2 1,3-5-1,-1-1 0,0 1 0,-1-1 0,4-12 1,-3 9-1,27-97 18,-5-2 1,15-133-1,-18 92-2,36-196 22,17-74-27,60-238-14,29 5 1,281-712 0,-109 558 20,51 37 2,-149 386-17,-180 303 5,96-103 0,-136 164 2,2 1 0,1 2 1,0 0-1,1 1 0,46-26 0,-62 40-6,0 1 0,0 0-1,0 0 1,0 0 0,0 1 0,1 0 0,-1 1 0,1 0-1,0 0 1,-1 0 0,1 1 0,0 0 0,0 1-1,14 2 1,-16 0 1,0-1 0,-1 1 0,1 0-1,-1 0 1,0 0 0,1 1 0,-2 0 0,1 0-1,0 0 1,-1 1 0,0-1 0,0 1-1,0 0 1,0 0 0,-1 1 0,0-1 0,0 1-1,-1-1 1,4 11 0,4 19 21,0 0 1,-3 0-1,-1 1 1,2 44-1,3 254 89,-18 99-40,-36 95-53,-191 1148 66,35-299-69,149-879 27,33-84-32,23-83-30,-1-286 0,1-1 1,3 1-1,21 66 0,-23-91 13,0-2 1,1 1-1,1-1 0,1 0 0,1-1 0,0 0 0,1 0 0,1-1 0,17 16 0,-24-26-2,0-1 0,1 1 0,0-1 0,0-1 0,1 0 0,-1 0 0,1 0 0,0-1 0,0 0 0,0 0 0,0-1 0,0 0 0,1 0 0,-1-1 0,1 0 0,-1-1 0,1 0 0,-1 0 1,1-1-1,-1 0 0,0 0 0,1-1 0,12-4 0,-7 0 1,1 0 1,-1-1 0,0-1 0,-1 0 0,0-1-1,0 0 1,-1-1 0,15-16 0,9-12-20,-2-3 0,46-67 0,84-166 8,13-81 18,17-68 0,-7 0-1,206-455-5,25 12 2,46 13 9,70 56 1,-187 399-4,-267 320 4,164-123-1,-198 169-4,1 2-1,2 2 1,87-37 0,-111 56 0,0 0 0,0 2 0,1 1 0,0 1 0,0 1 0,38-1 1,-54 5 0,0 0 1,0 1-1,0 0 1,0 0-1,0 1 0,0 0 1,0 1-1,-1 0 1,1 1-1,-1 0 1,0 0-1,0 1 1,0 0-1,-1 1 1,12 8-1,-10-3 1,0 0 0,-1 1-1,0-1 1,-1 2 0,-1-1 0,0 1-1,0 0 1,-1 1 0,8 27-1,-1 5 3,-3 0 0,-1 0-1,3 73 1,-10 229 51,-41 88-11,-117 317 59,-51-5-80,189-688-21,-76 261 23,-106 383 17,55 1-43,119-440-26,24-208 10,5 73 0,-2-119 10,1 1 0,-1 0 1,2-1-1,0 0 1,0 1-1,10 20 0,-11-29 1,0 1 0,0 0-1,1-1 1,0 1-1,0-1 1,0 0 0,0 0-1,0 0 1,0-1 0,1 1-1,0-1 1,-1 1 0,1-1-1,0 0 1,0-1-1,0 1 1,0-1 0,0 0-1,7 2 1,-6-3 0,1 1-1,-1-1 1,0 1 0,1-2 0,-1 1-1,0 0 1,0-1 0,0 0-1,1 0 1,-1-1 0,0 1-1,0-1 1,-1 0 0,1-1 0,0 1-1,-1-1 1,1 0 0,-1 0-1,8-7 1,4-6-18,-1-1 1,-1 0-1,20-32 0,-33 48 23,115-198-40,21-84 18,21-70-12,-127 282 33,480-1050-5,77 38 2,-473 901 12,9 5 1,194-215 0,-234 305 9,175-141 1,-189 176-10,3 3 0,1 3 0,101-44 0,-124 68-6,0 2 1,1 2-1,74-14 1,-86 25 1,1 2-1,-1 1 1,1 2-1,79 7 1,-98-2-1,0 0 0,-1 1 0,1 2 1,-1 0-1,0 1 0,0 1 0,-1 1 0,30 17 1,-31-13-3,-1 1 1,0 1-1,0 1 1,-2 0 0,0 1-1,-1 1 1,25 38 0,-12-9 7,-1 1 0,-3 2 1,-2 0-1,-3 1 1,-1 2-1,-3-1 0,9 62 1,-3 26 30,4 227 0,-23-202-18,-8-1-1,-6 0 1,-38 186 0,-81 159 27,-31-11-6,9-32-45,125-375-4,4 1-1,-20 144 1,42-206-6,1 40 1,5-48-17,-4-22 25,0 1 0,1-1 1,-1 0-1,0 1 0,1-1 1,-1 1-1,0-1 0,1 0 1,-1 1-1,1-1 0,-1 0 1,1 1-1,-1-1 0,0 0 1,1 0-1,-1 0 0,1 1 1,0-1-1,-1 0 0,1 0 1,-1 0-1,1 0 0,-1 0 1,1 0-1,-1 0 0,1 0 1,4-1-7,0 0 0,-1 0 0,1 0 0,-1-1 0,1 1 0,-1-1 0,0 0 0,0-1 0,0 1 0,0-1 0,0 0 0,-1 0 0,1 0 0,4-6 0,19-21-5,-2-1 1,33-53-1,93-160 3,44-88-25,44-71-2,442-589-27,-447 699 48,326-316 0,-416 470 36,6 7 1,6 6 0,257-157-1,-306 222 7,2 5-1,166-59 1,-184 84-6,2 5-1,0 4 1,159-18 0,-196 35 1,1 2 0,-1 3 0,0 2 0,71 12-1,-96-8-12,-1 2 0,0 0-1,-1 3 1,0 0-1,0 1 1,-1 2-1,-1 1 1,-1 2 0,48 37-1,-53-36-8,-1 2-1,-1 0 1,-1 1-1,0 1 1,-2 0-1,-1 1 1,0 1-1,-2 1 1,-1 0-1,-1 0 1,9 32-1,-8-11 4,-1 2-1,-3-1 1,-2 1-1,-2 0 0,-3 68 1,-4-49 6,-4 0 0,-3-1 0,-24 88 0,2-49 22,-61 134 0,-65 92-13,-32 78-36,180-386 10,7-18-4,0 1 0,1 0-1,0-1 1,0 1 0,1 0 0,-1 0 0,1 0-1,0 12 1,18-30-129,-1-3 144,-2-2-1,19-25 1,-23 28-4,0 0 0,1 1 1,1 0-1,0 1 0,0 0 0,18-12 0,-22 21-7,0 0 0,1 1 0,-1 0 0,1 1 0,-1-1 1,1 2-1,-1-1 0,1 1 0,-1 1 0,14 1 0,10 0-46,1-2-19,0 3 0,0 1-1,-1 1 1,1 1 0,-1 2 0,38 15 0,-70-23 59,1 0-1,0 1 1,-1-1 0,1 0 0,-1 0 0,1 0-1,-1 1 1,1-1 0,0 0 0,-1 1 0,1-1-1,-1 1 1,0-1 0,1 0 0,-1 1 0,1-1-1,-1 1 1,0-1 0,1 1 0,-1-1 0,0 1-1,1 0 1,-1-1 0,0 1 0,0-1 0,0 1 0,0 0-1,0-1 1,1 1 0,-1-1 0,0 1 0,0 0-1,0-1 1,-1 1 0,1-1 0,0 1 0,0 0-1,0-1 1,0 1 0,0-1 0,-1 1 0,1-1-1,0 1 1,-1 0 0,1-1 0,0 1 0,-1-1-1,1 1 1,0-1 0,-2 1 0,-25 23-327,8-12-374,0 0 0,-35 14 0,-12 2-2019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0.00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96 2317 21226,'0'0'2660,"-1"6"683,1-5-3311,0 0-1,0-1 1,0 1 0,0 0-1,0-1 1,0 1 0,0-1-1,0 1 1,0 0 0,1-1-1,-1 1 1,0-1 0,0 1-1,1 0 1,-1-1 0,0 1-1,1-1 1,-1 1 0,0-1-1,1 1 1,-1-1-1,1 0 1,0 1 0,31 9 120,1-3 0,0 0 0,1-2 0,-1-2 0,35-1 0,-40 0-104,37 0 42,-21-1-19,0 2-1,64 11 1,197 72 169,-268-76-209,0-2 0,0-2 0,1-2 1,71 0-1,-31-1 26,314 0 146,-201-5-139,151 22 14,0 1-49,-24-9 5,-259-10-30,75 14-1,7 1 4,638 15 65,458-32 99,-967-13-101,-99 2 1,-6-3-13,45-1 39,338 33-63,30-8 10,-392-11-24,-24-6 13,225-40-1,-333 39-33,580-42 145,-458 41-127,688-2 114,-541 13-84,-195-8 4,222-41 0,-240 29-41,-60 11-4,90-19 40,-126 22-41,0 0-1,0-1 1,0-1 0,-1 0 0,0-1 0,0 0 0,17-14 0,-20 12 0,0-1-1,0 1 1,-1-2 0,-1 1-1,0-1 1,0 0 0,-1-1-1,0 0 1,-1 0 0,-1 0-1,0-1 1,0 0-1,-2 0 1,5-20 0,-2-13 24,-2-1 0,-4-88 0,-1 61-21,0 63-5,0 0-1,-1 1 1,-1-1-1,1 1 1,-2 0-1,1-1 1,-2 1-1,1 1 1,-1-1-1,-1 1 1,-6-10-1,-7-7 12,0 2 0,-36-36 0,19 28-9,-1 2-1,-1 1 0,-1 2 1,-1 2-1,-2 2 0,-83-35 1,-283-72 19,316 104-22,-927-268 30,262 109-13,643 160-20,-166-35 3,-219-52 27,9-31-12,124 23 16,-10 34-4,-775-55-16,577 111 15,-1 26-32,416 5 12,-57-3-11,-244 5-18,-28 37 17,224-14 3,-114 17 32,254-23-26,-123 38 1,223-50-6,-1 1-1,1 2 0,1 0 0,-32 21 1,-83 67 0,53-36 9,-72 41-30,-32 23 35,144-93-26,-82 78-1,86-68 9,1 0 1,2 3 0,3 1 0,-46 82 0,-2 13 35,41-73-42,-65 146 1,95-182 13,2 1 0,2-1 0,1 2 1,-3 48-1,4 146-10,6-191 7,0-26-1,1 0 1,0 0-1,1 0 0,1 0 1,0-1-1,0 1 0,1-1 1,12 24-1,-5-17 0,1 1 0,1-2 0,0 0 0,23 23 0,-4-10 3,2-1 0,1-2 0,1-1 0,1-2 0,2-1 0,62 28 0,-85-47-2,-1 0 1,1 0-1,-1-2 1,1 0-1,0-1 1,1 0-1,-1-2 1,20-1-1,-35 1-1,19-8-2115,-1-13 434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2.25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538 1047 19865,'0'0'8033,"5"0"-7747,422 20 679,474 48-306,-429-41-513,230 5 58,-648-32-202,48 1 20,0-4 1,111-19-1,517-137 205,-701 151-208,-1-1-1,0-1 1,0-1 0,-1-2-1,-1-1 1,37-25 0,-59 35-10,0 0 1,0 0 0,0-1-1,0 0 1,-1 1 0,1-1-1,-1 0 1,-1-1 0,1 1-1,-1 0 1,0-1-1,0 0 1,0 1 0,-1-1-1,1-10 1,0-7 53,-1-1 0,-3-38 1,1 37-70,-1 8 23,0 1-1,-1 0 0,-1 0 1,0 0-1,-1 0 0,-1 1 1,-9-17-1,0 3 3,-1 1 0,-32-43-1,28 47-5,-1 1 0,0 1 0,-2 1 0,0 0 0,-42-27 0,26 25-4,0 0 0,-2 3 0,-51-19 0,-19 4 4,-2 4-1,-123-16 1,137 32-9,-154-3 0,-100 22 4,340-4-8,-36 5-5,0 2 1,1 2-1,-64 20 0,79-20 6,-441 150 33,388-127-15,-7-1-6,-2-4 0,-125 20 0,-200-7 44,242-32-42,-192 33-1,306-30-14,1 2 0,0 4-1,1 1 1,1 4-1,-79 39 1,134-58-1,1 1-1,-1 0 1,1 1 0,0-1 0,0 1 0,1 0-1,-1 0 1,1 0 0,-4 6 0,-29 57 31,24-42-30,5-8 2,-1 0 0,2 1 0,1 0-1,0 0 1,2 1 0,-3 20 0,2 11-3,2 60 0,3-106 3,0 0 0,0 1 0,1-1-1,0 0 1,0 0 0,1 1 0,-1-1 0,1 0 0,0 0 0,1-1-1,-1 1 1,1 0 0,0-1 0,4 7 0,-1-5-1,0-1 1,0 1-1,0-1 0,1 0 1,0 0-1,0-1 0,0 0 1,12 5-1,4 0 1,0-2 1,1-1-1,0 0 0,0-2 0,33 1 0,321 1 35,-361-6-39,-1 0-35,1 0 1,-1-1-1,0 0 0,1-2 1,-1 0-1,0 0 0,27-11 1,-40 12-35,0 1 1,0-1-1,0 1 1,0-1-1,0 0 1,-1 0-1,1 0 1,-1-1-1,1 1 1,-1-1-1,0 1 1,0-1-1,2-4 1,-2 3-247,-1-1 1,0 1-1,0-1 1,0 0-1,-1 0 1,1 0-1,-1-9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3.07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305 51 25292,'0'0'3169,"6"-9"-2811,16-24-73,-17 24 361,-1 186-109,0-79-404,-4 1 0,-20 150 0,-104 238 77,45-208-132,43-86-43,35-192-37,1-1-1,0 1 1,0 0-1,-1-1 1,1 1 0,0-1-1,-1 1 1,1-1 0,-1 1-1,1-1 1,-1 1 0,1-1-1,-1 1 1,1-1-1,-1 1 1,1-1 0,-1 0-1,0 0 1,1 1 0,-1-1-1,1 0 1,-1 0 0,0 1-1,1-1 1,-1 0-1,0 0 1,1 0 0,-1 0-1,0 0 1,0 0 0,-20-4-384,1-9-489,-8-16-499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3.50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28733,'0'0'558,"30"18"-436,6 4-43,60 48 0,-77-51-56,0 2 0,-2 0 1,0 0-1,-2 2 0,0 0 0,17 37 1,-8-16-3,26 47 49,90 147 97,-123-214-151,1 0 1,1-1-1,2-1 0,0-1 1,1-1-1,1-1 1,26 17-1,-31-26 10,-1-2 0,1 0 0,1-1 0,-1 0 0,1-2 0,0 0 0,0-1 0,1-1 0,-1-1 0,1-1 0,27-2 0,-30 0-5,-1-1-1,1-1 1,-1 0 0,1-1-1,-1-1 1,-1 0 0,1-1-1,-1-1 1,0-1-1,0 0 1,-1-1 0,24-19-1,-2-2-4,-2 0 0,-1-3-1,40-51 1,-41 37-12,-25 36-2,-1 1 1,2 0-1,-1 0 1,13-12-1,-16 47-1088,-4 8-245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6.61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145 253 22378,'0'0'3327,"-5"-12"-2873,-45-85 1016,47 64-772,2 26-328,1 23-104,3 729-13,-3-729-246,-1 0 0,-1 0 1,0 0-1,-1 0 0,-1 0 0,-1-1 0,0 1 1,-1-1-1,-12 23 0,18-38 0,0 0 0,-1 1 0,1-1 1,0 0-1,0 0 0,-1 0 0,1 1 0,0-1 0,0 0 0,-1 0 1,1 0-1,0 0 0,-1 0 0,1 0 0,0 1 0,0-1 0,-1 0 0,1 0 1,0 0-1,-1 0 0,1 0 0,0 0 0,-1 0 0,1 0 0,0-1 0,-1 1 1,1 0-1,0 0 0,-1 0 0,1 0 0,0 0 0,0 0 0,-1-1 1,1 1-1,0 0 0,0 0 0,-1 0 0,1-1 0,0 1 0,0 0 0,-1 0 1,1-1-1,0 1 0,0 0 0,0 0 0,0-1 0,0 1 0,-1 0 0,1-1 1,0 1-1,0 0 0,0 0 0,0-1 0,-9-18 208,2-7-150,2-1 0,1 0 0,1 0 0,1 0 0,3-37 0,-1 39-57,2-14 8,2 0 0,1 0 1,3 0-1,0 1 0,3 0 1,1 0-1,2 1 0,1 1 0,39-66 1,-48 93-17,29-44 20,-32 49-17,0 1 0,0-1 0,1 0-1,0 1 1,0-1 0,0 1-1,0 0 1,0 1 0,8-5 0,-11 7-3,1-1 1,-1 1 0,1 0-1,-1-1 1,1 1 0,0 0-1,-1 0 1,1 0 0,-1 0-1,1 0 1,0 0 0,-1 0-1,1 1 1,-1-1 0,1 1-1,-1-1 1,1 1 0,-1 0-1,0-1 1,1 1 0,-1 0-1,0 0 1,1 0 0,-1 0-1,0 0 1,0 0 0,2 2-1,2 3 3,-1 0 0,0 0-1,1 0 1,3 10 0,-3-6-6,25 48 10,25 72 0,-35-79-7,2-1 0,43 73-1,-59-114 5,-4-6-3,0 1 0,0 0 0,0-1 0,1 0 1,0 1-1,-1-1 0,1 0 0,1 0 0,-1-1 0,0 1 1,0-1-1,5 3 0,-4-10 18,9-74 113,4-151 1,-19-81 34,0 157-196,3 238-12,-4 125-1007,-5-144-510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7.06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184 242 27949,'0'0'168,"-20"27"19,-61 88-86,78-111-97,1 0 0,-1 0 0,1 0 0,0 0 0,0 0 0,0 0 0,1 1 0,0-1 0,0 0 0,0 1-1,0-1 1,0 1 0,1 0 0,0-1 0,1 10 0,0 1 16,-1-13-20,0-1 1,0 1 0,1 0-1,-1-1 1,0 1 0,1-1-1,-1 1 1,1 0-1,0-1 1,0 1 0,-1-1-1,1 0 1,0 1 0,0-1-1,0 0 1,1 1-1,-1-1 1,0 0 0,0 0-1,1 0 1,1 2 0,2-1 4,-1 0 0,0 0 1,0 0-1,1-1 1,-1 1-1,1-1 1,-1 0-1,7 0 1,-6 0 0,0-1 1,0 1-1,0-1 1,0 0-1,1-1 1,-1 1-1,0-1 1,0 0-1,-1 0 1,1-1-1,0 1 1,0-1-1,-1 0 1,1 0-1,-1-1 1,9-5-1,-7 0 35,0 0 0,-1 0 0,0-1 0,0 0-1,-1 0 1,0 0 0,-1 0 0,0-1 0,0 1 0,-1-1 0,1-10 0,1-15 208,0-60 1,-4 85-220,0-11 49,0-1 1,-1 1 0,-2 0 0,-5-25 0,7 40-64,-1 0 1,-1 0-1,1 0 0,-1 0 1,0 0-1,0 1 1,-1-1-1,1 1 1,-1 0-1,0 0 1,-1 0-1,1 1 1,-1-1-1,0 1 1,0 0-1,0 1 1,-1-1-1,-7-3 1,9 5-11,-1 0 0,1 0 1,-1 0-1,0 1 1,0-1-1,1 1 1,-1 0-1,0 0 1,0 1-1,0 0 0,0 0 1,0 0-1,0 0 1,0 1-1,0-1 1,1 1-1,-1 1 1,0-1-1,0 1 0,1-1 1,-1 1-1,-6 5 1,6-3-27,0 0 1,0 0 0,1 0-1,-1 1 1,1-1 0,0 1-1,1 0 1,-1 1 0,1-1-1,0 1 1,0-1 0,1 1-1,0 0 1,0 0 0,0 0-1,0 0 1,0 7-1,-2 28-1586,1-2-2745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7.6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0 183 29021,'0'0'8,"3"25"-21,18 166 80,2 75-19,-17-204-46,10-404 867,-10 296-828,2-1 0,2 1 0,2 0 0,1 1 0,28-58 1,-39 97-32,1 1 0,0-1 1,0 1-1,1-1 1,-1 1-1,9-8 0,-12 12-7,1 1-1,0-1 0,-1 1 0,1-1 0,0 1 0,-1 0 0,1-1 0,0 1 1,0 0-1,-1-1 0,1 1 0,0 0 0,0 0 0,-1 0 0,1 0 0,0 0 1,0 0-1,0 0 0,-1 0 0,1 0 0,0 0 0,0 0 0,0 0 0,1 1 0,0 0 0,-1 0-1,1 1 1,-1-1-1,1 0 1,-1 0-1,0 1 1,0-1-1,1 1 1,-1-1-1,0 1 1,0 0-1,-1-1 1,2 3-1,19 43 10,-3 2 0,-2 0-1,13 61 1,-16-55-3,2 0 0,35 81 0,-49-135-8,19 33 1,-20-33-1,1-1 1,-1 1-1,0 0 0,1-1 1,-1 0-1,0 1 0,1-1 1,-1 1-1,1-1 0,-1 1 1,1-1-1,-1 0 0,1 1 1,-1-1-1,1 0 0,-1 0 1,1 1-1,-1-1 0,1 0 1,0 0-1,-1 0 1,1 0-1,-1 0 0,1 1 1,0-1-1,-1 0 0,1-1 1,-1 1-1,1 0 0,0 0 1,-1 0-1,1 0 0,-1 0 1,1 0-1,0-1 0,-1 1 1,1 0-1,-1-1 0,1 1 1,-1 0-1,1-1 0,-1 1 1,1-1-1,-1 1 0,0 0 1,1-1-1,-1 1 0,1-1 1,-1 1-1,0-1 1,0 1-1,1-1 0,-1 0 1,0 1-1,0-1 0,0 1 1,1-1-1,-1 0 0,8-21-128,-1 1-1,-1-1 1,-1 0-1,-1-1 0,-1 1 1,-1-1-1,-1 1 1,0-1-1,-4-28 0,-3 20-1567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8.15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0 248 28685,'0'0'312,"24"3"-128,210 13-4,33-15-53,-255-1-119,1090-66 187,-827 43-110,285-24 104,832-54-114,-1310 99-88,30-3-67,-111 5 63,-1 0 0,1 0 1,-1 0-1,0 0 0,1 0 0,-1 0 0,0 0 1,1 0-1,-1 0 0,1 0 0,-1 0 0,0 0 1,1 0-1,-1-1 0,0 1 0,1 0 0,-1 0 1,0-1-1,1 1 0,-1 0 0,0 0 0,0-1 1,1 1-1,-1 0 0,0 0 0,0-1 0,1 0 1,-2 1-40,1-1 1,-1 0 0,1 1-1,-1-1 1,0 1 0,1-1-1,-1 1 1,0-1 0,0 1-1,1-1 1,-1 1 0,0-1 0,0 1-1,0 0 1,1 0 0,-1-1-1,0 1 1,0 0 0,-1 0-1,-51-11-2542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22.2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286 901 25035,'0'0'2674,"-2"-2"-2351,-9-10 757,18 5-658,30 0-443,-17 4 164,116-20 123,1 6 0,231 1 0,-240 15-187,145 3 50,182 51 87,-367-36-149,158 22 128,37-25-22,221 3 51,-299-8-160,-2 1 0,48 5 53,-56-1-23,379-11 72,-19-1-111,-394 6-33,96 1-12,-64-11 9,207 4-24,-279 6 11,39 0 4,-117-9-8,1-3 0,-1-2 0,0-1 0,0-2 0,-1-3 0,0-1 0,46-21 0,-79 30-1,0 0 0,0-1 0,-1 0 1,1-1-1,-1 0 0,0 0 0,-1 0 1,0-1-1,0 0 0,0-1 0,10-15 1,-9 9 0,-1 0 1,0 0-1,-1 0 0,-1-1 1,0 0-1,5-28 1,2-18-3,-3-2 0,1-88 0,-11 143 2,0-1 0,0 1-1,-1 0 1,-1 0 0,1 0 0,-1 0 0,-1 0 0,1 0 0,-1 1 0,-1 0 0,1 0 0,-1 0 0,-1 0-1,1 1 1,-8-7 0,-5-4 12,0 1 1,-1 0-1,0 2 0,-24-14 0,-13-3 10,-112-43 0,-70-7 91,194 69-108,0 2-1,0 2 1,-47-2 0,-137 1 25,156 8-38,-325-7 41,62 7 2,176 1-29,114 3 4,0 1 0,-50 12-1,-5 1-11,-675 36 96,548-40-78,-47-1-4,-327 6-14,234-3 0,-197-13 0,304-3 0,129-2 0,61 0 0,1 3 0,-71 9 0,-323 27 0,397-33 0,24 2 0,-1 1 0,-73 21 0,37-7 0,72-17 0,-1-1 0,1 2 0,0-1 0,0 1 0,1 0 0,-1 0 0,1 0 0,0 1 0,0 0 0,0 1 0,1-1 0,-1 1 0,1 0 0,1 0 0,-1 1 0,-5 10 0,-2 5 0,2 1 0,0 0 0,-12 45 0,17-47 0,2 1 0,0-1 0,2 1 0,2 41 0,0-18-5,-1-40 4,1 0 0,0 0 0,1-1-1,-1 1 1,1 0 0,0-1 0,0 0 0,0 1 0,0-1 0,1 0 0,0 0 0,0 0 0,0 0 0,0-1 0,1 1 0,-1-1 0,1 0 0,0 0 0,0 0 0,8 4 0,5 3 6,1-1 1,0 0-1,33 10 1,11-1-5,0-3-1,1-3 1,1-2 0,0-3 0,90-2 0,-150-5-1,33 0 0,46-6 0,-70 5 0,0-2 0,-1 0 0,1-1 0,-1 0 0,0-1 0,0 0 0,15-9 0,116-56-6,-113 56-15,-50 13-596,17 0 513,0 0 0,0 0 0,0 1 0,0-1 0,0 1 0,0 0 0,0 0 0,0 0 0,0 1 0,0-1 0,0 1 0,0-1 0,0 1 0,0 0 0,1 0 0,-4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4:58.5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1 870 29133,'64'5'-114,"112"6"106,339-23 0,-57-51 45,91-21 3,2948-407 173,-3168 446-210,-204 26-8,129-36-1,-247 53 4,8-2-4,-1 1 0,0-2 0,0 0 0,0-1 0,-1 0 0,0-1 0,14-9 0,-26 15-5,1-1 1,-1 1 0,1 0-1,-1-1 1,1 1 0,-1-1-1,0 1 1,0-1-1,1 0 1,-1 0 0,0 1-1,-1-1 1,1 0 0,0 0-1,0-3 1,-1 4-39,0-1-1,0 1 1,-1 0-1,1 0 1,0 0 0,-1 0-1,1 0 1,-1 0-1,1 0 1,-1 0 0,0 0-1,1 0 1,-1 0 0,0 0-1,0 1 1,0-1-1,1 0 1,-1 0 0,0 1-1,0-1 1,0 1-1,0-1 1,0 0 0,0 1-1,0 0 1,-1-1 0,1 1-1,0 0 1,0 0-1,0-1 1,0 1 0,-2 0-1,-60-9-2578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5:19.78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995 2397 16632,'0'0'10140,"-1"-10"-9681,-5-44 622,6 53-775,1-2 256,-2 2-543,1 1 1,0-1-1,0 1 1,0 0-1,0-1 1,0 1-1,0-1 1,0 1-1,0 0 0,0-1 1,0 1-1,0-1 1,0 1-1,0 0 1,0-1-1,0 1 1,0-1-1,0 1 1,1 0-1,-1-1 1,0 1-1,0-1 0,0 1 1,1 0-1,-1 0 1,0-1-1,1 1 1,-1-1-1,82 1 90,148 2 55,-169 2-134,107 20 1,-37 6 3,239 88 1,-284-84-8,1-3-1,2-4 1,164 27 0,453-6 129,-15-2 3,2 5-77,330 37 38,-770-55-85,269-2 0,195-45 29,514-48 109,-1217 62-174,659 23 122,-533-8-99,609 39 159,-700-54-176,-18 2 4,0-3-1,0 0 1,0-2-1,51-11 1,417-153 25,-228 71 31,-48 11-52,-177 63-8,0-2-1,75-52 1,-99 60-2,-2-1-1,1-1 1,-2 0 0,-1-2-1,0 0 1,26-40 0,-34 43-1,-1 0 1,-1-1-1,0 1 1,-1-2 0,-1 1-1,-1-1 1,0 0 0,-2 0-1,0-1 1,0-26-1,-2 29 2,0-4-3,0 0 0,-1 1 0,-1-1 0,-1 0-1,-1 1 1,-1-1 0,-12-35 0,3 29 1,-1 0 1,-1 1-1,-2 0 0,0 2 1,-2 0-1,-26-26 0,-13-7 30,-72-56 0,-40-15-30,-334-191-1,373 250 30,-260-96 0,-158 9-11,-15 53-8,-2 26 28,465 64-27,-1419-170 43,612 77-40,-108 35-16,-274 21-3,1011 37 19,-390-9-11,583 21-6,-68 0 7,-200 25 0,-319 106-34,507-84 28,-317 134 1,430-155-3,1 2-1,2 3 0,1 2 0,1 2 1,-74 70-1,86-69 5,3 1-1,1 2 1,1 2 0,3 1 0,1 0-1,2 2 1,-21 51 0,28-51-8,3 2 1,1 0 0,-16 91-1,22-64-3,0 136 0,11-169 13,0 0 0,3 0 0,1-1 1,2 0-1,19 50 0,-2-20-5,70 127 1,-72-155 0,1-2 1,2 0-1,2-2 1,1-1-1,2-1 1,1-2-1,1-1 1,2-2-1,53 33 1,-39-32 0,1-3 1,2-2 0,0-2-1,1-3 1,2-2 0,0-2 0,61 8-1,14-8 36,259-3 0,-340-13-36,126-7-5,-2-7-1,293-63 1,-398 63-4,88-17 36,200-68 0,-351 97-31,-4 1-5,0 1 11,29 0-201,1-2 0,0-1 0,-1-2 0,0 0 1,0-3-1,39-14 0,-68 22 75,-1-1 1,1 0-1,-1 0 0,0 1 0,0-1 1,1 0-1,-1 0 0,0-1 1,0 1-1,0 0 0,0 0 0,0 0 1,0-1-1,0 1 0,-1-1 0,1 1 1,1-3-1,7-23-2550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50.02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254 169 24987,'0'0'3890,"0"-25"-3591,0-75-72,0 97-216,-2-30 223,2 33-226,0-1 1,0 1-1,0 0 1,-1-1-1,1 1 1,0-1-1,-1 1 1,1 0-1,0 0 1,-1-1-1,1 1 1,0 0-1,-1 0 1,1-1-1,-1 1 1,1 0 0,0 0-1,-1 0 1,1 0-1,-1-1 1,1 1-1,-1 0 1,1 0-1,0 0 1,-1 0-1,1 0 1,-1 0-1,0 0 1,-3 0 32,-12-1-4,0 0 1,0 1-1,1 1 0,-1 1 0,0 0 0,1 1 0,0 0 0,-18 7 0,28-8-37,-1 1 1,1-1-1,0 1 1,0 0-1,0 0 0,0 1 1,0-1-1,1 1 0,-1 0 1,1 0-1,-4 7 1,5-8 0,1 0 0,1 1 1,-1 0-1,0-1 1,1 1-1,0 0 1,0 0-1,0 0 1,0 0-1,0 0 0,1 0 1,0 0-1,0 0 1,0 0-1,0 0 1,1 0-1,0 0 0,1 5 1,-1-6-2,0 0 0,0 0 0,1 0 0,0 0 0,-1 0 0,1 0 0,0 0 0,0-1 0,1 1 0,-1-1 0,0 0 0,1 1 0,-1-1 0,1 0 0,0 0 0,0-1 0,0 1 0,0-1 0,0 1 0,6 1 0,7 2 0,0-1 1,32 5 0,-38-8 0,153 9 11,-4 0 2,-149-9-13,0 1-1,0 0 1,15 6 0,-22-7-1,-1 0 1,1 0 0,-1 0-1,0 0 1,1 1 0,-1-1-1,0 1 1,0-1 0,0 1-1,0 0 1,-1 0 0,1 0-1,0 0 1,-1 0 0,1 1 0,-1-1-1,0 0 1,0 1 0,1 2-1,0 3 2,0 1-1,-1-1 1,0 0-1,-1 1 0,0-1 1,0 0-1,0 1 1,-1-1-1,-1 0 0,1 0 1,-2 0-1,1 0 1,-1 0-1,0 0 1,0 0-1,-1-1 0,0 0 1,-1 1-1,1-2 1,-12 13-1,-8 8 4,-2-1 0,0-2 0,-46 33 0,53-42-9,10-9 56,1 0 0,-1 0 0,-1-1 0,-9 5 0,17-10-139,-1 1 0,1 0 1,0 0-1,0-1 0,-1 1 0,1-1 1,0 0-1,-1 0 0,1 0 0,-1 0 1,-2 0-1,4-1-106,0 1-1,0 0 1,0-1 0,0 1 0,0-1 0,0 1 0,0-1-1,0 0 1,0 1 0,0-1 0,0 0 0,1 0-1,-1 0 1,0 0 0,0 1 0,1-1 0,-1 0-1,1 0 1,-1 0 0,1 0 0,-1 0 0,1-1-1,0 1 1,-1-2 0,-4-44-16153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50.49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154 0 27789,'0'0'736,"187"189"-592,-112-121-48,-3-7-32,-10-8 0,-9-2-48,-11-7 0,-12 0 0,-11-3-16,-9-3-16,-10 1 0,0-7-672,-6 1-3442</inkml:trace>
  <inkml:trace contextRef="#ctx0" brushRef="#br0" timeOffset="1">0 890 17624,'0'0'10917,"180"-174"-10885,-94 127-16,2 6-16,-6 2 0,-13 13 0,-14 2-224,-16 7-2257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51.5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108 1055 6643,'0'0'22312,"-18"22"-22270,-6 9-19,-22 36 0,43-62-23,0 1 0,1 0 0,-1 0 0,1 0 0,1 0 0,-1 0 1,1 0-1,0 0 0,0 1 0,1-1 0,-1 0 0,1 1 0,2 7 1,-1 8-9,-2-19 5,1 1 0,0-1 0,0 0-1,0 0 1,1 0 0,-1 0 0,1 0-1,-1 0 1,1 0 0,0 0 0,0 0-1,1 0 1,-1 0 0,1-1 0,-1 1-1,1 0 1,0-1 0,0 1 0,0-1-1,0 0 1,0 0 0,0 0 0,1 0-1,-1 0 1,1 0 0,0 0 0,-1-1-1,1 1 1,0-1 0,0 0 0,0 0-1,0 0 1,0 0 0,0-1 0,0 1 0,6-1-1,-1 2-4,1-1 1,-1-1-1,1 1 0,-1-1 0,1-1 0,0 0 0,-1 0 1,0 0-1,1-1 0,9-4 0,-13 4 9,1-1-1,-1 0 1,0 0-1,0-1 1,0 0-1,-1 0 1,1 0-1,-1 0 1,0 0 0,0-1-1,-1 0 1,1 0-1,-1 0 1,0 0-1,3-8 1,0-1 22,-1 0 0,0-1 0,-1 0 0,0 1 0,-2-1 0,2-19 1,-2-93 415,-3 71-64,1 56-371,0 0 1,-1 0-1,1 0 0,0 0 0,0 0 0,0-1 0,0 1 1,-1 0-1,1 0 0,0 0 0,0 0 0,0 0 0,0 0 1,-1 0-1,1 0 0,0 0 0,0 0 0,0 0 0,-1 0 0,1 0 1,0 0-1,0 0 0,0 0 0,-1 0 0,1 0 0,0 0 1,0 0-1,0 0 0,-1 0 0,1 0 0,0 0 0,0 0 0,0 0 1,-1 0-1,1 1 0,0-1 0,0 0 0,0 0 0,0 0 1,0 0-1,-1 0 0,1 1 0,-3 2-2,1 0-1,-1 0 0,1 1 1,-1-1-1,1 1 1,0 0-1,1 0 1,-1-1-1,1 1 1,-1 0-1,1 0 1,0 1-1,0 5 1,-5 57-23,6-65 17,0-1 0,0 1 0,0-1-1,0 1 1,0-1 0,0 1 0,0-1 0,1 1 0,-1-1-1,1 1 1,-1-1 0,1 1 0,-1-1 0,1 1 0,0-1-1,-1 0 1,1 1 0,0-1 0,0 0 0,2 2 0,-1-2 0,1 0 0,0 0 0,-1 0 1,1-1-1,-1 1 0,1-1 1,0 1-1,-1-1 0,1 0 1,4-1-1,-1 1 3,0 0 0,1-1 0,-1 1 0,0-2 0,0 1 0,0-1 0,0 0 0,-1 0 0,1 0 0,0-1 0,-1 0 0,0 0 0,0 0 1,7-6-1,-5 3 1,0-1 0,-1 0 1,0 0-1,0-1 0,-1 0 1,0 0-1,0 0 1,-1 0-1,4-10 0,-1-2 12,0 0 0,-1 0 0,-1-1-1,3-28 1,-7 70-129,1 1 0,1-1 0,0 1-1,2-1 1,0-1 0,2 1 0,0-1 0,1 0 0,1 0 0,13 18-1,-22-38 119,0 0 0,0 0 0,0-1 0,0 1 0,0 0 0,0 0 0,0-1 0,0 1 0,0 0 0,1 0 0,-1 0 0,0-1 0,0 1 0,0 0 0,0 0 0,1 0 0,-1 0 0,0-1 0,0 1 0,0 0 0,1 0 0,-1 0 0,0 0 0,0 0 0,1 0 0,-1-1 0,0 1 0,0 0 0,1 0 0,-1 0 0,0 0 1,0 0-1,1 0 0,-1 0 0,0 0 0,0 0 0,1 0 0,-1 0 0,0 0 0,0 1 0,1-1 0,-1 0 0,0 0 0,0 0 0,0 0 0,1 0 0,-1 0 0,0 1 0,0-1 0,0 0 0,1 0 0,-1 0 0,0 0 0,0 1 0,0-1 0,0 0 0,1 1 0,-1-31 85,-1 24-62,1-186 498,0 183-507,1 0 0,0 0 0,0 1 0,0-1 0,1 1 0,3-10 0,-4 15-13,0 1 0,0 0 0,0 0 1,0 0-1,0 0 0,0-1 0,1 2 0,-1-1 0,1 0 1,-1 0-1,1 0 0,0 1 0,-1-1 0,1 1 1,0-1-1,0 1 0,0 0 0,1 0 0,-1-1 0,0 2 1,0-1-1,0 0 0,1 0 0,-1 1 0,0-1 0,1 1 1,3 0-1,7 1-3,0 0-1,0 1 1,0 1 0,0 0 0,18 7 0,-18-5 2,0-1 1,0-1 0,0 0-1,0 0 1,21 0-1,-16-3 1,0-1 0,0 0-1,0-1 1,30-8-1,-38 7 0,-1 0 0,0-1 0,0-1-1,0 1 1,-1-1 0,1-1 0,-1 1-1,-1-2 1,1 1 0,7-9 0,-10 10 3,-1 0 0,0 0 1,0 0-1,0-1 1,0 0-1,-1 0 0,0 0 1,0 0-1,-1 0 1,3-10-1,-2 1 19,-1 0 1,-1 0-1,0-22 0,-1 35-13,0 0 0,0 1-1,0-1 1,0 1 0,0-1 0,-1 0 0,1 1 0,0-1 0,-1 1-1,1-1 1,-1 1 0,1-1 0,-1 1 0,0-1 0,0 1 0,1 0 0,-1-1-1,0 1 1,0 0 0,-1 0 0,1 0 0,0-1 0,0 1 0,0 0-1,-1 1 1,1-1 0,0 0 0,-1 0 0,1 1 0,-1-1 0,1 0-1,-1 1 1,1 0 0,-1-1 0,0 1 0,1 0 0,-1 0 0,1 0-1,-1 0 1,0 0 0,1 0 0,-1 0 0,1 0 0,-3 1 0,0 0-6,0 0 0,1 0 1,-1 0-1,1 0 1,-1 1-1,1 0 1,-1-1-1,1 1 1,0 0-1,0 1 1,0-1-1,0 0 0,0 1 1,0 0-1,1 0 1,-1 0-1,1 0 1,-3 4-1,3-1-7,0 1 0,0 0 0,0-1 0,1 1 0,0 0 0,1 0 0,-1 0 0,1 9 0,0-14-2,0 1 0,1 0 0,-1 0 0,0 0 0,1 0-1,0-1 1,-1 1 0,1 0 0,0-1 0,0 1 0,1-1 0,-1 1 0,1-1 0,-1 1 0,1-1 0,0 0 0,-1 0 0,1 0-1,0 0 1,1 0 0,-1 0 0,3 1 0,6 1-62,1 0 0,0-1-1,0-1 1,1 0 0,-1-1-1,0 0 1,1 0 0,17-3-1,-27 2 62,-1-1 0,1 0 0,-1 1 0,1-1-1,-1 0 1,1 0 0,-1 0 0,0-1 0,1 1-1,-1 0 1,0-1 0,0 0 0,0 1 0,0-1-1,0 0 1,-1 0 0,1 0 0,0 0 0,-1 0-1,0-1 1,1 1 0,-1 0 0,0-1-1,0 1 1,0-1 0,0 1 0,-1-1 0,1 1-1,-1-4 1,2-3 20,-1 1 1,0-1-1,-1 1 0,0-1 0,0 1 0,-1-1 0,0 1 1,-2-10-1,-2 4 31,-1 1 0,0 0 0,-1 0 0,0 1 1,-1 0-1,-18-22 0,1 3 66,-216-368 447,203 330-393,29 57-19,4 16-20,5 26-7,0-18-148,1 12 32,1 1 0,2 0 0,0-1 0,1 1 0,2-1 0,1-1 0,0 1 0,2-1-1,0-1 1,2 0 0,27 40 0,3-3-328,2-1-1,3-2 1,2-3-1,3-2 1,1-1-1,98 67 1,-129-102-2343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52.7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317 376 28349,'0'0'1174,"-34"-22"-833,-105-64-117,134 83-213,1 1-1,-1-1 0,1 1 0,-1 1 0,0-1 0,0 1 0,0-1 0,0 2 0,0-1 0,0 0 0,-7 1 0,10 0-7,-1 1 0,1-1 0,-1 1 0,1-1 0,0 1 1,-1 0-1,1 0 0,0 0 0,0 0 0,0 1 0,0-1 0,0 0 0,0 1 0,0-1 0,0 1 0,-2 3 0,0 2-2,0-1-1,0 1 1,1 1 0,0-1-1,0 0 1,1 1 0,0 0-1,0-1 1,0 9-1,1-12 0,-2 12-2,0 0 1,1 0-1,1 0 0,1 1 0,0-1 0,3 19 0,-2-31 0,-1 1 1,2-1-1,-1 1 0,0-1 0,1 1 1,0-1-1,0 0 0,0 0 0,1 0 1,-1 0-1,1 0 0,0 0 0,0-1 1,0 1-1,0-1 0,1 0 0,0 0 1,-1 0-1,1-1 0,0 1 0,0-1 1,0 0-1,1 0 0,-1 0 0,7 1 0,-5-1 2,0 0 0,0-1 0,0 0-1,1 0 1,-1 0 0,0-1 0,1 0-1,-1 0 1,0-1 0,10-1-1,-13 1 1,0 0 1,0-1-1,0 1 0,0-1 0,-1 1 0,1-1 0,-1 0 0,1 0 1,-1 0-1,0 0 0,1 0 0,-1 0 0,0-1 0,0 1 0,-1-1 1,1 0-1,-1 1 0,1-1 0,-1 0 0,0 0 0,0 0 0,1-5 1,2-8 9,-2 0 1,0 0 0,-1 0-1,0 0 1,-4-31 0,3 46-10,-1 0 0,1 0 0,0 0 0,0 0 1,-1 1-1,1-1 0,-1 0 0,1 0 0,-1 1 1,1-1-1,-1 0 0,1 1 0,-1-1 0,1 0 1,-1 1-1,0-1 0,0 1 0,1-1 0,-1 1 1,0-1-1,0 1 0,1-1 0,-1 1 0,0 0 1,0 0-1,0-1 0,0 1 0,0 0 0,0 0 1,1 0-1,-1 0 0,0 0 0,0 0 0,0 0 1,0 0-1,0 0 0,0 1 0,1-1 0,-1 0 1,0 1-1,0-1 0,0 0 0,0 1 0,-2 0-1,1 0-1,0-1 1,0 1-1,0 0 0,0 0 1,0 1-1,0-1 0,0 0 1,0 1-1,0-1 0,0 1 1,1 0-1,-1-1 0,1 1 1,-3 4-1,3-4-3,0 0 1,1 0-1,-1 1 0,0-1 1,1 0-1,0 1 0,-1-1 0,1 0 1,0 1-1,0-1 0,0 0 0,1 1 1,-1-1-1,2 4 0,-2-5 2,1 1 0,0-1 0,0 0 0,0 0 0,0 0 0,0 0-1,0 0 1,0 0 0,0 0 0,0-1 0,0 1 0,1 0 0,-1 0 0,0-1 0,0 1-1,1-1 1,-1 0 0,1 1 0,-1-1 0,0 0 0,1 0 0,-1 1 0,3-1 0,5 0-2,-1 1 1,0-1 0,0-1-1,12-1 1,-17 1 4,0 0 0,0 0-1,0 0 1,0 0 0,0-1-1,0 1 1,0-1 0,-1 0 0,1 0-1,-1 1 1,0-2 0,1 1 0,-1 0-1,2-3 1,1-1 2,0 0 0,-1-1 0,0 1 0,0-1 1,-1 0-1,0 0 0,0 0 0,0 0 0,-1 0 0,0-1 0,0 1 0,-1-1 0,0 1 0,-1-1 0,1 0 0,-2 1 0,1-1 0,-1 0 0,-3-13 1,3 19-2,0-1 1,0 0 0,-1 1 0,0-1 0,1 1 0,-1-1 0,0 1 0,0 0 0,0 0-1,0 0 1,-1 0 0,1 0 0,-1 0 0,1 1 0,-1-1 0,1 1 0,-1-1 0,-4 0-1,1 0 7,1 0-1,-1 0 0,0 1 0,0 0 0,-10-1 1,27 2-10,0-2 1,0 1 0,0-2 0,-1 1 0,1-1 0,0-1-1,-1 0 1,0-1 0,0 0 0,0 0 0,-1-1 0,15-11-1,10-11 16,58-61 0,-52 47 6,-38 40-22,-1 1 1,0 0 0,1 0-1,-1 0 1,0 0 0,1 0-1,-1 0 1,1 0 0,0 0-1,-1 0 1,1 1 0,0-1-1,-1 1 1,1-1 0,0 1-1,0 0 1,-1 0 0,1 0 0,0 0-1,0 0 1,0 0 0,-1 0-1,1 0 1,0 1 0,0-1-1,-1 1 1,1-1 0,0 1-1,-1 0 1,1 0 0,-1-1-1,1 1 1,-1 0 0,3 2-1,4 5-1,0-1 1,0 1-1,-1 1 0,11 14 0,-3-3 7,8 6-4,1-1 1,2-2-1,0-1 1,1 0-1,1-2 1,39 20-1,-65-39-108,0 1-1,0-1 0,0 1 0,0-1 1,0 1-1,0 0 0,0 0 0,-1 0 1,1 0-1,0 0 0,-1 0 0,0 0 1,1 0-1,-1 0 0,0 1 1,0-1-1,-1 1 0,1-1 0,0 1 1,0 2-1,-1 0-4894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46.9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1 163 24491,'0'0'1729,"5"-2"-1508,23-2 103,0 1 0,0 0 0,1 2 0,32 4 0,2-2 39,262 14 461,-51-15-493,622-6 34,-857 6-358,261-18 90,331-76-19,-503 75-72,257-3 1,-2 22-68,-383 0 27,1 0 0,-1 0 0,0 0 0,0 0 0,1 0 0,-1 0 1,0 0-1,0 0 0,1 0 0,-1 0 0,0 0 0,0 0 0,1 0 0,-1 0 0,0 0 0,0 0 1,1-1-1,-1 1 0,0 0 0,0 0 0,1 0 0,-1 0 0,0 0 0,0-1 0,0 1 1,0 0-1,1 0 0,-1 0 0,0-1 0,0 1 0,0 0 0,0 0 0,0 0 0,0-1 1,1 1-1,-1 0 0,0 0 0,0-1 0,0 1 0,0 0 0,0 0 0,0-1 0,0 1 0,0-3-2284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47.71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1170 27132,'0'0'1348,"1"-12"-953,0-7-270,0 0-1,2 0 1,0 0 0,1 0 0,11-27 0,-1 18-72,1 2 1,2 0-1,0 0 0,36-38 0,-30 37-33,310-337 77,47-56-61,-356 386-47,-21 33 6,-3 1-11,-3 0-4730,-14 0-1967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48.18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0 298 27373,'0'0'805,"18"-10"-701,7-4-57,2 2-1,0 1 0,0 1 0,1 1 0,30-5 1,878-176 332,-896 178-354,-29 8 8,1 1 1,-1 0-1,0 1 0,23-2 1,-32 41 977,-18 602-915,14-609-24,-2-1 0,-11 50 0,-8-15-1666,17-52-45,0-1 0,-1 1 0,-8 10 0,-2-2-20665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09:57.87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368 1489 23595,'0'0'3313,"0"0"-3252,0 0-1,0 0 1,0-1-1,0 1 0,0 0 1,0 0-1,0 0 0,0-1 1,0 1-1,0 0 1,0 0-1,0-1 0,0 1 1,0 0-1,0 0 1,0 0-1,0 0 0,0-1 1,0 1-1,0 0 1,1 0-1,-1 0 0,0 0 1,0-1-1,0 1 1,0 0-1,1 0 0,-1 0 1,0 0-1,0 0 1,0 0-1,0-1 0,1 1 1,-1 0-1,0 0 1,0 0-1,0 0 0,1 0 1,-1 0-1,0 0 1,0 0-1,1 0 0,-1 0 1,0 0-1,0 0 1,1 0-1,14 2 9,1 1 0,-1 0 0,0 1 1,0 0-1,0 1 0,19 10 0,37 11 167,-28-18-172,-1-1 0,1-2-1,0-3 1,79-4 0,-28 0-39,179-10 13,231-39 71,-397 37-66,227-43 87,-178 27-39,185-12 0,73 4 10,-182 13-93,176-16 59,-260 21-49,31-3 12,310-1-1,-427 22-29,-32 1 0,0 0 0,0 2 0,50 8 0,-48-3 0,1-2 0,0-2 0,56-2 0,-38-1 0,-44 1 2,-1-1-1,0 0 1,0 0-1,0-1 0,7-2 1,26-4 5,-39 7-3,1 1 0,0 0-1,-1-1 1,1 1-1,-1 0 1,1-1 0,-1 1-1,0-1 1,1 1-1,-1-1 1,1 1 0,-1-1-1,0 0 1,1 1-1,-1-1 1,0 1 0,0-1-1,0 1 1,1-1-1,-1 0 1,0 1 0,0-1-1,0 0 1,0 1-1,0-1 1,0 0-1,0 1 1,0-1 0,0 0-1,0 1 1,-1-1-1,1 1 1,0-2 0,-1 1 20,2-56 114,1 22-122,-2 1 0,-2 0 1,0 0-1,-3 0 0,-9-37 0,-33-74-21,-78-165-1,121 301 7,0 1-1,-1-1 0,0 1 0,-1 0 1,1 0-1,-2 0 0,1 1 1,-12-11-1,16 15 8,1 1-8,-16 1-3,-233-36 23,41 4-18,-762-44-21,688 74 22,-199-12 10,390 2-7,2-4 1,-91-29-1,0-1-6,117 35 1,0 3 0,-66-2 1,-131 9 3,142 3-4,48 0-7,1 4 0,0 2 0,0 3-1,0 3 1,-111 37 0,101-23 16,-110 41-9,165-58 2,-48 22 4,-139 40-1,198-70-8,1 0 0,-1-1 0,-25-1 1,26 0 2,0 0 1,0 0 0,-19 4 0,31-3-3,-1 1-1,1-1 1,0 0 0,1 0 0,-1 0 0,0 1 0,0-1 0,0 1 0,1-1 0,-1 0-1,1 1 1,-1-1 0,1 1 0,0 0 0,-1-1 0,1 1 0,0-1 0,0 1-1,0-1 1,0 1 0,1 1 0,-2 8-4,-16 79 3,-34 213 2,-43 400 16,80-349-31,14-279 24,0-74-14,17-1 16,-4-2-11,-1 0 0,-1-1 0,1 0 0,0-1 0,11-4 0,-2 0 0,125-38 8,2 7 0,1 7 0,208-19 0,140 34-19,-420 17 11,-76 0 5,10 0-31,48 1 50,87-3-226,-124 0-137,1-1 0,-1-1 0,0-1 0,31-10 0,5-8-1038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8:23.9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1 26428,'0'0'1579,"7"11"-1317,-1-6-164,0 1 0,0-1 0,0 0 0,1 0 1,0-1-1,0 0 0,0 0 0,0-1 0,1 0 0,-1 0 0,12 2 0,5 1 46,0-1 0,37 2 0,371 18 643,260 7-467,1-31-99,-305-3-130,-324 2-87,609-20 221,-484 6-150,-182 12-62,-6 1 140,-32 5-2901,18 1-371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0.63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14407,'0'0'0,"6"41"-10821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3.29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510 64 29341,'-30'-10'40,"-102"-32"-18,123 40-6,-1-1 0,1 1 0,-1 0 0,1 1 0,-1 0 0,0 1 1,1 0-1,-1 1 0,0-1 0,1 2 0,-1-1 0,1 2 0,-1-1 0,1 1 1,0 0-1,0 1 0,0 0 0,-8 6 0,3 0 0,1 2 0,0-1-1,1 2 1,1 0 0,0 0-1,0 1 1,-14 25 0,18-27-13,0 0-1,0 0 1,1 1 0,1-1-1,0 2 1,1-1 0,-4 25-1,7-35-3,1 0-1,0 0 1,0 0-1,0 0 0,0 0 1,1 0-1,-1 0 1,1 0-1,0 0 0,0 0 1,0 0-1,0 0 1,0-1-1,0 1 0,1 0 1,0-1-1,-1 1 1,1-1-1,0 1 1,0-1-1,0 0 0,1 0 1,-1 0-1,0 0 1,1 0-1,-1-1 0,1 1 1,0-1-1,0 0 1,-1 1-1,7 0 0,8 3 1,1 0 0,0-1 0,0-2 0,23 2 0,-13-1-4,10 1 8,-2-1 0,1 1-1,-1 2 1,40 13 0,-68-17-3,0 1 0,0 0 0,0 1 0,0-1 0,0 1 0,-1 1 0,0 0 0,0 0 0,0 0 0,0 1 0,-1 0 0,0 0 0,0 0 0,-1 1 0,0 0-1,0 0 1,0 0 0,6 15 0,-6-3 2,0 1 0,-1-1 0,-1 1 0,-1-1-1,-1 1 1,-1 0 0,0 0 0,-1 0 0,-2-1 0,0 1-1,-1-1 1,0 1 0,-2-1 0,-1-1 0,-8 19 0,-13 22-1,-2-2 0,-2-1 0,-3-2 0,-48 57 0,78-105-63,0 0-1,0-1 1,-1 1-1,0-1 1,0 0-1,0-1 1,0 0 0,-1 0-1,-9 4 1,16-7 15,-1-1 1,0 0 0,1 1-1,-1-1 1,0 0-1,0 0 1,1 0-1,-1 0 1,0 0 0,0 0-1,1 0 1,-1 0-1,0 0 1,0 0 0,1 0-1,-1 0 1,0 0-1,0-1 1,1 1 0,-1 0-1,0 0 1,0-1-1,1 1 1,-1-1 0,1 1-1,-1 0 1,0-2-1,-14-27-2564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3.76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23 1 28829,'0'0'464,"-23"218"-352,59-65 177,27 15-113,15-3-112,14-3 32,-1-12-96,-5-15 0,-8-14-16,-12-18 16,-11-14-32,-6-13-64,-13-11-529,-13-12-895,-13-12-1634</inkml:trace>
  <inkml:trace contextRef="#ctx0" brushRef="#br0" timeOffset="1">262 1223 16552,'0'0'12421,"229"-71"-12469,-147 60 16,-13-1 16,-4 12-1136,-6 0-11526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5.37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218 999 28141,'0'0'475,"-32"8"-214,1 0-227,0 1 0,-37 15 0,65-22-33,-1 0 1,1 0-1,0 0 1,0 0 0,0 0-1,0 1 1,0-1-1,1 1 1,-1 0 0,1 0-1,-1 0 1,1 0-1,0 0 1,0 0-1,1 1 1,-2 3 0,1 0 1,0 0 1,1 1 0,-1-1 0,2 0 0,-1 13 0,1-6 4,-1-6-3,0 7 1,1-1-1,0 0 1,0 0 0,5 21-1,-5-31-6,1-1 0,1 1-1,-1-1 1,0 1-1,1-1 1,-1 1 0,1-1-1,0 0 1,0 0 0,1 0-1,-1 0 1,1 0-1,-1 0 1,1-1 0,0 1-1,0-1 1,0 0-1,0 0 1,0 0 0,1 0-1,6 2 1,2-1 1,0 0-1,0-1 1,1 0 0,-1-1-1,1-1 1,-1 0 0,1 0 0,16-4-1,-25 3 2,0 0 0,0 0 0,0 0 0,0 0-1,-1-1 1,1 0 0,0 0 0,-1 0 0,1 0-1,-1 0 1,0-1 0,0 1 0,0-1 0,4-5 0,-2 1 2,0 1 0,0-1 0,-1-1 0,0 1 1,0-1-1,4-13 0,-3 2 13,0-1-1,-1 0 1,-1 0-1,-1-1 1,0-19-1,-3 49 102,0 8-115,0 1 1,1-1-1,1 0 0,3 21 0,-3-37-7,0 1 0,0-1 0,0 0-1,0 1 1,0-1 0,0 0 0,1 1-1,-1-1 1,0 0 0,1 0 0,-1 0-1,1 0 1,-1-1 0,1 1 0,-1 0-1,1 0 1,0-1 0,-1 1 0,1-1-1,0 0 1,-1 0 0,1 1 0,0-1-1,0 0 1,-1 0 0,1 0 0,0-1-1,0 1 1,-1 0 0,4-2 0,0 2 2,0-1 1,-1 0-1,1-1 1,0 1 0,-1-1-1,1 0 1,-1 0-1,0 0 1,1-1-1,5-4 1,-4 1 4,-1-1-1,0 0 1,0 0 0,0-1 0,-1 1-1,0-1 1,-1 0 0,0 0-1,0-1 1,0 1 0,-1 0-1,1-13 1,1-12 63,-2-64-1,-2 63 22,-5 14 3,5 20-87,0 0 1,0 0-1,0-1 1,0 1-1,0 0 1,0-1-1,0 1 1,0 0-1,0-1 1,0 1-1,0 0 1,-1-1-1,1 1 1,0 0-1,0 0 1,0-1-1,0 1 1,-1 0-1,1 0 1,0 0-1,0-1 1,-1 1-1,1 0 1,0 0-1,0 0 1,-1-1-1,1 1 1,0 0-1,-1 0 1,1 0-1,0 0 1,-1 0-1,1 0 1,0 0-1,-1 0 1,1 0-1,0 0 1,-1 0-1,1 0 1,0 0-1,0 0 1,-1 0-1,1 0 1,0 0-1,-1 0 1,1 0-1,0 1 1,-1-1-1,1 0 1,-1 9 8,1 0-47,1 1 1,0-1-1,1 1 1,0-1 0,0 0-1,1 0 1,0 0 0,1 0-1,0 0 1,0-1-1,1 1 1,0-1 0,10 13-1,9 5-181,0-1 0,45 36 0,-15-14 198,-63-56 109,0-1 1,0 0 0,1 0 0,0 0 0,0-1-1,1 0 1,1-1 0,0 1 0,1-1 0,-7-22 0,6 10-67,1 0 0,1-1 1,1 1-1,1-42 0,2 65-24,0 0 0,0 1-1,0-1 1,0 0 0,0 0 0,0 1-1,0-1 1,1 0 0,-1 1 0,0-1-1,1 0 1,-1 1 0,0-1-1,1 1 1,-1-1 0,1 0 0,-1 1-1,1-1 1,-1 1 0,1-1 0,-1 1-1,1-1 1,-1 1 0,1 0 0,0-1-1,-1 1 1,2-1 0,23-1-18,-18 3 14,1 0 0,-1 0-1,0 1 1,0 0 0,9 4-1,37 24-10,-45-24 15,1-1 0,0 1 0,0-2 0,0 1 0,1-1 0,-1 0 0,1-1 0,0 0 0,0-1 0,0 0 0,13 0-1,-18-1 1,0-1 0,0 0 0,0 0 0,0-1 0,0 0 0,0 0 0,0 0 0,8-3 0,-10 2 0,-1 0 1,0 0-1,1 0 0,-1 0 1,0 0-1,0 0 0,-1 0 1,1-1-1,0 1 0,-1-1 1,1 1-1,-1-1 0,0 0 1,0 1-1,0-1 0,0-4 1,4-14 8,-1-1 0,-1 1 0,-1-1 0,-2-41 0,0 41 2,0 18 10,0 0 1,0-1-1,0 1 1,-1 0-1,0 0 1,1 0 0,-2 0-1,1 0 1,0 0-1,-1 0 1,0 0-1,0 0 1,0 1-1,0-1 1,0 1-1,-1 0 1,0-1-1,1 1 1,-1 0-1,-1 0 1,1 1-1,0-1 1,-1 1-1,1 0 1,-1-1 0,1 2-1,-1-1 1,-7-2-1,10 4-17,1 0 1,-1 0-1,0 1 0,1-1 1,-1 0-1,1 0 0,-1 1 1,0-1-1,1 1 0,-1-1 1,1 0-1,-1 1 0,1-1 1,0 1-1,-1-1 0,1 1 1,-1 0-1,1-1 0,0 1 1,-1-1-1,1 1 0,0 0 1,0-1-1,0 1 0,-1-1 1,1 1-1,0 0 0,0-1 1,0 1-1,0 0 0,0-1 1,0 1-1,0 1 0,-1 31-24,1-25 27,-1 114-29,1-119 20,0-1-1,0 1 1,0-1-1,0 1 1,1 0-1,-1-1 0,1 1 1,-1-1-1,1 1 1,0-1-1,0 1 1,0-1-1,0 1 1,1-1-1,-1 0 1,1 0-1,-1 0 1,1 0-1,0 0 1,0 0-1,-1 0 1,1 0-1,1-1 0,-1 1 1,4 1-1,0 0-18,1-1 0,0 0-1,0 0 1,1-1-1,-1 0 1,0 0-1,0-1 1,8 0-1,-13 0 20,-1-1 1,0 1-1,1 0 0,-1 0 0,0-1 0,0 1 0,0-1 0,1 1 0,-1-1 0,0 1 0,0-1 0,0 0 0,0 0 0,0 1 1,0-1-1,0 0 0,0 0 0,-1 0 0,1 0 0,0 0 0,0 0 0,-1 0 0,1 0 0,0-1 0,-1 1 0,0 0 1,1 0-1,-1 0 0,1-1 0,-1 1 0,0-2 0,3-49 33,-4 39-30,1 12-1,1-15 13,-1 0 0,0-1 0,-2 1 0,0 0 0,-1 0 0,0 0 0,-9-24 0,-209-413 219,188 393-138,-57-77-1,75 120 64,12 14-50,3 9-78,2 10-29,-1-1 0,2 0-1,0 0 1,1 0 0,0-1-1,1 1 1,8 14 0,56 105-3,-54-107 8,28 48-4,64 86-1,-84-131-5,2-1 1,0-1-1,2-1 1,1-1-1,42 29 1,-63-50 0,1 1 0,0-2 0,0 1 0,0-1 0,1-1 0,-1 1 0,1-1 1,0-1-1,0 0 0,0 0 0,0-1 0,15 1 0,-22-2 4,-1-1 0,1 1 0,0-1 0,0 0 0,-1 1 0,1-1 0,-1 0 0,1 0 0,-1 0 0,1 0 0,-1-1 0,1 1 0,-1 0 0,0-1 0,0 1 0,0 0 0,0-1 0,0 0 0,0 1 0,0-1 0,0 1 0,-1-1 0,1 0 0,0 0 0,-1 1 0,0-1 0,1 0 0,-1-3 0,3-10 0,-1 0 0,0-21 0,-2 32 0,0-14 6,0 1 0,0-1 0,-2 0 0,-7-34-1,7 45-2,-1-1-1,0 0 0,0 1 0,-1-1 0,0 1 0,0 0 0,0 0 0,-1 1 0,0-1 0,-1 1 0,1 0 1,-1 1-1,-7-6 0,11 9-3,0 1 1,0-1-1,0 1 0,0 0 1,0 0-1,0 0 1,0 0-1,-1 0 1,1 0-1,0 0 0,-1 1 1,1-1-1,-1 1 1,-3 0-1,5 0 0,-1 0 1,1 1-1,0-1 0,0 0 1,0 1-1,0-1 0,0 1 1,0-1-1,-1 1 0,1 0 0,0-1 1,1 1-1,-1 0 0,0 0 1,0 0-1,0 0 0,0 0 1,1 0-1,-1 0 0,0 0 1,1 0-1,-1 0 0,1 0 1,-1 0-1,1 0 0,-1 0 0,1 1 1,0-1-1,0 2 0,-3 8-4,1 1-1,1-1 1,0 1-1,1 13 0,0-22 4,0-1 0,1 1 0,-1 0 0,0-1-1,1 1 1,-1-1 0,1 1 0,0-1 0,0 1-1,0-1 1,0 1 0,1-1 0,-1 0 0,1 1 0,-1-1-1,1 0 1,0 0 0,-1 0 0,1 0 0,0-1-1,1 1 1,-1-1 0,0 1 0,3 1 0,2 0-2,0-1-1,1 0 1,-1 0 0,1 0 0,-1-1 0,1 0 0,0 0 0,0-1 0,-1 0 0,1-1 0,0 1-1,12-4 1,-16 3 3,1-1-1,0 0 0,-1 1 0,1-1 0,-1-1 1,0 1-1,0-1 0,0 0 0,0 0 1,0 0-1,-1 0 0,1 0 0,-1-1 0,0 0 1,0 0-1,0 0 0,0 0 0,-1 0 1,0 0-1,4-10 0,-2-1 7,-1 0 1,0-1-1,-1 1 0,0-1 1,-2-30-1,0 42-5,-2 26-81,2-16 73,-1 0 1,1 1-1,0-1 0,0 0 1,0 0-1,1 0 1,2 8-1,-3-12 4,1 0-1,0 0 0,0 0 0,1 0 0,-1-1 0,0 1 0,0 0 0,1 0 0,0-1 0,-1 1 0,1-1 0,0 1 0,-1-1 0,1 0 0,0 0 0,0 0 1,0 0-1,0 0 0,0 0 0,0 0 0,0-1 0,1 1 0,-1-1 0,0 1 0,0-1 0,4 0 0,-2 1 4,0 0 1,0-1-1,0 0 0,0 0 0,0 0 0,0 0 0,0-1 1,0 1-1,0-1 0,-1 0 0,1 0 0,0-1 0,0 1 1,0-1-1,-1 1 0,1-1 0,-1-1 0,0 1 0,1 0 1,-1-1-1,0 1 0,0-1 0,-1 0 0,1 0 0,0 0 1,-1-1-1,0 1 0,0 0 0,0-1 0,0 0 0,1-3 1,4-11 21,-1-1 1,-1 0-1,-1 0 1,0 0 0,-1 0-1,-1-1 1,-1 1 0,-2-31-1,1 45-7,0 0-7,-1 1 1,1 0 0,0 0 0,-1-1 0,0 1 0,0 0 0,-2-5-1,2 7-3,1 1 0,-1 0 0,0-1 0,0 1-1,0-1 1,0 1 0,0 0 0,0 0 0,0-1 0,0 1-1,-1 0 1,1 0 0,0 0 0,-1 1 0,1-1-1,-1 0 1,1 0 0,-1 1 0,1-1 0,-1 1 0,-2-1-1,4 1-2,-1 0-1,1 0 1,0 0-1,0 0 1,-1 0-1,1 0 1,0 0-1,-1 0 1,1 0-1,0 0 1,0 0-1,-1 0 1,1 1-1,0-1 1,-1 0-1,1 0 0,0 0 1,0 0-1,0 1 1,-1-1-1,1 0 1,0 0-1,0 1 1,0-1-1,-1 0 1,1 0-1,0 1 1,0-1-1,0 0 1,0 0-1,0 1 1,0-1-1,0 0 1,0 1-1,0-1 1,0 0-1,0 1 1,0-1-1,0 0 1,0 1-1,0 8-6,0-6 3,0 0-1,0-1 1,0 1 0,0 0 0,0-1 0,1 1 0,0 0 0,-1-1-1,1 1 1,0-1 0,0 1 0,2 3 0,-2-5 2,0-1 0,0 1 0,1 0 0,-1-1 1,0 1-1,0 0 0,0-1 0,0 0 0,1 1 0,-1-1 1,0 0-1,0 1 0,1-1 0,-1 0 0,0 0 0,1 0 1,-1 0-1,0-1 0,0 1 0,1 0 0,-1 0 1,0-1-1,0 1 0,1-1 0,-1 1 0,0-1 0,0 1 1,0-1-1,0 0 0,1 0 0,3-2 2,-1-1 0,1 1 0,-1-1 0,0 0 0,0 0 0,0 0 1,-1 0-1,0 0 0,1-1 0,-2 0 0,5-7 0,-3 4 6,1 1 1,-1-1-1,12-11 1,-15 18-8,0 0 0,0-1 0,0 1 0,1 0 0,-1 0 1,0 1-1,1-1 0,-1 0 0,1 0 0,-1 1 0,1-1 0,-1 1 1,1-1-1,-1 1 0,1-1 0,0 1 0,-1 0 0,1 0 1,-1 0-1,1 0 0,0 0 0,-1 0 0,1 1 0,-1-1 0,1 0 1,0 1-1,-1-1 0,1 1 0,-1 0 0,1-1 0,-1 1 0,0 0 1,1 0-1,-1 0 0,0 0 0,0 0 0,1 0 0,0 2 1,5 5-2,0 0 1,0 0 0,-1 1 0,8 15 0,-10-18 0,136 278-203,-139-272-1264,-1-9-385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7.0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53 622 23883,'0'0'4082,"-9"-3"-3703,-26-11-75,26 11-93,9 2-113,10-4-47,97-38 33,-2-6 0,101-63-1,192-142 59,-225 140-36,-145 95-61,-28 19-43,0-1 1,0 1-1,0 0 0,0 0 1,1 0-1,-1 0 0,0 0 1,0 0-1,0 0 0,0 0 0,0 0 1,0 0-1,0 0 0,0 0 1,0 0-1,0-1 0,0 1 1,0 0-1,0 0 0,0 0 0,0 0 1,0 0-1,0 0 0,0 0 1,0 0-1,0 0 0,0 0 1,0-1-1,0 1 0,0 0 0,0 0 1,0 0-1,0 0 0,0 0 1,0 0-1,0 0 0,0 0 0,0 0 1,0 0-1,0 0 0,0-1 1,0 1-1,-1 0 0,1 0 1,0 0-1,0 0 0,0 0 0,0 0 1,0 0-1,0 0 0,0 0 1,0 0-1,0 0 0,0 0 1,0 0-1,-1 0 0,1 0 0,0 0 1,0 0-1,0 0 0,0 0 1,0 0-1,0 0 0,0 0 0,0 0 1,0 0-1,0 0 0,-1 0 1,1 0-1,-10 0-15,9 0 20,-12 1-34,1 1 1,0 0-1,-1 1 1,1 0-1,-23 10 0,17-6-436,0-1-1,-21 5 1,-10-6-2258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7.5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0 128 28365,'0'0'-19,"32"-14"67,3-3-22,-2 0 11,0 2 0,2 2 0,-1 1 0,44-9 0,-44 14 14,64-4 0,-82 11-37,0 0 1,-1 1-1,1 0 1,-1 1-1,1 1 0,23 7 1,-26-4-5,0 0 1,0 1-1,-1 1 1,0 0 0,-1 0-1,0 1 1,0 1-1,0 0 1,-2 0-1,1 1 1,-1 0-1,-1 1 1,12 20 0,-6-5 11,0 0 1,-2 1 0,-1 1 0,-1-1 0,9 46 0,-9-10 0,5 121-1,-16 64 6,1-238-29,-7 73 630,2-31-2439,4-19-4946,1-49-14472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8.0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52 13 26460,'0'0'-1401,"-10"6"-797,-32 19 2217,45-21-104,10-3-101,-10-1 165,-1 0-1,0 0 1,1-1-1,-1 1 1,0-1-1,1 1 1,-1-1-1,0 0 1,0 1 0,0-1-1,1 0 1,2-2-1,-5 2 60,0-5 340,0 5-471,0 1 0,0-1 0,1 0-1,-1 1 1,0-1 0,0 0 0,0 0-1,1 1 1,-1-1 0,0 0 0,1 1-1,-1-1 1,1 1 0,-1-1 0,0 1-1,1-1 1,0 0 0,-1 1 0,1-1-1,-1 1 1,1 0 0,-1-1 0,1 1-1,0 0 1,1-1 0,4-3-3328,9-9-8118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08.89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308 1 26332,'0'0'907,"-32"13"-709,7-4-155,4-2-4,0 1 0,-33 19 0,44-21-20,1 0 1,0 1-1,0 0 1,0 1-1,1 0 0,0 0 1,1 0-1,0 1 1,-10 16-1,8-9 17,0-1 0,2 2-1,0-1 1,0 1 0,2 0-1,0 0 1,1 1 0,1-1-1,1 1 1,-1 30 0,3-42-34,0 0 1,1 0 0,-1-1-1,2 1 1,-1 0 0,0-1 0,1 1-1,0-1 1,1 1 0,-1-1-1,1 0 1,6 10 0,-3-8 3,0-1 0,0 1 1,1-1-1,0 0 0,0-1 1,0 1-1,14 6 0,8 2 12,1-2 0,0-1 0,54 13-1,-69-20-16,48 9 26,34 10-15,-87-19-9,1-1-1,-1 2 1,0-1-1,0 1 0,0 1 1,12 8-1,-20-13 2,0 1 0,0 0 0,-1 0 0,1 0 0,0 0 1,-1 0-1,1 0 0,-1 1 0,1-1 0,-1 0 0,0 1 0,0-1 0,0 1 0,0-1 0,-1 1 0,1-1 1,-1 1-1,0 0 0,1-1 0,-1 1 0,0 0 0,0-1 0,-1 1 0,1 0 0,-1-1 0,1 1 1,-1-1-1,0 1 0,0-1 0,0 1 0,-2 3 0,-1 1 17,0 0 1,-1 0-1,1 0 0,-1-1 1,-1 0-1,1 0 0,-1 0 1,-11 9-1,-28 16-2,0-1 1,-2-3-1,-92 40 0,129-64-116,0 0-1,0 0 0,0-1 1,0 0-1,0-1 1,-13 1-1,0-2-1508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10.28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37 189 27885,'0'0'333,"-6"38"-277,-1 1-24,-2 13 28,2 1-1,0 83 1,7-113-48,-1 12 0,2-1 1,1 0-1,13 67 0,-13-93-12,0 0 0,1 0-1,-1 0 1,2 0 0,-1 0-1,1-1 1,0 1-1,1-1 1,0 0 0,0-1-1,0 1 1,1-1 0,0 0-1,0 0 1,1-1 0,0 0-1,0 0 1,0 0-1,0-1 1,1 0 0,11 4-1,-2-3 4,0-2 0,0 0-1,1-1 1,-1-1 0,0 0-1,1-2 1,28-3 0,-36 2 0,0 0 0,0-1 0,0 0 0,-1 0 0,1-1 0,-1 0 0,0-1-1,0 0 1,0-1 0,-1 0 0,0 0 0,0 0 0,0-1 0,11-14 0,-11 11 1,0 0 0,-1 0 0,0 0-1,-1-1 1,0 0 0,0 0 0,-1 0-1,-1-1 1,0 0 0,-1 0 0,0 0-1,2-13 1,-4-79 100,-1 101-92,1 0 0,-1 0 1,-1 0-1,1 0 0,0 0 0,-1 0 0,1 0 0,-1 1 1,0-1-1,0 0 0,0 0 0,0 0 0,-1 1 0,-2-4 1,3 4 1,-1 0 0,0 1 1,-1 0-1,1-1 0,0 1 1,0 0-1,-1 0 0,1 0 0,0 0 1,-1 1-1,1-1 0,-1 1 1,1-1-1,-1 1 0,1 0 1,-1 0-1,-3 1 0,-1-1-6,1 1 0,0 1-1,-1-1 1,1 1 0,0 1-1,0-1 1,0 1 0,0 0 0,1 0-1,-1 0 1,1 1 0,0 0-1,0 0 1,0 1 0,0-1-1,1 1 1,0 0 0,0 0-1,-4 7 1,-2 3-10,1-1 0,0 1 0,1 1 0,1 0-1,1 0 1,-6 21 0,6 10-43,20-64 29,-7 0 76,0-1-1,-2 0 1,0 0 0,-1-1 0,-1 1 0,2-38 0,-6 68-65,2 1 0,-1-1 1,2 0-1,0 0 0,0 0 1,1 0-1,5 15 0,-6-23 3,0 0 0,1 1-1,-1-1 1,1 0 0,0 0-1,0-1 1,0 1 0,0-1-1,1 1 1,-1-1 0,1 0-1,0 0 1,0-1 0,0 1-1,0-1 1,0 0 0,1 0-1,-1 0 1,1-1 0,-1 1 0,1-1-1,8 1 1,-1 0-6,1-1 0,-1 0 0,1 0 0,-1-2 0,1 1 1,-1-2-1,16-2 0,-24 3 8,0-1 1,1 1-1,-1-1 0,0 1 1,-1-1-1,1 0 1,0-1-1,0 1 0,-1 0 1,0-1-1,1 0 0,-1 0 1,0 0-1,0 0 1,-1-1-1,1 1 0,0-1 1,-1 1-1,0-1 1,0 0-1,0 0 0,-1 0 1,1 0-1,0-6 1,1-3 4,-2 0 0,1-1 0,-2 1 0,1-1 0,-2 1 1,0-1-1,-1 1 0,0-1 0,-1 1 0,0 0 0,-1 0 1,0 0-1,-2 1 0,1-1 0,-1 1 0,-16-22 1,-227-298 154,239 318-137,-25-25 76,33 37-80,0 0 0,0 0 1,0 0-1,-1 0 0,1 1 0,0-1 1,-1 1-1,1 0 0,-1 0 0,1 0 1,-1 0-1,0 0 0,1 1 0,-6-2 0,7 12-5,2 2-14,1 1 0,0-1 0,0 0 0,2 0 0,-1-1 0,1 1 0,1-1 0,0 0 0,12 19 0,-9-17 0,1 0 0,0 0 0,1-1 0,0 0 0,1-1 0,0 0 0,20 14 0,-13-11 0,0 2 0,-1-1 0,-1 2 0,17 21 0,7 8 0,18 19 1,41 43 2,-87-97-3,1 0 0,-1-1-1,2 0 1,0-1 0,0 0 0,23 9 0,-32-15 1,0-2 0,1 1 0,-1 0 0,1-1 0,-1 0 0,1-1 1,-1 1-1,1-1 0,0 0 0,5-1 0,-7 1 0,-1-1 0,0 0 0,0 0 0,0 0 0,0 0-1,0 0 1,-1-1 0,1 1 0,0-1 0,-1 1 0,1-1 0,-1 0 0,1 0-1,-1-1 1,0 1 0,0 0 0,0-1 0,2-3 0,3-6 2,0-1 0,-1 0 1,-1 0-1,0-1 0,-1 1 0,-1-1 1,4-24-1,-4 13 8,-2-1 1,0 0-1,-5-36 1,3 55-4,-1 0 1,0 1 0,0-1-1,0 0 1,-1 1 0,0 0-1,0 0 1,-1 0-1,0 0 1,0 0 0,0 1-1,-1 0 1,1 0-1,-1 0 1,-1 0 0,1 1-1,-1 0 1,1 0-1,-1 0 1,0 1 0,0 0-1,-1 0 1,1 0-1,-1 1 1,1 0 0,-1 0-1,0 1 1,0 0-1,0 0 1,-12 0 0,18 1-9,0 0 1,0 1-1,0-1 0,0 0 1,0 1-1,0-1 1,0 0-1,0 1 1,0-1-1,0 1 1,1-1-1,-1 1 0,0 0 1,0-1-1,1 1 1,-1 0-1,0-1 1,1 1-1,-1 0 0,1 0 1,-1 0-1,1-1 1,-1 1-1,1 0 1,0 0-1,-1 0 1,1 0-1,0 0 0,0 0 1,-1 0-1,1 0 1,0 2-1,0 39-2,0-29 3,0-11-2,0 1 0,1-1-1,-1 1 1,0-1 0,1 0 0,0 1-1,-1-1 1,1 0 0,0 1 0,0-1-1,0 0 1,1 0 0,-1 0 0,0 0-1,1 0 1,-1 0 0,1 0 0,0 0 0,0-1-1,-1 1 1,1 0 0,0-1 0,1 0-1,-1 0 1,0 1 0,0-1 0,0 0-1,1-1 1,-1 1 0,0 0 0,3 0-1,9 1 1,0 0-1,0 0 0,1-1 0,18-2 0,-14 1 6,-7-1-2,-1 0 0,1-1 0,-1 0 1,0-1-1,0 0 0,0-1 1,-1 0-1,1 0 0,-1-1 0,0-1 1,0 0-1,0 0 0,-1-1 1,15-14-1,-12 10 1,-1-1 0,0 0 0,0-1 0,-2 0 0,1-1 0,-2 0 0,0 0 0,0-1 0,9-27 0,-15 35 4,-1 0-1,1 0 1,-1 0 0,0 0 0,-1 0 0,0-8 0,0 15 11,8 13-52,-3-9 33,0 1-1,0-1 1,0-1 0,1 1 0,-1 0 0,1-1-1,0 0 1,0-1 0,0 1 0,0-1 0,1 0-1,-1-1 1,0 0 0,1 0 0,9 1-1,-4-1 3,1 2 0,-1 0 0,13 4 0,-9 1 0,-1 1 0,0 0 1,0 1-1,-1 0 1,0 1-1,-1 1 0,15 16 1,36 30 0,-42-47-128,-12-5-245,-28 2-290,-32 6-966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10.7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53 1743 26364,'0'0'382,"-9"0"-116,-35 0 1042,54-4-1199,153-75 206,217-143 27,-88 48-308,344-173 135,1099-429 1,-1678 755-162,300-98 27,-375 120 29,-28 7 13,-8 12-99,1 2 0,1 2 1,-52 33-1,22-12-158,-83 44-655,-26 14-862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1.63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56 56 23675,'0'0'4199,"0"-10"-3871,0-31 249,0 37 181,0 35-519,7 144-13,-2-104-152,-4 0 0,-2 1-1,-12 83 1,-1-81-56,-1 6 4,3 1 1,-2 101-1,15-217-512,-1 26 242,1 0 0,0-1-1,0 1 1,1 0 0,4-11-1,13-17-2477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6:10:11.21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2143 27645,'0'0'58,"40"-18"222,81-41 29,175-116-1,-37-3-137,600-408 299,21 29-103,-576 380-279,-58 39-10,66-32-46,-284 155-20,-9 5 14,-1 0-1,0-2 1,29-22-1,-48 31 342,-8 4-442,-10 3-689,0 0-3372,15-4 778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4.66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189 555 28669,'0'0'889,"-29"18"-865,-87 62 0,112-77-25,0 0 1,1 0 0,-1 1 0,1 0-1,0 0 1,0 0 0,0 0 0,1 0 0,-1 1-1,1-1 1,0 1 0,1-1 0,-1 1-1,1 0 1,0 0 0,0-1 0,0 1 0,1 0-1,-1 0 1,1 0 0,0 0 0,1 0-1,1 9 1,0 11-29,-2-24 17,0 1 1,0 0 0,0-1-1,0 1 1,0 0-1,1-1 1,-1 1-1,1 0 1,-1-1-1,1 1 1,0-1-1,-1 1 1,1-1 0,0 0-1,0 1 1,0-1-1,0 0 1,0 1-1,0-1 1,1 0-1,-1 0 1,0 0 0,1 0-1,-1 0 1,0 0-1,1-1 1,-1 1-1,1 0 1,0-1-1,-1 1 1,1-1 0,1 1-1,4 0-38,1 0 0,-1-1 0,1 1 0,-1-1 0,0-1 0,10-1 0,-15 1 50,1 0 1,-1 0 0,1 0 0,-1 0 0,0-1 0,0 1 0,1-1 0,-1 0-1,0 1 1,0-1 0,0 0 0,-1 0 0,1 0 0,0 0 0,-1-1 0,0 1-1,1 0 1,-1-1 0,0 1 0,0-1 0,0 1 0,0-1 0,-1 1 0,1-1 0,0-4-1,3-38 754,-4 50-748,0-1-6,-1-1-1,1 1 1,0-1-1,1 1 1,-1-1 0,1 1-1,-1-1 1,1 0 0,2 5-1,-2-7-8,0 0-1,0 0 1,1 0-1,-1 0 1,0 0-1,1 0 1,-1 0-1,0 0 1,1-1-1,-1 1 1,1 0-1,-1-1 1,1 1-1,0-1 1,-1 0-1,1 0 1,0 1-1,-1-1 1,1 0-1,-1 0 1,1 0-1,1-1 1,5 1-23,-1 1-1,1-2 1,-1 1 0,0-1 0,1 0-1,-1 0 1,0-1 0,0 0 0,0-1-1,0 1 1,0-1 0,0-1 0,-1 1-1,0-1 1,1 0 0,-1-1 0,-1 1 0,1-1-1,-1 0 1,0-1 0,0 1 0,0-1-1,7-12 1,-5 6 72,-1 1 0,0-2 1,-1 1-1,0-1 0,-1 1 0,0-1 0,-1 0 1,3-24-1,-3-7 265,-4-60-1,0 39-130,0 30-52,-1 1 1,-2-1 0,-1 1 0,-2 0-1,-1 0 1,-2 1 0,-24-55-1,32 82-81,-11-15 233,12 20-207,2 20-61,0 0 0,2-1 0,0 0 0,1 1 0,0-1 0,2 0 0,13 29 0,7 5-24,37 55 0,-13-24 19,-31-49-31,37 61-22,-50-87 6,0 1 0,1-1-1,0-1 1,0 1 0,1-1-1,-1 0 1,2-1 0,8 6-1,-14-10 34,1 0-1,-1 0 0,1-1 0,0 1 1,-1-1-1,1 0 0,0 0 0,0 0 0,0 0 1,0-1-1,0 1 0,0-1 0,0 0 1,0 0-1,0-1 0,0 1 0,0-1 0,-1 0 1,1 0-1,0 0 0,0-1 0,-1 1 1,1-1-1,0 0 0,-1 0 0,0 0 1,0 0-1,1-1 0,-1 1 0,0-1 0,-1 0 1,1 0-1,0 0 0,-1 0 0,0 0 1,4-8-1,2-5 21,0-1 0,-2 0 1,0-1-1,0 0 0,-2 0 1,5-35-1,-3-114 427,-6 143-295,0 23-24,-2 16 40,-5 13-143,1 0 0,1 0 1,-1 41-1,6-60-16,0 0 0,0 1 0,1-1 0,0 0 0,0 0 0,1 0 0,0 0 1,1 0-1,0 0 0,1-1 0,-1 1 0,2-1 0,-1 0 0,1 0 0,6 7 0,-10-13 4,1 0-1,-1-1 1,0 1 0,1-1-1,-1 1 1,1-1-1,0 0 1,-1 0 0,1 1-1,0-1 1,0 0-1,0-1 1,0 1 0,0 0-1,0 0 1,0-1 0,0 0-1,0 1 1,0-1-1,0 0 1,0 0 0,0 0-1,0 0 1,0 0-1,1 0 1,-1-1 0,0 1-1,0-1 1,0 1-1,0-1 1,0 0 0,-1 0-1,1 0 1,0 0-1,0 0 1,2-2 0,1-1 1,0-1 1,-1 0-1,1 0 0,-1 0 1,0-1-1,0 1 1,0-1-1,-1 0 1,5-11-1,-3 1 6,-1 0-1,0 0 0,-1-1 1,-1 1-1,-1-1 1,0 1-1,-1-1 0,0 0 1,-5-20-1,5 35-4,0 0-1,-1 0 0,0 1 0,1-1 1,-1 0-1,0 0 0,0 1 0,0-1 1,0 0-1,0 1 0,0-1 0,-1 1 1,1-1-1,0 1 0,-1 0 1,1-1-1,-1 1 0,0 0 0,-2-1 1,3 1-2,0 1 0,0-1 0,0 1 0,-1 0 1,1-1-1,0 1 0,0 0 0,-1 0 1,1 0-1,0 0 0,0 0 0,-1 0 0,1 0 1,0 1-1,0-1 0,-1 0 0,1 1 0,0-1 1,0 1-1,0-1 0,0 1 0,0-1 0,0 1 1,0 0-1,0 0 0,0-1 0,0 1 0,0 0 1,0 0-1,0 0 0,-1 2 0,-2 2 1,1 0-1,0 0 0,0 0 1,0 0-1,0 0 0,1 1 1,0-1-1,0 1 0,0 0 1,1 0-1,0-1 1,0 1-1,0 0 0,1 8 1,0-13-41,0-40-38,0 38 75,0 1 0,0-1-1,0 1 1,0-1 0,0 1-1,0-1 1,0 0 0,0 1-1,0-1 1,-1 1 0,1-1-1,0 1 1,0-1-1,-1 1 1,1-1 0,0 1-1,-1-1 1,1 1 0,0-1-1,-1 1 1,1 0 0,0-1-1,-1 1 1,1 0 0,-1-1-1,1 1 1,-1 0 0,1-1-1,-1 1 1,1 0 0,-1 0-1,1 0 1,-1-1 0,0 1-1,1 0 1,-1 0 0,1 0-1,-1 0 1,1 0 0,-2 0-1,1 0 5,0 1 0,0-1 0,0 0 1,0 0-1,0 1 0,0-1 0,0 1 0,1-1 0,-1 1 0,0-1 0,0 1 0,0-1 0,0 1 0,1 0 0,-1-1 0,0 1 0,1 0 0,-1 0 0,0 0 0,1-1 0,-1 1 0,1 0 0,-1 2 0,-3 16-3,0-1 0,2 1-1,0 0 1,1 1 0,1-1-1,4 36 1,-3-52 2,0 0 1,-1 0-1,1 0 0,1 0 0,-1 0 1,0 0-1,1 0 0,-1 0 0,1 0 1,0-1-1,0 1 0,0-1 1,0 1-1,0-1 0,1 0 0,-1 0 1,1 0-1,-1 0 0,1 0 0,0 0 1,0-1-1,0 1 0,0-1 0,0 0 1,0 0-1,0 0 0,6 0 0,1 1 2,0 0-1,0-1 0,0-1 1,0 0-1,0 0 0,0-1 0,-1 0 1,13-3-1,-5-1 1,0-1 1,0-1 0,-1 0-1,24-15 1,62-46 13,-64 42 5,42-25-24,-43 29-3,-1-1 0,41-35 0,-75 55 9,1 1-1,-1-1 0,1 1 1,-1-1-1,0 0 1,0 0-1,0 0 0,0 0 1,-1 0-1,1 0 1,-1 0-1,0-1 0,0 1 1,0-1-1,0 1 1,-1 0-1,1-1 0,-1 1 1,0-6-1,0 8-7,-1 0 0,1 0-1,0 0 1,-1 1 0,1-1-1,-1 0 1,1 0 0,-1 1 0,0-1-1,1 0 1,-1 1 0,0-1-1,1 1 1,-1-1 0,0 1 0,0-1-1,0 1 1,1-1 0,-1 1-1,0 0 1,0-1 0,0 1-1,0 0 1,0 0 0,0 0 0,1 0-1,-1 0 1,0 0 0,-1 0-1,-34-1-226,30 1 138,-103 0-1950,39 0-1574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2.08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71 28509,'0'0'910,"29"2"-697,11 1-159,10 1 34,76-3 0,-67-6-35,-1-3 0,0-2 1,91-28-1,-148 38-95,-1-1 0,0 1 0,1 0 0,-1-1 1,0 1-1,0 0 0,1-1 0,-1 1 0,0 0 0,0-1 0,0 1 0,1-1 0,-1 1 0,0-1 1,0 1-1,0 0 0,0-1 0,0 1 0,0-1 0,0 1 0,0-1 0,0 1 0,0 0 0,0-1 1,0 1-1,0-1 0,0-1-318,0-4-2100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2.500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0 27805,'0'0'1195,"15"0"-1019,367 14 256,-381-14-416,0 0 0,-1 1 0,1-1-1,0 0 1,-1 0 0,1 1 0,0-1-1,-1 0 1,1 1 0,0-1 0,-1 1 0,1-1-1,-1 0 1,1 1 0,-1 0 0,1-1-1,-1 1 1,1-1 0,-1 1 0,1 0 0,-1-1-1,0 1 1,1 0 0,-1-1 0,0 1-1,0 0 1,0-1 0,1 1 0,-1 0 0,0 0-1,0-1 1,0 1 0,0 1 0,-1 34 42,1-21 17,0-10-58,1 25 28,-2 1 0,-1-1 0,-1 0 1,-1 0-1,-10 36 0,-57 123 13,-15 51-972,85-238-703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2.895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94 71 28973,'0'0'16,"-5"24"-2,-1 2-11,0-3-1,1-1 0,1 2 0,2-1 0,-1 34 0,2-4-4,-1-33-1,1-1 0,1 1 0,1 0 0,1-1-1,0 1 1,6 21 0,-6-37-56,0 1-1,0-1 1,1 0 0,-1 1-1,1-1 1,0 0-1,0-1 1,0 1 0,0 0-1,1-1 1,0 0 0,-1 0-1,1 0 1,0 0 0,1 0-1,-1-1 1,0 0 0,1 0-1,-1 0 1,1 0 0,0-1-1,5 1 1,-3-1-6,-1 0 0,1 0 1,-1-1-1,1 0 0,-1 0 0,1 0 1,0-1-1,-1 0 0,0-1 0,1 1 1,-1-1-1,0-1 0,0 1 0,0-1 1,11-6-1,-7 2 174,1-1 1,-1 0 0,-1-1-1,0 1 1,0-2 0,0 0-1,-1 0 1,-1 0 0,0-1-1,0 0 1,-1 0 0,-1-1-1,0 1 1,0-1 0,-1-1-1,0 1 1,-2 0 0,1-1-1,0-16 1,-2 18-55,0-1 0,-1 0 0,0 0 0,-1 0 0,0 0 0,-1 0 0,-1 1 0,0-1-1,0 1 1,-1-1 0,-1 1 0,1 1 0,-2-1 0,-11-17 0,8 16-36,0 1 0,0 0-1,-1 0 1,-1 1 0,-21-16-1,25 22-14,-1-1-1,0 1 0,0 0 1,0 1-1,0 0 1,-1 0-1,1 1 0,-1 0 1,0 0-1,-14 0 1,10 1 11,0 0 0,0 1 1,0 1-1,0 0 1,0 1-1,-18 5 0,27-6-89,1 0 0,-1 1 0,1 0-1,-1-1 1,1 1 0,0 0 0,0 0-1,0 1 1,0-1 0,0 1 0,1 0-1,-1-1 1,1 1 0,-1 0 0,1 0-1,0 1 1,0-1 0,0 0 0,1 1-1,-1-1 1,1 1 0,0-1 0,0 1-1,0 0 1,1 0 0,-1 4 0,0 18-3856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3.76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312 386 26652,'0'0'3116,"-16"-27"-2854,-53-78-25,67 101-222,0 1-1,-1 0 0,1 0 1,-1 0-1,0 0 1,0 1-1,0-1 0,-7-3 1,9 5-8,-1 1 0,1-1 0,-1 1 0,1 0-1,-1-1 1,1 1 0,-1 0 0,1 0 0,-1 0 0,1 0 0,-1 0 0,-1 1 0,-8 0 29,2-1-12,4-1-17,0 1-1,1 0 1,-1 0 0,0 0 0,1 0 0,-1 1 0,0 0 0,1 0 0,-1 0 0,1 0 0,-1 1 0,1 0 0,0 0-1,0 0 1,0 0 0,0 1 0,0 0 0,-5 4 0,2 1-7,0 0 0,1 1 0,0-1 1,0 1-1,1 1 0,0-1 0,1 1 0,0 0 0,0 0 1,1 0-1,0 0 0,1 1 0,1-1 0,-1 1 0,1-1 0,1 1 1,1 13-1,-1-21-7,1 0 1,-1 1-1,1-1 1,0 0-1,0 0 1,0 0 0,1 0-1,-1 0 1,1 0-1,0 0 1,-1 0-1,1-1 1,0 1-1,1-1 1,-1 1-1,0-1 1,1 0 0,-1 0-1,1 0 1,0 0-1,0 0 1,-1-1-1,1 1 1,0-1-1,1 0 1,-1 1-1,0-2 1,4 2 0,9 2-66,1-1 0,-1-1 0,0-1 0,24 0 0,-36-1 70,0-1 1,1 0 0,-1 0-1,0-1 1,0 1 0,0-1-1,0 0 1,0 0 0,-1 0-1,1-1 1,0 1 0,-1-1-1,0 0 1,0 0 0,0 0-1,0 0 1,0-1 0,0 1-1,-1-1 1,0 0 0,3-5-1,3-4 8,-2-1-1,1 0 0,-2-1 1,8-27-1,-10 22 32,0 0-1,-2 0 0,0-32 1,-2 25 39,1 26-72,0 0 0,-1-1 1,1 1-1,-1 0 1,1 0-1,-1 0 0,0 0 1,1 0-1,-1 0 1,0 0-1,0 0 0,1 0 1,-1 0-1,0 0 1,0 0-1,0 0 0,0 1 1,0-1-1,-1 0 1,1 1-1,0-1 0,0 1 1,0-1-1,0 1 1,-1 0-1,1-1 0,0 1 1,0 0-1,-1 0 1,1 0-1,0 0 0,-1 0 1,1 0-1,0 0 1,0 1-1,-1-1 0,1 0 1,0 1-1,0-1 1,0 1-1,-1-1 0,1 1 1,0-1-1,0 1 1,0 0-1,0 0 0,0-1 1,0 1-1,0 0 1,1 0-1,-1 0 0,0 0 1,0 0-1,1 0 1,-1 0-1,0 2 0,-1 3-6,0-1 0,0 1 0,1 0-1,0-1 1,0 1 0,1 0 0,0 0-1,0 0 1,0-1 0,0 1 0,1 0 0,0 0-1,3 10 1,-2-12-6,0-1-1,-1 1 1,1-1 0,0 0-1,0 0 1,1 0-1,-1 0 1,1-1 0,-1 1-1,1-1 1,0 1-1,0-1 1,0 0 0,0 0-1,1 0 1,-1-1 0,0 1-1,1-1 1,-1 1-1,1-1 1,-1 0 0,7 0-1,-1 1-17,1-1 1,-1 0-1,0-1 0,1 0 0,18-3 0,-24 3 28,0-1-1,0 0 1,0 0 0,0-1-1,0 1 1,-1-1 0,1 0-1,0 0 1,-1 0-1,1-1 1,-1 1 0,0-1-1,0 0 1,5-5 0,0-3 26,0 1 0,-1-1 1,-1-1-1,0 0 0,0 0 1,-1 0-1,-1 0 1,0-1-1,0 1 0,-2-1 1,1 0-1,-2 0 1,1-17-1,-2 38-34,0 0 1,1 0-1,-1 0 0,2 0 0,-1 0 1,1 0-1,0 0 0,1 0 0,0-1 1,0 1-1,1-1 0,-1 0 1,2 0-1,-1 0 0,1-1 0,0 1 1,0-1-1,1-1 0,0 1 0,0-1 1,0 1-1,1-2 0,-1 1 1,1-1-1,0 0 0,15 6 0,-8-5-29,0-1 0,0-1 0,0 1 0,1-2 0,-1 0 0,1-1 0,-1-1 0,28-2 0,-37 1 36,0 0-1,-1 0 1,1-1-1,0 0 1,-1 0-1,1 0 1,-1-1-1,0 0 1,0 1-1,0-1 1,0-1-1,0 1 1,0-1-1,-1 1 1,0-1-1,0 0 1,4-7-1,3-4 31,-1-1-1,0 0 1,10-27-1,-11 20 93,-1-1 0,-1 0 1,-1 0-1,-1-1 0,-1 0 0,-1-29 0,1 80-121,1-1 0,1 1 0,1-1 0,1 1 1,12 25-1,-6-13 1,10 20-3,45 84 0,0-2-21,-63-129 6,-1 1 0,-1-1-1,0 1 1,0 0 0,-1 0 0,-1 0 0,0 0 0,-1 1 0,0-1 0,-3 21 0,2-30 15,0-1 0,0 1 0,0 0-1,0-1 1,-1 1 0,1-1 0,-1 0-1,1 1 1,-1-1 0,0 0 0,0 0-1,0 0 1,-1 0 0,1 0 0,0-1 0,-1 1-1,1-1 1,-1 1 0,1-1 0,-1 0-1,0 0 1,1 0 0,-1 0 0,0-1 0,-4 2-1,-10 0 5,1 0 0,0 0 0,-20-2 0,28 0-3,0 0 5,0 0 1,0-1-1,1 1 1,-1-2-1,0 1 1,1-1 0,-1 0-1,1 0 1,0-1-1,-1 0 1,-9-7-1,13 7-2,-1 0 0,1-1 1,0 0-1,0 0 0,0 0 0,1-1 0,0 1 1,-1-1-1,2 0 0,-1 0 0,0 0 0,1 0 1,0 0-1,0-1 0,1 1 0,-2-11 0,0 3 1,1-1 0,0 0 1,1 0-1,1 0 0,0-1 0,1 1 0,5-24 0,-3 29-7,-1 0-1,1 0 0,1 1 1,0-1-1,0 1 1,1 0-1,0 0 1,0 1-1,1-1 1,0 1-1,0 0 1,11-9-1,3 1-220,1 1-1,1 1 1,0 1-1,0 1 1,1 1-1,1 1 0,37-9 1,-43 12-339,11-2-1874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4.17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0 107 28717,'0'0'1297,"178"-17"-1297,-131 6 0,-10 0 0,0-1-16,-9 7-16,-9-6-224,-3-1-321,-10-2-799,-3 0-4883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24.542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0 108 28477,'0'0'843,"34"-15"-680,108-47-19,-128 56-105,0 1 0,1 0 0,0 1 0,-1 0 0,1 2 1,1-1-1,-1 2 0,0 0 0,20 2 0,-3-1 74,-28 0-97,-1 0 0,1 1-1,-1-1 1,0 1 0,1 0 0,-1-1-1,0 2 1,1-1 0,-1 0 0,0 0-1,0 1 1,0 0 0,0 0 0,0 0-1,0 0 1,2 3 0,-1-1 4,0 0-1,0 1 1,-1 0 0,0 0-1,0 0 1,0 0 0,0 1-1,2 9 1,0 3 32,0 0 0,-2 1 0,-1-1 1,0 1-1,-1 21 0,-1-21-15,-4 99 95,2-103-125,-1 0 0,0 0 0,-1 0 0,-1 0 0,-11 24 0,-3-1 32,-33 51 1,44-78-155,1-1 0,-1 1 1,-1-1-1,0-1 1,-1 0-1,1 0 0,-2-1 1,1 0-1,-13 6 0,2-5-821,-1-6-771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0.25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54 101 25868,'0'0'2991,"-2"-15"-2698,-3-3-209,3 9 13,0-1 0,0 1 1,1 0-1,0-1 0,1-10 0,0 19 87,0 35-61,0 492-8,-2-480-112,-2-1 0,-2 1 1,-19 71-1,23-115 15,2-8 21,0 5-37,0 0 0,1 1 0,-1-1 0,0 0 1,0 0-1,0 0 0,1 1 0,-1-1 0,0 0 0,1 0 1,-1 1-1,1-1 0,-1 0 0,1 1 0,-1-1 1,1 1-1,-1-1 0,1 0 0,0 1 0,-1-1 1,1 1-1,0 0 0,1-1 0,16-3-9,1 2-1,-1 0 0,1 1 1,34 3-1,-7-1 1,-1 0 7,-13 0 0,54-5 0,-78 3 0,1 0 0,0-1 0,-1 0 0,1-1 0,-1 1 0,0-2 0,0 1 0,0-1 0,0 0 0,13-10 0,-18 10 6,0 1 0,0 0 1,0-1-1,0 1 0,0-1 0,-1 0 0,0 0 1,0 0-1,0 0 0,0 0 0,0 0 0,-1-1 1,0 1-1,1-5 0,0-5 44,-1 0-1,0-26 1,-1 15-17,-7 119-2,4 1 0,12 108 0,-6-182-40,1-1 0,1-1 0,1 1 0,1-1 0,0 0 0,1 0 0,2-1-1,-1 0 1,26 32 0,-35-50-4,0 1 0,0-1 0,0 0-1,0 0 1,0 0 0,0 0 0,0 1-1,1-1 1,-1 0 0,0 0 0,0 0-1,0 0 1,0 1 0,0-1 0,0 0-1,1 0 1,-1 0 0,0 0 0,0 0-1,0 0 1,1 0 0,-1 0 0,0 0-1,0 0 1,0 1 0,0-1 0,1 0-1,-1 0 1,0 0 0,0 0 0,0 0-1,1 0 1,-1 0 0,0-1 0,0 1-1,0 0 1,1 0 0,-1 0 0,0 0-1,0 0 1,0 0 0,0 0 0,1 0-1,-1 0 1,0 0 0,0-1 0,5-11-228,-1-14-67,-4-33-1373,0 29-610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1.093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0 28349,'0'0'1235,"4"19"-1168,73 219 184,-12-49-169,59 333-82,-119-491-4,1 4-55,-6-36 58,0 1 1,0 0-1,0 0 1,0 0-1,0 0 1,0 0-1,0 0 1,0 0 0,0 0-1,0 0 1,0 0-1,0 0 1,0 0-1,1 0 1,-1 0-1,0 0 1,0 0 0,0 0-1,0-1 1,0 1-1,0 0 1,0 0-1,0 0 1,0 0-1,0 0 1,0 0 0,0 0-1,0 0 1,0 0-1,0 0 1,1 0-1,-1 0 1,0 0-1,0 0 1,0 0-1,0 0 1,0 0 0,1-22 11,-1-13-6,2 1-1,1-1 1,2 1-1,1 0 1,2 0-1,21-57 1,-26 83-7,1 1 1,-1 0-1,1 0 0,7-8 0,-11 14 2,1 0 0,-1 0 0,1 0 0,-1 0 0,1 1 0,0-1 0,-1 0 0,1 0 0,0 1-1,-1-1 1,1 1 0,0-1 0,0 1 0,-1-1 0,1 1 0,0-1 0,0 1 0,0-1 0,0 1 0,0 0-1,0 0 1,0-1 0,0 1 0,0 0 0,0 0 0,0 0 0,0 0 0,0 0 0,-1 0 0,1 1-1,0-1 1,0 0 0,0 0 0,0 1 0,0-1 0,0 0 0,0 1 0,0-1 0,-1 1 0,1-1 0,0 1-1,0 0 1,0-1 0,-1 1 0,1 0 0,-1-1 0,1 1 0,0 0 0,0 1 0,10 19 2,-1-1 1,-1 2 0,-1-1-1,10 39 1,-3-9 2,-11-40-10,1 8 9,2-1 0,0 1-1,1-2 1,16 27 0,-22-40-13,2 1 1,-1-1-1,0 0 0,1 0 0,0-1 0,0 1 0,0-1 0,0 0 0,1 0 1,-1 0-1,1-1 0,0 1 0,0-1 0,-1 0 0,1-1 0,1 1 0,-1-1 0,0 0 1,0 0-1,0-1 0,9 1 0,-11-2 5,1 0 1,0 0-1,-1 0 1,1-1-1,-1 1 1,1-1-1,-1 0 1,0 1-1,1-2 1,-1 1-1,0 0 1,0-1-1,-1 1 0,1-1 1,0 0-1,-1 0 1,0 0-1,0 0 1,0 0-1,0-1 1,3-5-1,4-11 9,0 1-1,8-31 1,-8 19 16,-3-1 0,0 0 0,-2 0 0,-2-1-1,-1-36 1,-1 68-11,0 0-1,0 0 0,0 0 1,0 0-1,0 0 0,0 1 1,-1-1-1,1 0 0,0 0 1,-1 0-1,1 0 0,-1 1 1,1-1-1,-1 0 1,1 0-1,-1 1 0,1-1 1,-1 0-1,0 1 0,1-1 1,-1 1-1,0-1 0,0 0 1,1 1-1,-1 0 0,0-1 1,0 1-1,0 0 0,1-1 1,-1 1-1,0 0 0,0 0 1,0 0-1,0-1 0,0 1 1,-1 0-1,-1 0 0,0 1 0,0-1 0,0 0 0,1 0 0,-1 1 0,0 0 0,0 0 0,1-1 0,-1 2 0,0-1 0,-2 2 0,0 1-7,0 0 1,1 0-1,-1 0 1,1 1 0,1 0-1,-1 0 1,0 0-1,1 0 1,0 0-1,1 1 1,-1 0-1,1-1 1,0 1-1,0 0 1,1 0 0,-2 9-1,-1 11-7,2 1 1,0 37-1,2-57-2,-1 0 0,2 1-1,-1-1 1,1 0 0,1 0-1,-1 1 1,1-1 0,4 10-1,-5-15-15,1 1 0,0 0 0,0-1 0,0 1 1,0-1-1,0 0 0,1 0 0,-1 0 0,1 0 0,-1 0 0,1 0 0,0-1 0,0 1 0,0-1 0,0 0 0,0 0 0,0 0 0,0 0 0,0 0 0,0-1 0,6 1 0,-6-1 17,0 1-1,0-1 1,-1 0-1,1 0 1,0 0-1,0 0 1,0-1-1,-1 1 1,1-1-1,0 1 1,0-1-1,-1 0 1,1 0-1,-1 0 1,1-1-1,-1 1 1,1-1-1,-1 1 1,0-1-1,5-3 1,-3-2 13,1 1 0,-1-1 1,0 1-1,0-1 0,-1 0 1,3-10-1,-1 2 31,0 0-1,-1 0 1,-1 0-1,-1-1 1,0 1 0,-1 0-1,-1-1 1,0 1-1,-4-26 1,4 38-31,-1 1 0,0 0 0,0 0 0,0 0-1,0 0 1,0 0 0,0 0 0,0 0 0,-1 0 0,1 1 0,-1-1 0,1 0-1,-1 1 1,0-1 0,1 1 0,-1-1 0,0 1 0,0 0 0,0 0 0,0 0-1,0 0 1,0 0 0,-1 1 0,1-1 0,-4 0 0,3 0-6,0 1 1,-1-1-1,1 1 1,0 0-1,-1 0 1,1 0-1,0 0 1,-1 1-1,1-1 1,0 1-1,-1 0 1,1 0-1,0 0 1,0 0-1,0 1 1,0-1-1,-4 4 1,2-1-61,1 1 1,0 0 0,0 0-1,0 1 1,1-1 0,0 1-1,0-1 1,0 1 0,1 0-1,0 0 1,0 1 0,0-1-1,-1 12 1,2 6-1241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2.40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39 222 28925,'0'0'1278,"-7"8"-1262,7-7-16,-4 3 0,1 0 1,0 0-1,0 0 0,0 1 0,1-1 0,-1 1 0,1 0 0,0 0 1,1 0-1,-1 0 0,1 0 0,0 0 0,0 0 0,1 0 0,-1 0 1,1 0-1,1 7 0,2 3-15,0-1 0,1 1 0,1-1 1,13 27-1,-15-34-2,1 0-1,1 0 1,-1 0 0,1 0-1,0-1 1,0 1 0,1-1 0,0-1-1,0 1 1,11 7 0,-16-12 6,1 0 0,-1 0 0,1 0 1,0 0-1,-1 0 0,1-1 0,0 1 0,-1 0 1,1-1-1,0 1 0,0-1 0,0 0 0,0 1 1,-1-1-1,1 0 0,0 0 0,0 0 0,0-1 1,0 1-1,0 0 0,-1-1 0,1 1 0,0-1 1,0 1-1,-1-1 0,1 0 0,0 0 0,-1 0 1,1 0-1,-1 0 0,1 0 0,-1 0 0,1-1 1,-1 1-1,0 0 0,0-1 0,0 1 0,2-3 0,2-5 32,-1-1 0,0 1 0,0-1-1,-1 0 1,3-17 0,-2 9-10,2-8 156,-1 0-1,-2 0 1,0-1-1,-2-29 1,-1 55-31,0 8 2,0 0-142,-1 0 0,2 0 0,-1 1-1,1-1 1,0 0 0,1 0 0,-1 0-1,1 0 1,1 0 0,-1-1 0,1 1 0,0-1-1,1 1 1,0-1 0,0 0 0,0 0-1,0-1 1,1 1 0,0-1 0,0 0-1,8 5 1,-8-6-16,0-1 0,0 0 1,0 0-1,0 0 0,0-1 0,1 0 0,-1 0 0,1 0 0,0 0 1,0-1-1,-1 0 0,1-1 0,0 1 0,0-1 0,9 0 1,-13-1 21,0 0 0,0 0 0,0 0 0,0 0 0,0-1 0,0 1 0,-1 0 0,1-1 0,0 1 0,-1-1 1,1 0-1,-1 0 0,1 1 0,-1-1 0,0 0 0,0 0 0,0 0 0,0 0 0,0 0 0,1-5 0,2-3 32,-1 0 0,0-1 0,1-12-1,0-23 251,-4-85 1,-2 54-237,2 77-49,1-1 0,-1 0 0,1 1 0,0-1 0,-1 0 0,1 1 0,0-1 0,-1 1 0,1-1 0,0 1 0,0-1 0,-1 1 0,1 0 0,0-1 0,0 1 0,0 0 0,0 0 0,-1-1 0,1 1 0,0 0 0,0 0 0,0 0 0,0 0 0,0 0 0,0 0 0,-1 0 0,3 1 0,27 1-14,-25-1 14,-1 0 0,1 0 0,-1 1 0,0-1 1,0 1-1,0 0 0,0 0 0,0 0 0,0 1 0,0-1 0,-1 1 1,1 0-1,-1 0 0,0 0 0,0 0 0,3 5 0,3 5-1,-1 0-1,-1 1 0,9 21 1,-13-26-5,0 0 1,1-1 0,0 0 0,0 1 0,1-1 0,0-1 0,1 1 0,-1-1 0,2 0-1,-1 0 1,14 11 0,-17-16 5,0-1 0,-1 0 0,1 0 0,0 0 1,-1 0-1,1 0 0,0 0 0,0-1 0,0 1 0,0-1 0,-1 0 0,1 0 0,0 0 0,0 0 0,0 0 0,0-1 0,0 1 0,4-2 1,-2-1 0,0 1 0,0 0 1,0-1-1,-1 0 1,1 0-1,-1 0 0,0-1 1,0 1-1,6-8 1,-4 5 0,-1 0 0,0-1 0,0 0 1,-1 0-1,0 0 0,0-1 0,-1 0 1,0 1-1,0-1 0,-1 0 0,0 0 1,2-16-1,-4 10 5,1 10-1,0-1 0,-1 1-1,0-1 1,0 1 0,-1-1-1,1 1 1,-1-1 0,0 1 0,0 0-1,0-1 1,-1 1 0,0 0 0,1 0-1,-1 0 1,-1 0 0,1 0-1,-1 0 1,-3-4 0,-7-6 25,11 11-9,0 0 0,0 1 0,-1-1 0,1 1 0,-1 0 0,0-1 0,0 1 0,0 0 0,-4-2 0,4 3 62,3 1-80,0-1-1,0 1 0,-1 0 0,1 0 0,0-1 0,0 1 0,-1 0 0,1 0 1,0 0-1,-1-1 0,1 1 0,0 0 0,-1 0 0,1 0 0,0 0 0,-1 0 1,1 0-1,0 0 0,-1 0 0,1 0 0,0 0 0,-1 0 0,1 0 0,0 0 1,-1 0-1,1 0 0,0 0 0,-1 0 0,1 0 0,0 0 0,-1 0 0,1 0 1,0 1-1,-1-1 0,1 0 0,0 0 0,0 0 0,-1 1 0,1-1 0,0 0 0,0 0 1,-1 1-1,1-1 0,0 0 0,0 1 0,0-1 0,-1 0 0,1 0 0,0 1 1,0-1-1,0 0 0,0 1 0,0-1 0,0 0 0,0 1 0,0-1 0,0 0 1,0 1-1,0-1 0,0 1 0,0-1 0,0 0 0,0 1 0,0-1 0,0 6 7,-1-1-1,1 1 1,0-1-1,1 0 0,-1 1 1,1-1-1,0 1 1,0-1-1,1 0 0,-1 0 1,1 0-1,0 0 0,1 0 1,-1 0-1,1 0 1,0-1-1,0 1 0,1-1 1,-1 0-1,6 5 1,-3-4-5,0 1 1,1-1-1,0 0 1,-1 0 0,1-1-1,1 0 1,-1-1-1,1 1 1,9 2 0,8 1 6,42 6 1,-49-11-6,-2 0 0,1 2 0,0 0 0,-1 1 0,0 1 0,18 8 1,-32-12-7,0-1 1,0 1 0,0 0 0,0 0-1,0 0 1,-1 1 0,1-1 0,-1 0-1,1 1 1,-1-1 0,0 1 0,0-1-1,0 1 1,0 0 0,-1-1 0,1 1-1,-1 0 1,1-1 0,-1 6 0,0 4 17,0 0 0,0-1 0,-4 17 1,2-20-15,0-1 0,-1 0 0,0 1 1,0-1-1,-1-1 0,0 1 1,0 0-1,-1-1 0,0 0 0,0 0 1,0-1-1,-12 11 0,6-7 0,-1 0 1,0 0-1,0-1 0,-1-1 0,0 0 1,-15 6-1,21-11-6,0 0 1,0 0-1,0-1 1,0 0-1,0 0 0,-1-1 1,1 1-1,-11-2 0,14 0-40,0 1-1,0-1 0,0 0 0,1 0 1,-1 0-1,0 0 0,0-1 0,1 0 0,-1 1 1,0-1-1,1-1 0,0 1 0,-1 0 1,1-1-1,-4-4 0,-5-9-420,10 12 145,-1 0 1,0 1-1,1-1 1,-2 1-1,1-1 0,0 1 1,0 0-1,-6-3 0,-10-3-4398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3.129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0 275 27741,'0'0'1753,"17"-4"-1564,307-93 404,10-32-282,-305 109-206,-28 20-113,-1-1 0,1 1 0,-1 0 0,0-1 0,1 1-1,-1-1 1,0 1 0,1-1 0,-1 1 0,0-1 0,0 1 0,0-1 0,1 1-1,-1-1 1,0 1 0,0-1 0,0 1 0,0-1 0,0 1 0,0-1 0,0 1-1,0-1 1,0 1 0,0-2 0,-1 1-47,0 1 0,1-1 1,-1 0-1,0 1 0,0-1 0,0 0 1,0 1-1,0-1 0,1 1 0,-1-1 0,0 1 1,0 0-1,0-1 0,0 1 0,0 0 0,0 0 1,-1 0-1,-1-1 0,-36-1-3026,-13 1-6158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5:05.05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1 575 28397,'42'-28'184,"-3"1"-117,244-153 488,225-97-155,-486 266-383,-15 8-23,0 0 0,0 0 1,-1-1-1,1 0 0,-1 0 1,0-1-1,-1 0 0,1 0 1,8-9-1,-14 13-66,-3 1-1393,-15 0-1061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3.584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12 27132,'0'0'1681,"28"-2"-1315,91-6-62,-107 7-252,0 1 1,-1-1-1,1 2 0,0 0 1,0 0-1,-1 1 0,1 1 1,-1 0-1,1 0 0,-1 1 1,0 1-1,-1 0 0,1 0 1,-1 1-1,0 0 0,0 1 1,-1 0-1,16 15 0,-13-7 6,-1 0 0,0 1-1,-1 0 1,-1 1 0,0 0-1,-2 1 1,0-1 0,0 1 0,6 34-1,-6-15-48,3 40 1,-5-41-152,-5-33 44,0-3 55,0 1 1,0-1-1,0 0 0,0 1 1,0-1-1,0 1 1,0-1-1,0 0 0,0 1 1,0-1-1,0 1 0,0-1 1,0 0-1,1 1 1,-1-1-1,0 0 0,0 1 1,0-1-1,1 0 1,-1 1-1,0-1 0,0 0 1,1 1-1,-1-1 1,0 0-1,1 0 0,-1 1 1,0-1-1,1 0 1,-1 0-1,1 0 0,-1 1 1,7-1-1756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4.051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36 256 29550,'0'0'448,"-8"24"-382,2-5-49,2-9-11,0 0 0,1 1 1,0-1-1,0 1 0,1 0 0,1 0 1,0-1-1,1 1 0,0 0 0,0 0 1,1 0-1,0 0 0,5 16 0,7 7 1,1-2-1,23 40 0,-20-41-69,-1 0 0,15 46 0,-30-71 25,-1-5 52,-6-18 207,-12-16-82,2-1-1,1 0 0,1-1 1,3 0-1,0-1 1,2-1-1,2 1 1,-3-47-1,9-74-13,1 157-124,1 0-1,-1 0 0,0 0 1,0 0-1,1 0 0,-1-1 1,0 1-1,1 0 0,-1 0 1,0 0-1,1 0 0,-1 0 0,0 0 1,1 0-1,-1 0 0,0 0 1,0 1-1,1-1 0,-1 0 1,0 0-1,1 0 0,-1 0 0,0 0 1,0 0-1,1 1 0,-1-1 1,0 0-1,0 0 0,1 0 1,-1 1-1,0-1 0,0 0 1,0 0-1,1 1 0,18 16-4,0 2-1,-2 0 0,0 0 1,-1 2-1,16 26 0,39 49-79,-38-68-30,-33-27 112,1-1 1,0 1 0,-1-1-1,1 1 1,0-1-1,0 1 1,-1-1-1,1 1 1,0-1 0,0 0-1,0 0 1,-1 1-1,1-1 1,0 0-1,0 0 1,0 0 0,0 0-1,0 0 1,-1 0-1,1 0 1,0 0-1,0 0 1,0 0-1,0-1 1,-1 1 0,1 0-1,0 0 1,0-1-1,0 1 1,-1-1-1,1 1 1,0-1 0,0 1-1,-1-1 1,1 1-1,-1-1 1,1 1-1,0-1 1,-1 0 0,1 1-1,-1-1 1,1 0-1,-1 0 1,0 0-1,1 1 1,-1-3 0,7-26 43,-1 0 1,-2-1 0,-1 0 0,-1-57-1,-2 36 30,1-160 243,-1 211-314,0 0-1,0-1 1,1 1-1,-1 0 1,0-1 0,0 1-1,1 0 1,-1-1 0,0 1-1,1 0 1,-1 0-1,0-1 1,1 1 0,-1 0-1,0 0 1,1 0 0,-1-1-1,1 1 1,-1 0-1,0 0 1,1 0 0,-1 0-1,1 0 1,-1 0 0,0 0-1,1 0 1,-1 0-1,1 0 1,-1 0 0,0 0-1,1 0 1,-1 1 0,1-1-1,-1 0 1,0 0-1,1 0 1,-1 0 0,0 1-1,1-1 1,-1 0 0,0 0-1,1 1 1,-1-1 0,0 0-1,1 1 1,-1-1-1,0 0 1,0 1 0,0-1-1,1 1 1,16 19-7,0 2 0,-1 0 0,-2 1 0,18 35 0,-31-55 7,31 58-35,-10-17-410,48 72 1,-68-113 258,-1-3 79,-1 0 0,0 1 1,0-1-1,1 1 0,-1-1 0,0 1 1,1-1-1,-1 0 0,1 1 1,-1-1-1,0 0 0,1 1 0,-1-1 1,1 0-1,-1 0 0,1 1 1,-1-1-1,1 0 0,-1 0 0,1 0 1,-1 0-1,1 1 0,-1-1 1,1 0-1,-1 0 0,1 0 0,0 0 1,7 0-4794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4.45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61 88 27581,'0'0'3230,"-9"8"-3077,9-8-153,-4 3 4,0 1 0,1-1 1,-1 1-1,1 0 0,0 0 0,0 0 0,0 0 0,1 0 0,-1 0 0,1 1 0,0-1 1,0 1-1,1 0 0,-1 0 0,1 0 0,0-1 0,0 11 0,0 11-21,1-13 19,-1-1 0,2 1 0,-1-1 0,2 1 0,0-1 0,4 15 0,-5-24-17,0 0-1,1 0 1,0 0 0,-1 0 0,1 0-1,0 0 1,0 0 0,1-1 0,-1 1 0,1-1-1,-1 0 1,1 0 0,0 1 0,0-2 0,0 1-1,0 0 1,0-1 0,0 1 0,0-1-1,0 0 1,1 0 0,-1 0 0,1 0 0,-1-1-1,0 1 1,1-1 0,3 0 0,-4 0 14,-1 0-1,1 0 1,-1 0 0,1 0 0,-1-1 0,1 1 0,-1-1 0,1 0 0,-1 1-1,1-1 1,-1 0 0,0 0 0,1-1 0,-1 1 0,0 0 0,0-1-1,0 1 1,3-4 0,-2 2 7,0-1 0,0-1 0,0 1 0,-1 0-1,1-1 1,-1 1 0,0-1 0,3-9 0,-1-4 86,-1 0 0,0 0 0,-1-1 0,-1-24 0,-1 30-36,1 7-33,-1 0 0,1 0 1,-2 1-1,1-1 0,0 0 0,-1 0 0,0 1 0,-1-1 0,1 0 1,-1 1-1,0-1 0,-1 1 0,1 0 0,-1 0 0,-4-7 0,2 6-18,1 1 0,-1-1 0,-1 1 0,1 0 0,-1 0 0,0 0 0,0 1 0,0 0-1,0 0 1,-1 0 0,0 1 0,0 0 0,0 1 0,0-1 0,0 1 0,0 1 0,-12-2-1,17 3-13,1 0-1,-1 1 0,1-1 0,-1 1 0,1-1 0,-1 1 1,1-1-1,-1 1 0,1 0 0,0 0 0,0 0 0,-1 0 1,1 0-1,0 0 0,0 0 0,0 0 0,0 0 0,0 1 1,0-1-1,0 0 0,0 1 0,1-1 0,-1 0 0,0 1 1,1-1-1,-1 1 0,1-1 0,0 1 0,-1 2 0,0 1-215,0 0 0,1 0-1,-1 0 1,1 0-1,0 0 1,0 0 0,1 0-1,1 7 1,8 9-3422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5.40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246 1279 28957,'0'0'2063,"-17"-13"-1858,-54-39-50,69 50-149,0 1 1,1 0-1,-1-1 1,0 1-1,-1 0 1,1 0-1,0 0 1,0 1 0,0-1-1,0 0 1,-1 1-1,1-1 1,0 1-1,-1 0 1,1 0-1,0 0 1,-1 0-1,1 0 1,-3 1-1,3 0-4,0 0-1,0 0 0,0 0 0,0 1 1,0-1-1,0 0 0,1 1 0,-1 0 1,0-1-1,1 1 0,-3 3 0,0 0 6,-2 2-9,1 0 1,0 0-1,0 1 0,0-1 1,1 1-1,1 0 1,-1 0-1,1 0 0,0 1 1,-1 9-1,1 0-16,1 0 0,1 0-1,2 36 1,-1-51-2,1-1 0,-1 1 0,1 0 0,0 0-1,0-1 1,0 1 0,0-1 0,0 1 0,0-1 0,1 1 0,-1-1-1,1 0 1,0 1 0,-1-1 0,1 0 0,0 0 0,1-1 0,-1 1 0,0 0-1,0-1 1,1 1 0,-1-1 0,1 1 0,-1-1 0,1 0 0,-1 0-1,1-1 1,0 1 0,0 0 0,2-1 0,9 3-115,-1-2 0,1 0 0,0 0 0,25-4 0,-35 3 125,0 0 0,0-1 0,0 0 1,0 0-1,0 0 0,0-1 0,-1 1 0,1-1 0,0 0 1,-1 0-1,1 0 0,-1 0 0,1-1 0,-1 1 0,4-5 1,-3 2 10,0-1 0,0 1 0,-1-1 1,1 1-1,-1-1 0,-1 0 1,1 0-1,2-12 0,0-7 190,-1 1-1,-1-1 0,-1-50 1,-2 71-154,0-24 88,0 1-1,-3-1 0,0 0 0,-1 1 1,-2 0-1,-10-31 0,-31-69 137,-5 1-1,-82-143 1,108 228-80,24 75-93,3-17-89,1 0-1,1 0 0,0 0 0,1-1 0,1 1 1,0-1-1,11 20 0,62 110 3,31 21-19,-89-140-28,2-1 0,1-1 0,47 40-1,-64-60 18,1 0-1,-1-1 0,2 1 0,-1-2 1,0 1-1,1-1 0,-1 0 1,1 0-1,0-1 0,0 0 1,0-1-1,0 0 0,0 0 1,0-1-1,14 0 0,-17-1 30,-1 0 0,1 0 0,-1 0 0,0 0 0,1-1 0,-1 0 0,0 0 0,0 0 0,0 0-1,0 0 1,0-1 0,-1 0 0,1 0 0,-1 0 0,0 0 0,1-1 0,-2 1 0,1-1 0,0 0 0,3-6 0,4-7 2,-1 0 0,0-1 1,9-28-1,-12 21 9,0-1-1,-1 0 1,-2 0-1,-1 0 1,-2-51 0,0 48 16,0 28-25,0 0 0,0 0-1,1 0 1,-1 0 0,0 0 0,0 0 0,-1 0-1,1 0 1,0 0 0,0 0 0,0 0-1,-1 0 1,1 0 0,0 0 0,-1 0 0,1 0-1,-1 1 1,1-1 0,-1 0 0,0 0 0,1 0-1,-1 1 1,0-1 0,1 0 0,-1 1-1,0-1 1,0 0 0,0 1 0,1-1 0,-3 0-1,2 1 1,0 1-1,0-1 1,0 0 0,0 1-1,-1-1 1,1 0-1,0 1 1,0-1-1,0 1 1,0 0-1,0-1 1,1 1 0,-1 0-1,0-1 1,0 1-1,0 0 1,1 0-1,-1 0 1,0 0-1,1 0 1,-1 0-1,0 0 1,1 0 0,0 0-1,-1 0 1,1 0-1,-1 2 1,-3 14-5,0 1 1,1 0 0,1 1-1,0-1 1,2 0 0,0 1-1,3 21 1,-2-34-19,0 0 1,0 0-1,1 0 0,0 0 0,0 0 1,0 0-1,1-1 0,0 1 0,0-1 1,0 0-1,1 1 0,-1-2 0,1 1 1,1 0-1,-1-1 0,1 0 0,-1 0 1,1 0-1,0 0 0,1-1 1,-1 0-1,0 0 0,1 0 0,0-1 1,0 0-1,-1 0 0,1 0 0,0-1 1,1 0-1,9 1 0,-9-2-12,0 0 0,1 0 0,-1-1 0,0 0 0,14-4 0,-18 4 33,1-1 0,-1 0-1,0 1 1,0-1 0,0-1-1,0 1 1,0 0 0,0-1-1,-1 1 1,1-1-1,-1 0 1,1 0 0,1-4-1,3-5 14,-1 0 0,0 0-1,-1 0 1,-1-1 0,0 0 0,0 0-1,-1 0 1,-1 0 0,1-20-1,-2-6 103,-1 0 0,-6-40 1,2 55-47,0 0 0,-2 1 0,-15-43 0,-38-67 96,13 31-57,1-21 13,-28-60 108,73 181-227,-1 1 0,1 0 1,-1-1-1,1 1 1,-1 0-1,0-1 0,0 1 1,1 0-1,-1 0 1,0 0-1,0 0 0,0-1 1,-1 1-1,0 0 1,1 2-3,0 0 0,1 1 0,-1-1 0,1 1 0,-1-1 0,1 0 0,0 1 0,0 0 0,-1-1 1,1 1-1,0-1 0,0 1 0,0-1 0,1 3 0,-1 30 0,1 0 0,2-1 0,1 1 0,2-1 0,16 53 0,24 32 0,4-3 0,125 207 0,-166-307 3,0 0-1,1-1 1,1-1 0,16 18-1,-22-27-15,-1 0 1,1 0-1,0 0 0,0-1 0,0 0 0,0 0 0,1 0 1,-1-1-1,1 0 0,0 0 0,0 0 0,-1-1 0,1 1 1,0-2-1,12 2 0,-14-2-16,1 0 0,-1 0 0,1 0 0,0-1 0,-1 1-1,1-1 1,-1 0 0,1-1 0,-1 1 0,1-1 0,-1 0 0,0 0 0,0 0 0,0 0 0,0-1 0,0 0 0,0 0-1,-1 0 1,0 0 0,1 0 0,-1-1 0,0 1 0,-1-1 0,1 0 0,-1 0 0,1 0 0,-1 0 0,0 0 0,1-6 0,3-4-337,-2 0 1,1-1-1,2-20 1,0-11-1223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5.817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1 373 28637,'0'0'2724,"10"-7"-2553,15-12-134,2 1 1,0 2-1,37-17 1,106-38 24,-80 34-37,234-86 29,-313 115-84,-16 1-93,-20-3-274,-94-5-3640,40 7-6856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6.26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0 272 28717,'0'0'1059,"33"-3"-589,-16 1-422,51-5 117,116-27 1,94-51-63,-230 66 109,-1-1-1,-1-2 1,73-49-1,-112 65-184,-1 4 407,-6 19-230,-2 6-184,-2 0 1,0 1 0,-2-1-1,-10 28 1,-42 96 37,46-120-59,-11 29-40,-47 99 100,61-138-130,-1 0 1,0-1-1,-1-1 0,-1 0 0,-1 0 0,-22 20 0,29-31-107,1-1 0,-1 0 0,0 0 0,0 0-1,0-1 1,0 0 0,0 0 0,0 0 0,-1-1 0,1 0-1,-1 0 1,1-1 0,-12 0 0,-13 0-1716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7.44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71 105 26540,'0'0'2761,"-7"-20"-2408,-22-61-52,25 78 18,2 13-257,1 21-61,16 433 140,-15-443-140,0 18-2,-4 40-1,2-65 5,-1-1-1,0 0 1,0 0-1,-1-1 1,-1 1-1,-11 21 1,16-33 16,-1-16-8,0 14-10,1 0 0,0 0 0,-1-1-1,1 1 1,0 0 0,0 0 0,0 0 0,0-1 0,0 1-1,0 0 1,1 0 0,-1-1 0,0 1 0,0 0 0,1 0-1,-1 0 1,1-1 0,-1 1 0,1 0 0,0 0-1,-1 0 1,1 0 0,0 0 0,0 0 0,0 0 0,-1 1-1,1-1 1,0 0 0,0 0 0,0 0 0,1 1 0,-1-1-1,0 1 1,0-1 0,0 1 0,0-1 0,0 1 0,1 0-1,-1 0 1,2-1 0,30-7-4,0 2 0,42-3 0,43-8-4,-13-12 7,-95 26 0,-1-1 0,1 0 1,-1-1-1,0 1 0,0-2 1,-1 0-1,1 0 0,10-11 1,-16 14 2,-1 0 0,0 0 0,0-1 0,0 1 0,0-1 0,-1 1 0,1-1 0,-1 0 0,0 1 0,0-1 0,0 0 0,0-7 1,-2-52 252,-1 32 27,-1 5 15,3 26-196,0 8-28,0 17-65,-1 2 0,1 0-1,2 0 1,0 0 0,2 0 0,8 31 0,37 71-6,-14-42-3,-35-87-31,0 0 0,0 0 0,0 1 1,0-1-1,0 0 0,0 1 1,0-1-1,0 0 0,0 1 1,0-1-1,0 0 0,0 1 1,1-1-1,-1 0 0,0 0 1,0 1-1,0-1 0,0 0 1,1 0-1,-1 1 0,0-1 1,0 0-1,1 0 0,-1 0 0,0 1 1,0-1-1,1 0 0,-1 0 1,0 0-1,0 0 0,1 0 1,-1 1-1,0-1 0,1 0 1,-1 0-1,0 0 0,1 0 1,-1 0-1,0 0 0,1 0 1,-1 0-1,0 0 0,1 0 1,-1 0-1,0-1 0,0 1 1,1 0-1,-1 0 0,0 0 0,1 0 1,-1 0-1,0-1 0,1 1 1,2-14-1659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8.56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67 0 29469,'0'0'1262,"-13"41"-1232,13-41-30,-48 184 8,46-167-6,0 0 0,1 0 0,0 0 0,2 0 0,0 0 0,1 0 1,0 0-1,2 0 0,0 0 0,1-1 0,12 29 0,-11-28-1,42 100-406,92 162-1,-140-279 403,0 0-1,0 0 1,0 0-1,0 0 1,0 0-1,0 0 1,0 0-1,0 0 0,1 0 1,-1 0-1,0 0 1,0 0-1,0 0 1,0 0-1,0 0 1,0 0-1,0 0 0,0 0 1,0 0-1,0 0 1,0 0-1,0 0 1,0 0-1,0 0 1,0 0-1,0 0 0,0 0 1,0 0-1,0 0 1,1 0-1,-1 0 1,0 0-1,0 0 1,0 0-1,0 0 0,0 0 1,0 0-1,0 0 1,0 0-1,0 0 1,0 0-1,0 0 1,0 0-1,0 0 0,-1-11-60,-7-32 120,-3-19 94,9-110 137,2 151-262,0 16-22,1-1 1,-1 1 0,1-1-1,0 1 1,0-1-1,0 1 1,1 0-1,0-1 1,0 1 0,3-5-1,-4 8-3,1 0 0,-1 0 0,1 0 0,0 0 0,-1 1 0,1-1 0,0 1 0,0-1-1,0 1 1,1 0 0,-1-1 0,0 1 0,0 1 0,1-1 0,-1 0 0,0 0 0,1 1 0,-1-1 0,1 1 0,-1 0-1,0 0 1,1 0 0,4 0 0,-4 1-2,0 0 0,0-1 0,0 1-1,0 0 1,0 1 0,0-1 0,0 0-1,0 1 1,-1 0 0,1 0 0,-1 0-1,1 0 1,-1 0 0,0 0 0,3 4-1,33 45-11,-18-22 6,-12-18 2,0-1 0,1-1 0,0 0 1,0 0-1,1 0 0,18 10 1,-25-17 3,0 0 1,0 0-1,1-1 1,-1 1-1,1-1 1,-1 0 0,1 0-1,-1 0 1,1-1-1,0 1 1,-1-1-1,1 0 1,0 0 0,-1 0-1,1-1 1,0 1-1,-1-1 1,1 0-1,-1 0 1,1 0 0,-1 0-1,1-1 1,-1 1-1,0-1 1,1 0-1,-1 0 1,5-4-1,4-4 37,0-1 0,-1 0 0,0-1 0,-1 0 0,0-1 0,-1 0 0,-1 0 0,0-1 0,0 0 0,-2 0 0,1-1 0,-2 0 0,0 0 0,-1-1 0,0 1 0,-2-1 0,0 0 0,1-29 0,-3 44-29,-1 0 1,1 0-1,0 0 1,0 0-1,-1 0 1,1 0-1,0 1 1,-1-1-1,1 0 1,-1 0-1,1 0 1,-1 0-1,0 0 1,1 1-1,-1-1 1,0 0-1,0 1 1,1-1 0,-1 0-1,0 1 1,0-1-1,-1 0 1,-28-6 78,22 6-75,1 1 0,0 1 0,0-1-1,0 1 1,0 0 0,-12 4 0,13-2-10,-1 0 1,0 1-1,1 0 0,0 0 1,0 1-1,0-1 1,1 1-1,0 1 0,0-1 1,0 1-1,0 0 1,1 0-1,-7 13 0,6-10-2,0 1-1,1 0 0,0 0 1,1 1-1,0-1 0,1 1 1,0-1-1,0 1 0,1 12 1,1-21-7,0 0 1,0 1-1,0-1 1,0 0-1,1 0 1,-1 0-1,0 0 1,1 1-1,0-1 1,0 0-1,-1 0 1,1 0-1,0 0 1,1 0-1,-1-1 1,0 1-1,0 0 1,1 0-1,-1-1 1,1 1-1,0-1 1,-1 1-1,1-1 1,0 0-1,0 0 1,0 0-1,0 0 1,0 0-1,2 1 1,5 0-28,0 0 0,0 0 1,1-1-1,-1-1 0,15 0 0,-21 0 35,1-1 1,-1 0-1,0 1 1,0-1-1,0-1 1,-1 1-1,1 0 1,0-1-1,0 1 1,-1-1-1,1 0 1,-1 0-1,1 0 0,-1 0 1,0-1-1,0 1 1,0 0-1,0-1 1,0 0-1,-1 1 1,1-1-1,-1 0 1,0 0-1,2-3 0,0-3 7,1 0-1,-1 0 1,-1 0-1,0-1 0,0 1 1,-1-1-1,1-9 0,-2 11 7,0 1 0,0-1-1,-1 0 1,0 1 0,0-1-1,-1 1 1,-3-9-1,4 14-8,0 0-1,0 0 1,0 0-1,-1 0 1,1 0-1,-1 0 1,0 0-1,1 0 1,-1 1-1,0-1 1,0 1-1,0-1 1,0 1-1,0 0 1,0 0-1,0 0 1,-1 0-1,1 0 1,0 1-1,-1-1 1,1 0-1,0 1 1,-1 0-1,1 0 1,-1-1-1,-4 2 0,5-1-30,-1 0-1,1 0 0,0 0 0,-1 0 1,1 1-1,-1-1 0,1 1 0,-1-1 0,1 1 1,0 0-1,0 0 0,-1 0 0,1 0 0,0 1 1,0-1-1,0 1 0,0-1 0,0 1 1,1 0-1,-1-1 0,0 1 0,1 0 0,-1 0 1,1 0-1,0 0 0,0 0 0,0 1 0,0-1 1,0 0-1,0 1 0,0-1 0,1 0 1,-1 1-1,1-1 0,0 1 0,0-1 0,0 4 1,-1 12-1549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49.498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84 383 22746,'0'0'7495,"-14"8"-7442,0-1-51,1 0-1,-18 13 1,30-19-2,0 0-1,0-1 1,1 1-1,-1 0 1,0 0-1,0 0 1,1 0-1,-1 0 0,0 0 1,1 0-1,-1 0 1,1 0-1,-1 0 1,1 0-1,0 0 1,-1 1-1,1-1 1,0 0-1,0 0 1,0 0-1,0 0 1,0 1-1,0-1 1,0 0-1,0 0 1,0 0-1,1 0 0,-1 0 1,0 1-1,1-1 1,-1 0-1,1 0 1,-1 0-1,1 0 1,0 0-1,-1 0 1,1 0-1,0 0 1,0-1-1,0 1 1,-1 0-1,2 0 1,4 4-6,-1 0 1,1-1-1,0 0 1,11 5-1,-16-8 6,3 1-14,1 1 0,0-1 1,1 0-1,-1 0 0,0 0 1,0-1-1,1 0 0,-1 0 1,1 0-1,-1-1 0,1 0 1,0 0-1,-1 0 0,1-1 1,-1 0-1,0 0 0,8-2 0,-7 0 16,0 0-1,0 0 0,0 0 1,-1-1-1,0 1 0,0-1 0,0-1 1,0 1-1,0-1 0,-1 0 1,0 0-1,0 0 0,0 0 0,3-7 1,-2-1 45,0 1 0,0-1 0,-1 0 0,-1 0 0,0 0 0,-1 0 0,0 0 0,-1-1 0,-1 1 0,-1-21 0,1 17 60,0 17-102,0 0 0,0-1 1,0 1-1,0-1 0,0 1 0,0 0 0,0-1 1,0 1-1,0 0 0,0-1 0,-1 1 0,1 0 1,0-1-1,0 1 0,0-1 0,0 1 0,-1 0 1,1 0-1,0-1 0,0 1 0,0 0 0,-1-1 1,1 1-1,0 0 0,-1 0 0,1-1 0,0 1 1,-1 0-1,1 0 0,0 0 0,-1 0 0,1-1 1,0 1-1,-1 0 0,0 0-4,1 0 0,-1 1 0,1-1 0,0 0 0,-1 0 0,1 0 1,-1 1-1,1-1 0,0 0 0,-1 1 0,1-1 0,0 0 0,-1 1 0,1-1 0,0 0 0,-1 1 0,1-1 0,0 0 0,0 1 0,0-1 0,-1 1 0,1-1 1,0 1-1,0-1 0,0 1 0,0-1 0,0 0 0,0 1 0,0-1 0,0 1 0,0 0 0,-1 9-6,0 0 0,1 0 0,0 0 0,0 0 1,4 14-1,-4-21-6,1 0 0,0 0 1,1 0-1,-1 0 0,0 0 1,1 0-1,0 0 0,-1-1 1,1 1-1,0-1 0,0 1 1,1-1-1,-1 0 0,0 0 1,1 0-1,0 0 0,-1 0 1,1 0-1,0-1 0,0 1 1,4 0-1,-1 1 7,0-1 0,0 0 0,0 0-1,0 0 1,1-1 0,-1 0 0,1 0 0,-1-1-1,1 0 1,-1 0 0,1 0 0,-1-1 0,0 0 0,1 0-1,-1-1 1,0 1 0,1-1 0,-1-1 0,0 1 0,-1-1-1,1 0 1,0-1 0,-1 1 0,0-1 0,1 0 0,-2 0-1,1-1 1,0 0 0,-1 0 0,0 0 0,6-9 0,-6 7 53,-1-1 1,1 0 0,-1 0 0,-1-1-1,0 1 1,0 0 0,2-18 0,-4-63 127,-1 45-147,1-67 16,15 110-86,-8 1 37,1-1 2,1 1 0,-1-1-1,1 2 1,-1-1 0,0 1 0,1 1-1,-1 0 1,0 0 0,0 0 0,0 1-1,0 0 1,0 1 0,-1-1-1,9 7 1,-2 2-1,0 2 0,-1-1-1,-1 2 1,0 0 0,-1 0-1,16 29 1,26 35 2,-42-58 189,-8-17-7376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04:49:54.816"/>
    </inkml:context>
    <inkml:brush xml:id="br0">
      <inkml:brushProperty name="width" value="0.025" units="cm"/>
      <inkml:brushProperty name="height" value="0.025" units="cm"/>
      <inkml:brushProperty name="color" value="#CC0066"/>
    </inkml:brush>
  </inkml:definitions>
  <inkml:trace contextRef="#ctx0" brushRef="#br0">137 5 27981,'0'0'1102,"-8"-2"-1006,7 2-95,-1 0 0,0-1 1,0 1 0,0-1-1,0 1 1,-1 0-1,1 0 1,0 0 0,0 0-1,0 0 1,0 0 0,-1 1-1,1-1 1,0 1 0,0-1-1,0 1 1,0 0-1,0 0 1,0 0 0,0 0-1,0 0 1,1 0 0,-1 1-1,0-1 1,1 0 0,-1 1-1,1 0 1,-1-1 0,1 1-1,0 0 1,-1 0-1,0 2 1,-6 8-1,0-1 0,0 1 0,1 1 0,1 0-1,0 0 1,1 0 0,1 0 0,0 1 0,0 0 0,2-1 0,-3 26 0,5-37-3,1 1 0,-1-1 0,0 0 0,1 0 1,0 1-1,0-1 0,0 0 0,0 0 0,0 0 1,0 0-1,0 0 0,0 0 0,1 0 0,-1-1 1,1 1-1,0 0 0,-1-1 0,1 1 0,0-1 1,0 1-1,0-1 0,0 0 0,0 0 0,0 0 1,0 0-1,0 0 0,0-1 0,4 2 0,9 1 1,0 1-1,0-2 0,20 1 0,-24-2 3,48 3 8,-37-4-3,1 1 0,0 1 0,-1 1 0,1 2 0,28 8 0,-49-12-3,0 0-1,0 0 1,0 0 0,-1 0-1,1 0 1,0 0-1,-1 1 1,1-1-1,-1 1 1,0-1-1,1 1 1,-1-1-1,0 1 1,0 0 0,0-1-1,0 1 1,0 0-1,0 0 1,0 0-1,-1 0 1,1 0-1,-1 0 1,1 0-1,-1 0 1,0 0 0,0 0-1,0 0 1,0 3-1,-1-1 14,1 1 0,-1-1 0,0 0 0,0 1 0,-1-1-1,1 0 1,-1 0 0,0 0 0,0 0 0,0 0 0,-1-1 0,-3 5 0,-10 9 61,-33 25 0,30-26-66,-34 34 0,46-43-320,0-1 0,-1 0 1,0-1-1,0 0 0,0 0 0,0-1 1,-18 7-1,19-8-519,-30 13-5103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5A5D-754C-4184-B2FC-51D6B1FD4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2F16-085B-4473-A4B3-83FCADAF2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3686-5003-473A-9C7C-FDDBB933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1D93-A91F-46DE-81AA-74F75290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B48D-F356-4C06-A906-2236A51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A74-90F9-4535-9A4F-503C328B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B1082-3614-4C61-9403-66B930B24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9D7C-21C6-4CDF-9C70-228AF5D1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B82A-58A7-4B87-8D47-B59BB68B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EB9A-22D7-4F7A-9163-6EA9579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74F29-3CFC-47E4-9099-5D185D88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A8FA7-CE41-4661-A699-A45063F5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FC2E-06AA-456A-81F4-4FF005F4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ACC2-73CA-41B5-84BD-EBDDDBF7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F447-3C18-42DD-B2AF-AA2B479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1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502-D182-4672-A222-61D94FF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3EEA-A789-4A5A-B0CD-CA71D9E9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40EC-E3EC-4093-AA80-9CA72655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60D1-58FE-4F4B-B6A2-95CC28F2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04C9-D7FC-47A7-BAFA-3DE428C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5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590E-6BA9-4FC9-8518-78D9F33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3F40-1C12-4D0C-A231-11BB96D8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FE0-50C2-42DC-BF9A-6DE53BD7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E634-5DD7-44BB-8C19-31B5B3CF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D339F-12E9-4910-877F-FC2456D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1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1109-BE68-4809-8A1B-CD264CD4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A4B0-7C5C-4057-9C06-2F09D01C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CCDE-E05A-4C92-90AD-CA543837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B80F8-C06A-4100-8F48-374E0303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DA7-DEF4-46D1-AE6A-1637C44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40B7-00F4-471B-8824-8116DB0D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3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2B-3410-4A6B-9BA2-696A4047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A402-1D80-4F47-A04A-E4AA3AF8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DCFAB-8BFC-456B-9475-72EA8E4F4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47155-A8F6-4FA2-A187-DC756E9E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44A90-B4BB-4FB6-941D-0D6B8408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A6FF0-8AFF-4144-9B66-1B28B6DB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7A74E-2582-47BE-9CE2-BB51787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58BF9-8F36-4C84-A35F-3BA6A793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0617-929E-4395-824A-F83CD1BD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46705-363D-4E94-807D-9A973C36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FC305-33F6-40F6-AFC9-8671AFC4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2149-DCB5-4747-94D9-FEDDBCB9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3BB52-1662-44A8-826D-7BD87CA8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6F3CC-C785-4D98-BAC8-1291BFAC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642AD-12BB-451D-AC4F-8BD898F0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9970-EC31-4909-9C7B-6C6015B8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D104-25AF-4118-BCF4-43F4522D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8638F-170F-4B13-9A7E-6ABE0896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BA2A-41F2-4379-AE8D-3125BAE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4CF3-3FC9-42B5-98D4-C24359CB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34DA9-0574-4973-89F6-F1E8C8F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3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12C2-E572-47A2-89C7-C72AA16A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9005A-FE33-45EF-B700-E1C0B453E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686DC-57F6-4391-91A0-F5243ECE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373E5-029D-43AD-951D-F660BEFD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F89FF-B8BB-4114-BEA9-3088F058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3BDC-8895-41F5-B902-896F8DE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3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A9E8F-142D-4DC4-B530-6FD249C0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61824-CE65-45AB-BFD6-46A36A6E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74F4-9503-40CE-982E-1FDADF957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BB62-44DB-483A-B7BC-6C4AB47C8257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C3FA-2137-4569-A2EF-41905C984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5E24-D83B-41FB-9B26-2D262AEEE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9F5-F7CE-4D9E-8B21-54BAE2FEB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0.xml"/><Relationship Id="rId21" Type="http://schemas.openxmlformats.org/officeDocument/2006/relationships/customXml" Target="../ink/ink672.xml"/><Relationship Id="rId42" Type="http://schemas.openxmlformats.org/officeDocument/2006/relationships/image" Target="../media/image683.png"/><Relationship Id="rId63" Type="http://schemas.openxmlformats.org/officeDocument/2006/relationships/customXml" Target="../ink/ink693.xml"/><Relationship Id="rId84" Type="http://schemas.openxmlformats.org/officeDocument/2006/relationships/image" Target="../media/image704.png"/><Relationship Id="rId138" Type="http://schemas.openxmlformats.org/officeDocument/2006/relationships/image" Target="../media/image731.png"/><Relationship Id="rId159" Type="http://schemas.openxmlformats.org/officeDocument/2006/relationships/customXml" Target="../ink/ink741.xml"/><Relationship Id="rId170" Type="http://schemas.openxmlformats.org/officeDocument/2006/relationships/image" Target="../media/image747.png"/><Relationship Id="rId107" Type="http://schemas.openxmlformats.org/officeDocument/2006/relationships/customXml" Target="../ink/ink715.xml"/><Relationship Id="rId11" Type="http://schemas.openxmlformats.org/officeDocument/2006/relationships/customXml" Target="../ink/ink667.xml"/><Relationship Id="rId32" Type="http://schemas.openxmlformats.org/officeDocument/2006/relationships/image" Target="../media/image678.png"/><Relationship Id="rId53" Type="http://schemas.openxmlformats.org/officeDocument/2006/relationships/customXml" Target="../ink/ink688.xml"/><Relationship Id="rId74" Type="http://schemas.openxmlformats.org/officeDocument/2006/relationships/image" Target="../media/image699.png"/><Relationship Id="rId128" Type="http://schemas.openxmlformats.org/officeDocument/2006/relationships/image" Target="../media/image726.png"/><Relationship Id="rId149" Type="http://schemas.openxmlformats.org/officeDocument/2006/relationships/customXml" Target="../ink/ink736.xml"/><Relationship Id="rId5" Type="http://schemas.openxmlformats.org/officeDocument/2006/relationships/customXml" Target="../ink/ink664.xml"/><Relationship Id="rId95" Type="http://schemas.openxmlformats.org/officeDocument/2006/relationships/customXml" Target="../ink/ink709.xml"/><Relationship Id="rId160" Type="http://schemas.openxmlformats.org/officeDocument/2006/relationships/image" Target="../media/image742.png"/><Relationship Id="rId181" Type="http://schemas.openxmlformats.org/officeDocument/2006/relationships/customXml" Target="../ink/ink752.xml"/><Relationship Id="rId22" Type="http://schemas.openxmlformats.org/officeDocument/2006/relationships/image" Target="../media/image673.png"/><Relationship Id="rId43" Type="http://schemas.openxmlformats.org/officeDocument/2006/relationships/customXml" Target="../ink/ink683.xml"/><Relationship Id="rId64" Type="http://schemas.openxmlformats.org/officeDocument/2006/relationships/image" Target="../media/image694.png"/><Relationship Id="rId118" Type="http://schemas.openxmlformats.org/officeDocument/2006/relationships/image" Target="../media/image721.png"/><Relationship Id="rId139" Type="http://schemas.openxmlformats.org/officeDocument/2006/relationships/customXml" Target="../ink/ink731.xml"/><Relationship Id="rId85" Type="http://schemas.openxmlformats.org/officeDocument/2006/relationships/customXml" Target="../ink/ink704.xml"/><Relationship Id="rId150" Type="http://schemas.openxmlformats.org/officeDocument/2006/relationships/image" Target="../media/image737.png"/><Relationship Id="rId171" Type="http://schemas.openxmlformats.org/officeDocument/2006/relationships/customXml" Target="../ink/ink747.xml"/><Relationship Id="rId12" Type="http://schemas.openxmlformats.org/officeDocument/2006/relationships/image" Target="../media/image668.png"/><Relationship Id="rId33" Type="http://schemas.openxmlformats.org/officeDocument/2006/relationships/customXml" Target="../ink/ink678.xml"/><Relationship Id="rId108" Type="http://schemas.openxmlformats.org/officeDocument/2006/relationships/image" Target="../media/image716.png"/><Relationship Id="rId129" Type="http://schemas.openxmlformats.org/officeDocument/2006/relationships/customXml" Target="../ink/ink726.xml"/><Relationship Id="rId54" Type="http://schemas.openxmlformats.org/officeDocument/2006/relationships/image" Target="../media/image689.png"/><Relationship Id="rId75" Type="http://schemas.openxmlformats.org/officeDocument/2006/relationships/customXml" Target="../ink/ink699.xml"/><Relationship Id="rId96" Type="http://schemas.openxmlformats.org/officeDocument/2006/relationships/image" Target="../media/image710.png"/><Relationship Id="rId140" Type="http://schemas.openxmlformats.org/officeDocument/2006/relationships/image" Target="../media/image732.png"/><Relationship Id="rId161" Type="http://schemas.openxmlformats.org/officeDocument/2006/relationships/customXml" Target="../ink/ink742.xml"/><Relationship Id="rId182" Type="http://schemas.openxmlformats.org/officeDocument/2006/relationships/image" Target="../media/image753.png"/><Relationship Id="rId6" Type="http://schemas.openxmlformats.org/officeDocument/2006/relationships/image" Target="../media/image665.png"/><Relationship Id="rId23" Type="http://schemas.openxmlformats.org/officeDocument/2006/relationships/customXml" Target="../ink/ink673.xml"/><Relationship Id="rId119" Type="http://schemas.openxmlformats.org/officeDocument/2006/relationships/customXml" Target="../ink/ink721.xml"/><Relationship Id="rId44" Type="http://schemas.openxmlformats.org/officeDocument/2006/relationships/image" Target="../media/image684.png"/><Relationship Id="rId65" Type="http://schemas.openxmlformats.org/officeDocument/2006/relationships/customXml" Target="../ink/ink694.xml"/><Relationship Id="rId86" Type="http://schemas.openxmlformats.org/officeDocument/2006/relationships/image" Target="../media/image705.png"/><Relationship Id="rId130" Type="http://schemas.openxmlformats.org/officeDocument/2006/relationships/image" Target="../media/image727.png"/><Relationship Id="rId151" Type="http://schemas.openxmlformats.org/officeDocument/2006/relationships/customXml" Target="../ink/ink737.xml"/><Relationship Id="rId172" Type="http://schemas.openxmlformats.org/officeDocument/2006/relationships/image" Target="../media/image748.png"/><Relationship Id="rId13" Type="http://schemas.openxmlformats.org/officeDocument/2006/relationships/customXml" Target="../ink/ink668.xml"/><Relationship Id="rId18" Type="http://schemas.openxmlformats.org/officeDocument/2006/relationships/image" Target="../media/image671.png"/><Relationship Id="rId39" Type="http://schemas.openxmlformats.org/officeDocument/2006/relationships/customXml" Target="../ink/ink681.xml"/><Relationship Id="rId109" Type="http://schemas.openxmlformats.org/officeDocument/2006/relationships/customXml" Target="../ink/ink716.xml"/><Relationship Id="rId34" Type="http://schemas.openxmlformats.org/officeDocument/2006/relationships/image" Target="../media/image679.png"/><Relationship Id="rId50" Type="http://schemas.openxmlformats.org/officeDocument/2006/relationships/image" Target="../media/image687.png"/><Relationship Id="rId55" Type="http://schemas.openxmlformats.org/officeDocument/2006/relationships/customXml" Target="../ink/ink689.xml"/><Relationship Id="rId76" Type="http://schemas.openxmlformats.org/officeDocument/2006/relationships/image" Target="../media/image700.png"/><Relationship Id="rId97" Type="http://schemas.openxmlformats.org/officeDocument/2006/relationships/customXml" Target="../ink/ink710.xml"/><Relationship Id="rId104" Type="http://schemas.openxmlformats.org/officeDocument/2006/relationships/image" Target="../media/image714.png"/><Relationship Id="rId120" Type="http://schemas.openxmlformats.org/officeDocument/2006/relationships/image" Target="../media/image722.png"/><Relationship Id="rId125" Type="http://schemas.openxmlformats.org/officeDocument/2006/relationships/customXml" Target="../ink/ink724.xml"/><Relationship Id="rId141" Type="http://schemas.openxmlformats.org/officeDocument/2006/relationships/customXml" Target="../ink/ink732.xml"/><Relationship Id="rId146" Type="http://schemas.openxmlformats.org/officeDocument/2006/relationships/image" Target="../media/image735.png"/><Relationship Id="rId167" Type="http://schemas.openxmlformats.org/officeDocument/2006/relationships/customXml" Target="../ink/ink745.xml"/><Relationship Id="rId188" Type="http://schemas.openxmlformats.org/officeDocument/2006/relationships/image" Target="../media/image756.png"/><Relationship Id="rId7" Type="http://schemas.openxmlformats.org/officeDocument/2006/relationships/customXml" Target="../ink/ink665.xml"/><Relationship Id="rId71" Type="http://schemas.openxmlformats.org/officeDocument/2006/relationships/customXml" Target="../ink/ink697.xml"/><Relationship Id="rId92" Type="http://schemas.openxmlformats.org/officeDocument/2006/relationships/image" Target="../media/image708.png"/><Relationship Id="rId162" Type="http://schemas.openxmlformats.org/officeDocument/2006/relationships/image" Target="../media/image743.png"/><Relationship Id="rId183" Type="http://schemas.openxmlformats.org/officeDocument/2006/relationships/customXml" Target="../ink/ink753.xml"/><Relationship Id="rId2" Type="http://schemas.openxmlformats.org/officeDocument/2006/relationships/customXml" Target="../ink/ink663.xml"/><Relationship Id="rId29" Type="http://schemas.openxmlformats.org/officeDocument/2006/relationships/customXml" Target="../ink/ink676.xml"/><Relationship Id="rId24" Type="http://schemas.openxmlformats.org/officeDocument/2006/relationships/image" Target="../media/image674.png"/><Relationship Id="rId40" Type="http://schemas.openxmlformats.org/officeDocument/2006/relationships/image" Target="../media/image682.png"/><Relationship Id="rId45" Type="http://schemas.openxmlformats.org/officeDocument/2006/relationships/customXml" Target="../ink/ink684.xml"/><Relationship Id="rId66" Type="http://schemas.openxmlformats.org/officeDocument/2006/relationships/image" Target="../media/image695.png"/><Relationship Id="rId87" Type="http://schemas.openxmlformats.org/officeDocument/2006/relationships/customXml" Target="../ink/ink705.xml"/><Relationship Id="rId110" Type="http://schemas.openxmlformats.org/officeDocument/2006/relationships/image" Target="../media/image717.png"/><Relationship Id="rId115" Type="http://schemas.openxmlformats.org/officeDocument/2006/relationships/customXml" Target="../ink/ink719.xml"/><Relationship Id="rId131" Type="http://schemas.openxmlformats.org/officeDocument/2006/relationships/customXml" Target="../ink/ink727.xml"/><Relationship Id="rId136" Type="http://schemas.openxmlformats.org/officeDocument/2006/relationships/image" Target="../media/image730.png"/><Relationship Id="rId157" Type="http://schemas.openxmlformats.org/officeDocument/2006/relationships/customXml" Target="../ink/ink740.xml"/><Relationship Id="rId178" Type="http://schemas.openxmlformats.org/officeDocument/2006/relationships/image" Target="../media/image751.png"/><Relationship Id="rId61" Type="http://schemas.openxmlformats.org/officeDocument/2006/relationships/customXml" Target="../ink/ink692.xml"/><Relationship Id="rId82" Type="http://schemas.openxmlformats.org/officeDocument/2006/relationships/image" Target="../media/image703.png"/><Relationship Id="rId152" Type="http://schemas.openxmlformats.org/officeDocument/2006/relationships/image" Target="../media/image738.png"/><Relationship Id="rId173" Type="http://schemas.openxmlformats.org/officeDocument/2006/relationships/customXml" Target="../ink/ink748.xml"/><Relationship Id="rId19" Type="http://schemas.openxmlformats.org/officeDocument/2006/relationships/customXml" Target="../ink/ink671.xml"/><Relationship Id="rId14" Type="http://schemas.openxmlformats.org/officeDocument/2006/relationships/image" Target="../media/image669.png"/><Relationship Id="rId30" Type="http://schemas.openxmlformats.org/officeDocument/2006/relationships/image" Target="../media/image677.png"/><Relationship Id="rId35" Type="http://schemas.openxmlformats.org/officeDocument/2006/relationships/customXml" Target="../ink/ink679.xml"/><Relationship Id="rId56" Type="http://schemas.openxmlformats.org/officeDocument/2006/relationships/image" Target="../media/image690.png"/><Relationship Id="rId77" Type="http://schemas.openxmlformats.org/officeDocument/2006/relationships/customXml" Target="../ink/ink700.xml"/><Relationship Id="rId100" Type="http://schemas.openxmlformats.org/officeDocument/2006/relationships/image" Target="../media/image712.png"/><Relationship Id="rId105" Type="http://schemas.openxmlformats.org/officeDocument/2006/relationships/customXml" Target="../ink/ink714.xml"/><Relationship Id="rId126" Type="http://schemas.openxmlformats.org/officeDocument/2006/relationships/image" Target="../media/image725.png"/><Relationship Id="rId147" Type="http://schemas.openxmlformats.org/officeDocument/2006/relationships/customXml" Target="../ink/ink735.xml"/><Relationship Id="rId168" Type="http://schemas.openxmlformats.org/officeDocument/2006/relationships/image" Target="../media/image746.png"/><Relationship Id="rId8" Type="http://schemas.openxmlformats.org/officeDocument/2006/relationships/image" Target="../media/image666.png"/><Relationship Id="rId51" Type="http://schemas.openxmlformats.org/officeDocument/2006/relationships/customXml" Target="../ink/ink687.xml"/><Relationship Id="rId72" Type="http://schemas.openxmlformats.org/officeDocument/2006/relationships/image" Target="../media/image698.png"/><Relationship Id="rId93" Type="http://schemas.openxmlformats.org/officeDocument/2006/relationships/customXml" Target="../ink/ink708.xml"/><Relationship Id="rId98" Type="http://schemas.openxmlformats.org/officeDocument/2006/relationships/image" Target="../media/image711.png"/><Relationship Id="rId121" Type="http://schemas.openxmlformats.org/officeDocument/2006/relationships/customXml" Target="../ink/ink722.xml"/><Relationship Id="rId142" Type="http://schemas.openxmlformats.org/officeDocument/2006/relationships/image" Target="../media/image733.png"/><Relationship Id="rId163" Type="http://schemas.openxmlformats.org/officeDocument/2006/relationships/customXml" Target="../ink/ink743.xml"/><Relationship Id="rId184" Type="http://schemas.openxmlformats.org/officeDocument/2006/relationships/image" Target="../media/image754.png"/><Relationship Id="rId189" Type="http://schemas.openxmlformats.org/officeDocument/2006/relationships/customXml" Target="../ink/ink756.xml"/><Relationship Id="rId3" Type="http://schemas.openxmlformats.org/officeDocument/2006/relationships/image" Target="../media/image663.png"/><Relationship Id="rId25" Type="http://schemas.openxmlformats.org/officeDocument/2006/relationships/customXml" Target="../ink/ink674.xml"/><Relationship Id="rId46" Type="http://schemas.openxmlformats.org/officeDocument/2006/relationships/image" Target="../media/image685.png"/><Relationship Id="rId67" Type="http://schemas.openxmlformats.org/officeDocument/2006/relationships/customXml" Target="../ink/ink695.xml"/><Relationship Id="rId116" Type="http://schemas.openxmlformats.org/officeDocument/2006/relationships/image" Target="../media/image720.png"/><Relationship Id="rId137" Type="http://schemas.openxmlformats.org/officeDocument/2006/relationships/customXml" Target="../ink/ink730.xml"/><Relationship Id="rId158" Type="http://schemas.openxmlformats.org/officeDocument/2006/relationships/image" Target="../media/image741.png"/><Relationship Id="rId20" Type="http://schemas.openxmlformats.org/officeDocument/2006/relationships/image" Target="../media/image672.png"/><Relationship Id="rId41" Type="http://schemas.openxmlformats.org/officeDocument/2006/relationships/customXml" Target="../ink/ink682.xml"/><Relationship Id="rId62" Type="http://schemas.openxmlformats.org/officeDocument/2006/relationships/image" Target="../media/image693.png"/><Relationship Id="rId83" Type="http://schemas.openxmlformats.org/officeDocument/2006/relationships/customXml" Target="../ink/ink703.xml"/><Relationship Id="rId88" Type="http://schemas.openxmlformats.org/officeDocument/2006/relationships/image" Target="../media/image706.png"/><Relationship Id="rId111" Type="http://schemas.openxmlformats.org/officeDocument/2006/relationships/customXml" Target="../ink/ink717.xml"/><Relationship Id="rId132" Type="http://schemas.openxmlformats.org/officeDocument/2006/relationships/image" Target="../media/image728.png"/><Relationship Id="rId153" Type="http://schemas.openxmlformats.org/officeDocument/2006/relationships/customXml" Target="../ink/ink738.xml"/><Relationship Id="rId174" Type="http://schemas.openxmlformats.org/officeDocument/2006/relationships/image" Target="../media/image749.png"/><Relationship Id="rId179" Type="http://schemas.openxmlformats.org/officeDocument/2006/relationships/customXml" Target="../ink/ink751.xml"/><Relationship Id="rId190" Type="http://schemas.openxmlformats.org/officeDocument/2006/relationships/image" Target="../media/image757.png"/><Relationship Id="rId15" Type="http://schemas.openxmlformats.org/officeDocument/2006/relationships/customXml" Target="../ink/ink669.xml"/><Relationship Id="rId36" Type="http://schemas.openxmlformats.org/officeDocument/2006/relationships/image" Target="../media/image680.png"/><Relationship Id="rId57" Type="http://schemas.openxmlformats.org/officeDocument/2006/relationships/customXml" Target="../ink/ink690.xml"/><Relationship Id="rId106" Type="http://schemas.openxmlformats.org/officeDocument/2006/relationships/image" Target="../media/image715.png"/><Relationship Id="rId127" Type="http://schemas.openxmlformats.org/officeDocument/2006/relationships/customXml" Target="../ink/ink725.xml"/><Relationship Id="rId10" Type="http://schemas.openxmlformats.org/officeDocument/2006/relationships/image" Target="../media/image667.png"/><Relationship Id="rId31" Type="http://schemas.openxmlformats.org/officeDocument/2006/relationships/customXml" Target="../ink/ink677.xml"/><Relationship Id="rId52" Type="http://schemas.openxmlformats.org/officeDocument/2006/relationships/image" Target="../media/image688.png"/><Relationship Id="rId73" Type="http://schemas.openxmlformats.org/officeDocument/2006/relationships/customXml" Target="../ink/ink698.xml"/><Relationship Id="rId78" Type="http://schemas.openxmlformats.org/officeDocument/2006/relationships/image" Target="../media/image701.png"/><Relationship Id="rId94" Type="http://schemas.openxmlformats.org/officeDocument/2006/relationships/image" Target="../media/image709.png"/><Relationship Id="rId99" Type="http://schemas.openxmlformats.org/officeDocument/2006/relationships/customXml" Target="../ink/ink711.xml"/><Relationship Id="rId101" Type="http://schemas.openxmlformats.org/officeDocument/2006/relationships/customXml" Target="../ink/ink712.xml"/><Relationship Id="rId122" Type="http://schemas.openxmlformats.org/officeDocument/2006/relationships/image" Target="../media/image723.png"/><Relationship Id="rId143" Type="http://schemas.openxmlformats.org/officeDocument/2006/relationships/customXml" Target="../ink/ink733.xml"/><Relationship Id="rId148" Type="http://schemas.openxmlformats.org/officeDocument/2006/relationships/image" Target="../media/image736.png"/><Relationship Id="rId164" Type="http://schemas.openxmlformats.org/officeDocument/2006/relationships/image" Target="../media/image744.png"/><Relationship Id="rId169" Type="http://schemas.openxmlformats.org/officeDocument/2006/relationships/customXml" Target="../ink/ink746.xml"/><Relationship Id="rId185" Type="http://schemas.openxmlformats.org/officeDocument/2006/relationships/customXml" Target="../ink/ink754.xml"/><Relationship Id="rId4" Type="http://schemas.openxmlformats.org/officeDocument/2006/relationships/image" Target="../media/image664.png"/><Relationship Id="rId9" Type="http://schemas.openxmlformats.org/officeDocument/2006/relationships/customXml" Target="../ink/ink666.xml"/><Relationship Id="rId180" Type="http://schemas.openxmlformats.org/officeDocument/2006/relationships/image" Target="../media/image752.png"/><Relationship Id="rId26" Type="http://schemas.openxmlformats.org/officeDocument/2006/relationships/image" Target="../media/image675.png"/><Relationship Id="rId47" Type="http://schemas.openxmlformats.org/officeDocument/2006/relationships/customXml" Target="../ink/ink685.xml"/><Relationship Id="rId68" Type="http://schemas.openxmlformats.org/officeDocument/2006/relationships/image" Target="../media/image696.png"/><Relationship Id="rId89" Type="http://schemas.openxmlformats.org/officeDocument/2006/relationships/customXml" Target="../ink/ink706.xml"/><Relationship Id="rId112" Type="http://schemas.openxmlformats.org/officeDocument/2006/relationships/image" Target="../media/image718.png"/><Relationship Id="rId133" Type="http://schemas.openxmlformats.org/officeDocument/2006/relationships/customXml" Target="../ink/ink728.xml"/><Relationship Id="rId154" Type="http://schemas.openxmlformats.org/officeDocument/2006/relationships/image" Target="../media/image739.png"/><Relationship Id="rId175" Type="http://schemas.openxmlformats.org/officeDocument/2006/relationships/customXml" Target="../ink/ink749.xml"/><Relationship Id="rId16" Type="http://schemas.openxmlformats.org/officeDocument/2006/relationships/image" Target="../media/image670.png"/><Relationship Id="rId37" Type="http://schemas.openxmlformats.org/officeDocument/2006/relationships/customXml" Target="../ink/ink680.xml"/><Relationship Id="rId58" Type="http://schemas.openxmlformats.org/officeDocument/2006/relationships/image" Target="../media/image691.png"/><Relationship Id="rId79" Type="http://schemas.openxmlformats.org/officeDocument/2006/relationships/customXml" Target="../ink/ink701.xml"/><Relationship Id="rId102" Type="http://schemas.openxmlformats.org/officeDocument/2006/relationships/image" Target="../media/image713.png"/><Relationship Id="rId123" Type="http://schemas.openxmlformats.org/officeDocument/2006/relationships/customXml" Target="../ink/ink723.xml"/><Relationship Id="rId144" Type="http://schemas.openxmlformats.org/officeDocument/2006/relationships/image" Target="../media/image734.png"/><Relationship Id="rId90" Type="http://schemas.openxmlformats.org/officeDocument/2006/relationships/image" Target="../media/image707.png"/><Relationship Id="rId165" Type="http://schemas.openxmlformats.org/officeDocument/2006/relationships/customXml" Target="../ink/ink744.xml"/><Relationship Id="rId186" Type="http://schemas.openxmlformats.org/officeDocument/2006/relationships/image" Target="../media/image755.png"/><Relationship Id="rId27" Type="http://schemas.openxmlformats.org/officeDocument/2006/relationships/customXml" Target="../ink/ink675.xml"/><Relationship Id="rId48" Type="http://schemas.openxmlformats.org/officeDocument/2006/relationships/image" Target="../media/image686.png"/><Relationship Id="rId69" Type="http://schemas.openxmlformats.org/officeDocument/2006/relationships/customXml" Target="../ink/ink696.xml"/><Relationship Id="rId113" Type="http://schemas.openxmlformats.org/officeDocument/2006/relationships/customXml" Target="../ink/ink718.xml"/><Relationship Id="rId134" Type="http://schemas.openxmlformats.org/officeDocument/2006/relationships/image" Target="../media/image729.png"/><Relationship Id="rId80" Type="http://schemas.openxmlformats.org/officeDocument/2006/relationships/image" Target="../media/image702.png"/><Relationship Id="rId155" Type="http://schemas.openxmlformats.org/officeDocument/2006/relationships/customXml" Target="../ink/ink739.xml"/><Relationship Id="rId176" Type="http://schemas.openxmlformats.org/officeDocument/2006/relationships/image" Target="../media/image750.png"/><Relationship Id="rId17" Type="http://schemas.openxmlformats.org/officeDocument/2006/relationships/customXml" Target="../ink/ink670.xml"/><Relationship Id="rId38" Type="http://schemas.openxmlformats.org/officeDocument/2006/relationships/image" Target="../media/image681.png"/><Relationship Id="rId59" Type="http://schemas.openxmlformats.org/officeDocument/2006/relationships/customXml" Target="../ink/ink691.xml"/><Relationship Id="rId103" Type="http://schemas.openxmlformats.org/officeDocument/2006/relationships/customXml" Target="../ink/ink713.xml"/><Relationship Id="rId124" Type="http://schemas.openxmlformats.org/officeDocument/2006/relationships/image" Target="../media/image724.png"/><Relationship Id="rId70" Type="http://schemas.openxmlformats.org/officeDocument/2006/relationships/image" Target="../media/image697.png"/><Relationship Id="rId91" Type="http://schemas.openxmlformats.org/officeDocument/2006/relationships/customXml" Target="../ink/ink707.xml"/><Relationship Id="rId145" Type="http://schemas.openxmlformats.org/officeDocument/2006/relationships/customXml" Target="../ink/ink734.xml"/><Relationship Id="rId166" Type="http://schemas.openxmlformats.org/officeDocument/2006/relationships/image" Target="../media/image745.png"/><Relationship Id="rId187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676.png"/><Relationship Id="rId49" Type="http://schemas.openxmlformats.org/officeDocument/2006/relationships/customXml" Target="../ink/ink686.xml"/><Relationship Id="rId114" Type="http://schemas.openxmlformats.org/officeDocument/2006/relationships/image" Target="../media/image719.png"/><Relationship Id="rId60" Type="http://schemas.openxmlformats.org/officeDocument/2006/relationships/image" Target="../media/image692.png"/><Relationship Id="rId81" Type="http://schemas.openxmlformats.org/officeDocument/2006/relationships/customXml" Target="../ink/ink702.xml"/><Relationship Id="rId135" Type="http://schemas.openxmlformats.org/officeDocument/2006/relationships/customXml" Target="../ink/ink729.xml"/><Relationship Id="rId156" Type="http://schemas.openxmlformats.org/officeDocument/2006/relationships/image" Target="../media/image740.png"/><Relationship Id="rId177" Type="http://schemas.openxmlformats.org/officeDocument/2006/relationships/customXml" Target="../ink/ink7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1.png"/><Relationship Id="rId13" Type="http://schemas.openxmlformats.org/officeDocument/2006/relationships/customXml" Target="../ink/ink762.xml"/><Relationship Id="rId18" Type="http://schemas.openxmlformats.org/officeDocument/2006/relationships/image" Target="../media/image766.png"/><Relationship Id="rId26" Type="http://schemas.openxmlformats.org/officeDocument/2006/relationships/image" Target="../media/image770.png"/><Relationship Id="rId3" Type="http://schemas.openxmlformats.org/officeDocument/2006/relationships/customXml" Target="../ink/ink757.xml"/><Relationship Id="rId21" Type="http://schemas.openxmlformats.org/officeDocument/2006/relationships/customXml" Target="../ink/ink766.xml"/><Relationship Id="rId7" Type="http://schemas.openxmlformats.org/officeDocument/2006/relationships/customXml" Target="../ink/ink759.xml"/><Relationship Id="rId12" Type="http://schemas.openxmlformats.org/officeDocument/2006/relationships/image" Target="../media/image763.png"/><Relationship Id="rId17" Type="http://schemas.openxmlformats.org/officeDocument/2006/relationships/customXml" Target="../ink/ink764.xml"/><Relationship Id="rId25" Type="http://schemas.openxmlformats.org/officeDocument/2006/relationships/customXml" Target="../ink/ink768.xml"/><Relationship Id="rId2" Type="http://schemas.openxmlformats.org/officeDocument/2006/relationships/image" Target="../media/image758.png"/><Relationship Id="rId16" Type="http://schemas.openxmlformats.org/officeDocument/2006/relationships/image" Target="../media/image765.png"/><Relationship Id="rId20" Type="http://schemas.openxmlformats.org/officeDocument/2006/relationships/image" Target="../media/image767.png"/><Relationship Id="rId29" Type="http://schemas.openxmlformats.org/officeDocument/2006/relationships/customXml" Target="../ink/ink7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customXml" Target="../ink/ink761.xml"/><Relationship Id="rId24" Type="http://schemas.openxmlformats.org/officeDocument/2006/relationships/image" Target="../media/image769.png"/><Relationship Id="rId32" Type="http://schemas.openxmlformats.org/officeDocument/2006/relationships/image" Target="../media/image773.png"/><Relationship Id="rId5" Type="http://schemas.openxmlformats.org/officeDocument/2006/relationships/customXml" Target="../ink/ink758.xml"/><Relationship Id="rId15" Type="http://schemas.openxmlformats.org/officeDocument/2006/relationships/customXml" Target="../ink/ink763.xml"/><Relationship Id="rId23" Type="http://schemas.openxmlformats.org/officeDocument/2006/relationships/customXml" Target="../ink/ink767.xml"/><Relationship Id="rId28" Type="http://schemas.openxmlformats.org/officeDocument/2006/relationships/image" Target="../media/image771.png"/><Relationship Id="rId10" Type="http://schemas.openxmlformats.org/officeDocument/2006/relationships/image" Target="../media/image762.png"/><Relationship Id="rId19" Type="http://schemas.openxmlformats.org/officeDocument/2006/relationships/customXml" Target="../ink/ink765.xml"/><Relationship Id="rId31" Type="http://schemas.openxmlformats.org/officeDocument/2006/relationships/customXml" Target="../ink/ink771.xml"/><Relationship Id="rId4" Type="http://schemas.openxmlformats.org/officeDocument/2006/relationships/image" Target="../media/image759.png"/><Relationship Id="rId9" Type="http://schemas.openxmlformats.org/officeDocument/2006/relationships/customXml" Target="../ink/ink760.xml"/><Relationship Id="rId14" Type="http://schemas.openxmlformats.org/officeDocument/2006/relationships/image" Target="../media/image764.png"/><Relationship Id="rId22" Type="http://schemas.openxmlformats.org/officeDocument/2006/relationships/image" Target="../media/image768.png"/><Relationship Id="rId27" Type="http://schemas.openxmlformats.org/officeDocument/2006/relationships/customXml" Target="../ink/ink769.xml"/><Relationship Id="rId30" Type="http://schemas.openxmlformats.org/officeDocument/2006/relationships/image" Target="../media/image77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7.xml"/><Relationship Id="rId18" Type="http://schemas.openxmlformats.org/officeDocument/2006/relationships/image" Target="../media/image782.png"/><Relationship Id="rId26" Type="http://schemas.openxmlformats.org/officeDocument/2006/relationships/image" Target="../media/image786.png"/><Relationship Id="rId39" Type="http://schemas.openxmlformats.org/officeDocument/2006/relationships/customXml" Target="../ink/ink790.xml"/><Relationship Id="rId21" Type="http://schemas.openxmlformats.org/officeDocument/2006/relationships/customXml" Target="../ink/ink781.xml"/><Relationship Id="rId34" Type="http://schemas.openxmlformats.org/officeDocument/2006/relationships/image" Target="../media/image790.png"/><Relationship Id="rId7" Type="http://schemas.openxmlformats.org/officeDocument/2006/relationships/customXml" Target="../ink/ink774.xml"/><Relationship Id="rId12" Type="http://schemas.openxmlformats.org/officeDocument/2006/relationships/image" Target="../media/image779.png"/><Relationship Id="rId17" Type="http://schemas.openxmlformats.org/officeDocument/2006/relationships/customXml" Target="../ink/ink779.xml"/><Relationship Id="rId25" Type="http://schemas.openxmlformats.org/officeDocument/2006/relationships/customXml" Target="../ink/ink783.xml"/><Relationship Id="rId33" Type="http://schemas.openxmlformats.org/officeDocument/2006/relationships/customXml" Target="../ink/ink787.xml"/><Relationship Id="rId38" Type="http://schemas.openxmlformats.org/officeDocument/2006/relationships/image" Target="../media/image792.png"/><Relationship Id="rId2" Type="http://schemas.openxmlformats.org/officeDocument/2006/relationships/image" Target="../media/image774.png"/><Relationship Id="rId16" Type="http://schemas.openxmlformats.org/officeDocument/2006/relationships/image" Target="../media/image781.png"/><Relationship Id="rId20" Type="http://schemas.openxmlformats.org/officeDocument/2006/relationships/image" Target="../media/image783.png"/><Relationship Id="rId29" Type="http://schemas.openxmlformats.org/officeDocument/2006/relationships/customXml" Target="../ink/ink7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6.png"/><Relationship Id="rId11" Type="http://schemas.openxmlformats.org/officeDocument/2006/relationships/customXml" Target="../ink/ink776.xml"/><Relationship Id="rId24" Type="http://schemas.openxmlformats.org/officeDocument/2006/relationships/image" Target="../media/image785.png"/><Relationship Id="rId32" Type="http://schemas.openxmlformats.org/officeDocument/2006/relationships/image" Target="../media/image789.png"/><Relationship Id="rId37" Type="http://schemas.openxmlformats.org/officeDocument/2006/relationships/customXml" Target="../ink/ink789.xml"/><Relationship Id="rId40" Type="http://schemas.openxmlformats.org/officeDocument/2006/relationships/image" Target="../media/image793.png"/><Relationship Id="rId5" Type="http://schemas.openxmlformats.org/officeDocument/2006/relationships/customXml" Target="../ink/ink773.xml"/><Relationship Id="rId15" Type="http://schemas.openxmlformats.org/officeDocument/2006/relationships/customXml" Target="../ink/ink778.xml"/><Relationship Id="rId23" Type="http://schemas.openxmlformats.org/officeDocument/2006/relationships/customXml" Target="../ink/ink782.xml"/><Relationship Id="rId28" Type="http://schemas.openxmlformats.org/officeDocument/2006/relationships/image" Target="../media/image787.png"/><Relationship Id="rId36" Type="http://schemas.openxmlformats.org/officeDocument/2006/relationships/image" Target="../media/image791.png"/><Relationship Id="rId10" Type="http://schemas.openxmlformats.org/officeDocument/2006/relationships/image" Target="../media/image778.png"/><Relationship Id="rId19" Type="http://schemas.openxmlformats.org/officeDocument/2006/relationships/customXml" Target="../ink/ink780.xml"/><Relationship Id="rId31" Type="http://schemas.openxmlformats.org/officeDocument/2006/relationships/customXml" Target="../ink/ink786.xml"/><Relationship Id="rId4" Type="http://schemas.openxmlformats.org/officeDocument/2006/relationships/image" Target="../media/image775.png"/><Relationship Id="rId9" Type="http://schemas.openxmlformats.org/officeDocument/2006/relationships/customXml" Target="../ink/ink775.xml"/><Relationship Id="rId14" Type="http://schemas.openxmlformats.org/officeDocument/2006/relationships/image" Target="../media/image780.png"/><Relationship Id="rId22" Type="http://schemas.openxmlformats.org/officeDocument/2006/relationships/image" Target="../media/image784.png"/><Relationship Id="rId27" Type="http://schemas.openxmlformats.org/officeDocument/2006/relationships/customXml" Target="../ink/ink784.xml"/><Relationship Id="rId30" Type="http://schemas.openxmlformats.org/officeDocument/2006/relationships/image" Target="../media/image788.png"/><Relationship Id="rId35" Type="http://schemas.openxmlformats.org/officeDocument/2006/relationships/customXml" Target="../ink/ink788.xml"/><Relationship Id="rId8" Type="http://schemas.openxmlformats.org/officeDocument/2006/relationships/image" Target="../media/image777.png"/><Relationship Id="rId3" Type="http://schemas.openxmlformats.org/officeDocument/2006/relationships/customXml" Target="../ink/ink7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.xml"/><Relationship Id="rId42" Type="http://schemas.openxmlformats.org/officeDocument/2006/relationships/image" Target="../media/image22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5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9.xml"/><Relationship Id="rId40" Type="http://schemas.openxmlformats.org/officeDocument/2006/relationships/image" Target="../media/image21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.xml"/><Relationship Id="rId30" Type="http://schemas.openxmlformats.org/officeDocument/2006/relationships/image" Target="../media/image16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6.xml"/><Relationship Id="rId72" Type="http://schemas.openxmlformats.org/officeDocument/2006/relationships/image" Target="../media/image37.png"/><Relationship Id="rId3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3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9" Type="http://schemas.openxmlformats.org/officeDocument/2006/relationships/customXml" Target="../ink/ink20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9" Type="http://schemas.openxmlformats.org/officeDocument/2006/relationships/customXml" Target="../ink/ink55.xml"/><Relationship Id="rId21" Type="http://schemas.openxmlformats.org/officeDocument/2006/relationships/customXml" Target="../ink/ink46.xml"/><Relationship Id="rId34" Type="http://schemas.openxmlformats.org/officeDocument/2006/relationships/image" Target="../media/image54.png"/><Relationship Id="rId7" Type="http://schemas.openxmlformats.org/officeDocument/2006/relationships/customXml" Target="../ink/ink39.xml"/><Relationship Id="rId12" Type="http://schemas.openxmlformats.org/officeDocument/2006/relationships/image" Target="../media/image43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56.png"/><Relationship Id="rId2" Type="http://schemas.openxmlformats.org/officeDocument/2006/relationships/customXml" Target="../ink/ink37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41.xml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37" Type="http://schemas.openxmlformats.org/officeDocument/2006/relationships/customXml" Target="../ink/ink54.xml"/><Relationship Id="rId40" Type="http://schemas.openxmlformats.org/officeDocument/2006/relationships/image" Target="../media/image57.png"/><Relationship Id="rId5" Type="http://schemas.openxmlformats.org/officeDocument/2006/relationships/image" Target="../media/image39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customXml" Target="../ink/ink38.xml"/><Relationship Id="rId9" Type="http://schemas.openxmlformats.org/officeDocument/2006/relationships/customXml" Target="../ink/ink40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customXml" Target="../ink/ink49.xml"/><Relationship Id="rId30" Type="http://schemas.openxmlformats.org/officeDocument/2006/relationships/image" Target="../media/image52.png"/><Relationship Id="rId35" Type="http://schemas.openxmlformats.org/officeDocument/2006/relationships/customXml" Target="../ink/ink53.xml"/><Relationship Id="rId8" Type="http://schemas.openxmlformats.org/officeDocument/2006/relationships/image" Target="../media/image41.png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.xml"/><Relationship Id="rId21" Type="http://schemas.openxmlformats.org/officeDocument/2006/relationships/customXml" Target="../ink/ink65.xml"/><Relationship Id="rId42" Type="http://schemas.openxmlformats.org/officeDocument/2006/relationships/image" Target="../media/image78.png"/><Relationship Id="rId63" Type="http://schemas.openxmlformats.org/officeDocument/2006/relationships/customXml" Target="../ink/ink86.xml"/><Relationship Id="rId84" Type="http://schemas.openxmlformats.org/officeDocument/2006/relationships/image" Target="../media/image99.png"/><Relationship Id="rId138" Type="http://schemas.openxmlformats.org/officeDocument/2006/relationships/image" Target="../media/image126.png"/><Relationship Id="rId159" Type="http://schemas.openxmlformats.org/officeDocument/2006/relationships/customXml" Target="../ink/ink134.xml"/><Relationship Id="rId170" Type="http://schemas.openxmlformats.org/officeDocument/2006/relationships/image" Target="../media/image142.png"/><Relationship Id="rId191" Type="http://schemas.openxmlformats.org/officeDocument/2006/relationships/customXml" Target="../ink/ink150.xml"/><Relationship Id="rId205" Type="http://schemas.openxmlformats.org/officeDocument/2006/relationships/customXml" Target="../ink/ink157.xml"/><Relationship Id="rId107" Type="http://schemas.openxmlformats.org/officeDocument/2006/relationships/customXml" Target="../ink/ink108.xml"/><Relationship Id="rId11" Type="http://schemas.openxmlformats.org/officeDocument/2006/relationships/customXml" Target="../ink/ink60.xml"/><Relationship Id="rId32" Type="http://schemas.openxmlformats.org/officeDocument/2006/relationships/image" Target="../media/image73.png"/><Relationship Id="rId53" Type="http://schemas.openxmlformats.org/officeDocument/2006/relationships/customXml" Target="../ink/ink81.xml"/><Relationship Id="rId74" Type="http://schemas.openxmlformats.org/officeDocument/2006/relationships/image" Target="../media/image94.png"/><Relationship Id="rId128" Type="http://schemas.openxmlformats.org/officeDocument/2006/relationships/image" Target="../media/image121.png"/><Relationship Id="rId149" Type="http://schemas.openxmlformats.org/officeDocument/2006/relationships/customXml" Target="../ink/ink129.xml"/><Relationship Id="rId5" Type="http://schemas.openxmlformats.org/officeDocument/2006/relationships/customXml" Target="../ink/ink57.xml"/><Relationship Id="rId95" Type="http://schemas.openxmlformats.org/officeDocument/2006/relationships/customXml" Target="../ink/ink102.xml"/><Relationship Id="rId160" Type="http://schemas.openxmlformats.org/officeDocument/2006/relationships/image" Target="../media/image137.png"/><Relationship Id="rId181" Type="http://schemas.openxmlformats.org/officeDocument/2006/relationships/customXml" Target="../ink/ink145.xml"/><Relationship Id="rId216" Type="http://schemas.openxmlformats.org/officeDocument/2006/relationships/image" Target="../media/image165.png"/><Relationship Id="rId22" Type="http://schemas.openxmlformats.org/officeDocument/2006/relationships/image" Target="../media/image68.png"/><Relationship Id="rId43" Type="http://schemas.openxmlformats.org/officeDocument/2006/relationships/customXml" Target="../ink/ink76.xml"/><Relationship Id="rId64" Type="http://schemas.openxmlformats.org/officeDocument/2006/relationships/image" Target="../media/image89.png"/><Relationship Id="rId118" Type="http://schemas.openxmlformats.org/officeDocument/2006/relationships/image" Target="../media/image116.png"/><Relationship Id="rId139" Type="http://schemas.openxmlformats.org/officeDocument/2006/relationships/customXml" Target="../ink/ink124.xml"/><Relationship Id="rId85" Type="http://schemas.openxmlformats.org/officeDocument/2006/relationships/customXml" Target="../ink/ink97.xml"/><Relationship Id="rId150" Type="http://schemas.openxmlformats.org/officeDocument/2006/relationships/image" Target="../media/image132.png"/><Relationship Id="rId171" Type="http://schemas.openxmlformats.org/officeDocument/2006/relationships/customXml" Target="../ink/ink140.xml"/><Relationship Id="rId192" Type="http://schemas.openxmlformats.org/officeDocument/2006/relationships/image" Target="../media/image153.png"/><Relationship Id="rId206" Type="http://schemas.openxmlformats.org/officeDocument/2006/relationships/image" Target="../media/image160.png"/><Relationship Id="rId12" Type="http://schemas.openxmlformats.org/officeDocument/2006/relationships/image" Target="../media/image63.png"/><Relationship Id="rId33" Type="http://schemas.openxmlformats.org/officeDocument/2006/relationships/customXml" Target="../ink/ink71.xml"/><Relationship Id="rId108" Type="http://schemas.openxmlformats.org/officeDocument/2006/relationships/image" Target="../media/image111.png"/><Relationship Id="rId129" Type="http://schemas.openxmlformats.org/officeDocument/2006/relationships/customXml" Target="../ink/ink119.xml"/><Relationship Id="rId54" Type="http://schemas.openxmlformats.org/officeDocument/2006/relationships/image" Target="../media/image84.png"/><Relationship Id="rId75" Type="http://schemas.openxmlformats.org/officeDocument/2006/relationships/customXml" Target="../ink/ink92.xml"/><Relationship Id="rId96" Type="http://schemas.openxmlformats.org/officeDocument/2006/relationships/image" Target="../media/image105.png"/><Relationship Id="rId140" Type="http://schemas.openxmlformats.org/officeDocument/2006/relationships/image" Target="../media/image127.png"/><Relationship Id="rId161" Type="http://schemas.openxmlformats.org/officeDocument/2006/relationships/customXml" Target="../ink/ink135.xml"/><Relationship Id="rId182" Type="http://schemas.openxmlformats.org/officeDocument/2006/relationships/image" Target="../media/image148.png"/><Relationship Id="rId6" Type="http://schemas.openxmlformats.org/officeDocument/2006/relationships/image" Target="../media/image60.png"/><Relationship Id="rId23" Type="http://schemas.openxmlformats.org/officeDocument/2006/relationships/customXml" Target="../ink/ink66.xml"/><Relationship Id="rId119" Type="http://schemas.openxmlformats.org/officeDocument/2006/relationships/customXml" Target="../ink/ink114.xml"/><Relationship Id="rId44" Type="http://schemas.openxmlformats.org/officeDocument/2006/relationships/image" Target="../media/image79.png"/><Relationship Id="rId65" Type="http://schemas.openxmlformats.org/officeDocument/2006/relationships/customXml" Target="../ink/ink87.xml"/><Relationship Id="rId86" Type="http://schemas.openxmlformats.org/officeDocument/2006/relationships/image" Target="../media/image100.png"/><Relationship Id="rId130" Type="http://schemas.openxmlformats.org/officeDocument/2006/relationships/image" Target="../media/image122.png"/><Relationship Id="rId151" Type="http://schemas.openxmlformats.org/officeDocument/2006/relationships/customXml" Target="../ink/ink130.xml"/><Relationship Id="rId172" Type="http://schemas.openxmlformats.org/officeDocument/2006/relationships/image" Target="../media/image143.png"/><Relationship Id="rId193" Type="http://schemas.openxmlformats.org/officeDocument/2006/relationships/customXml" Target="../ink/ink151.xml"/><Relationship Id="rId207" Type="http://schemas.openxmlformats.org/officeDocument/2006/relationships/customXml" Target="../ink/ink158.xml"/><Relationship Id="rId13" Type="http://schemas.openxmlformats.org/officeDocument/2006/relationships/customXml" Target="../ink/ink61.xml"/><Relationship Id="rId109" Type="http://schemas.openxmlformats.org/officeDocument/2006/relationships/customXml" Target="../ink/ink109.xml"/><Relationship Id="rId34" Type="http://schemas.openxmlformats.org/officeDocument/2006/relationships/image" Target="../media/image74.png"/><Relationship Id="rId55" Type="http://schemas.openxmlformats.org/officeDocument/2006/relationships/customXml" Target="../ink/ink82.xml"/><Relationship Id="rId76" Type="http://schemas.openxmlformats.org/officeDocument/2006/relationships/image" Target="../media/image95.png"/><Relationship Id="rId97" Type="http://schemas.openxmlformats.org/officeDocument/2006/relationships/customXml" Target="../ink/ink103.xml"/><Relationship Id="rId120" Type="http://schemas.openxmlformats.org/officeDocument/2006/relationships/image" Target="../media/image117.png"/><Relationship Id="rId141" Type="http://schemas.openxmlformats.org/officeDocument/2006/relationships/customXml" Target="../ink/ink125.xml"/><Relationship Id="rId7" Type="http://schemas.openxmlformats.org/officeDocument/2006/relationships/customXml" Target="../ink/ink58.xml"/><Relationship Id="rId162" Type="http://schemas.openxmlformats.org/officeDocument/2006/relationships/image" Target="../media/image138.png"/><Relationship Id="rId183" Type="http://schemas.openxmlformats.org/officeDocument/2006/relationships/customXml" Target="../ink/ink146.xml"/><Relationship Id="rId24" Type="http://schemas.openxmlformats.org/officeDocument/2006/relationships/image" Target="../media/image69.png"/><Relationship Id="rId45" Type="http://schemas.openxmlformats.org/officeDocument/2006/relationships/customXml" Target="../ink/ink77.xml"/><Relationship Id="rId66" Type="http://schemas.openxmlformats.org/officeDocument/2006/relationships/image" Target="../media/image90.png"/><Relationship Id="rId87" Type="http://schemas.openxmlformats.org/officeDocument/2006/relationships/customXml" Target="../ink/ink98.xml"/><Relationship Id="rId110" Type="http://schemas.openxmlformats.org/officeDocument/2006/relationships/image" Target="../media/image112.png"/><Relationship Id="rId131" Type="http://schemas.openxmlformats.org/officeDocument/2006/relationships/customXml" Target="../ink/ink120.xml"/><Relationship Id="rId152" Type="http://schemas.openxmlformats.org/officeDocument/2006/relationships/image" Target="../media/image133.png"/><Relationship Id="rId173" Type="http://schemas.openxmlformats.org/officeDocument/2006/relationships/customXml" Target="../ink/ink141.xml"/><Relationship Id="rId194" Type="http://schemas.openxmlformats.org/officeDocument/2006/relationships/image" Target="../media/image154.png"/><Relationship Id="rId208" Type="http://schemas.openxmlformats.org/officeDocument/2006/relationships/image" Target="../media/image161.png"/><Relationship Id="rId19" Type="http://schemas.openxmlformats.org/officeDocument/2006/relationships/customXml" Target="../ink/ink64.xml"/><Relationship Id="rId14" Type="http://schemas.openxmlformats.org/officeDocument/2006/relationships/image" Target="../media/image64.png"/><Relationship Id="rId30" Type="http://schemas.openxmlformats.org/officeDocument/2006/relationships/image" Target="../media/image72.png"/><Relationship Id="rId35" Type="http://schemas.openxmlformats.org/officeDocument/2006/relationships/customXml" Target="../ink/ink72.xml"/><Relationship Id="rId56" Type="http://schemas.openxmlformats.org/officeDocument/2006/relationships/image" Target="../media/image85.png"/><Relationship Id="rId77" Type="http://schemas.openxmlformats.org/officeDocument/2006/relationships/customXml" Target="../ink/ink93.xml"/><Relationship Id="rId100" Type="http://schemas.openxmlformats.org/officeDocument/2006/relationships/image" Target="../media/image107.png"/><Relationship Id="rId105" Type="http://schemas.openxmlformats.org/officeDocument/2006/relationships/customXml" Target="../ink/ink107.xml"/><Relationship Id="rId126" Type="http://schemas.openxmlformats.org/officeDocument/2006/relationships/image" Target="../media/image120.png"/><Relationship Id="rId147" Type="http://schemas.openxmlformats.org/officeDocument/2006/relationships/customXml" Target="../ink/ink128.xml"/><Relationship Id="rId168" Type="http://schemas.openxmlformats.org/officeDocument/2006/relationships/image" Target="../media/image141.png"/><Relationship Id="rId8" Type="http://schemas.openxmlformats.org/officeDocument/2006/relationships/image" Target="../media/image61.png"/><Relationship Id="rId51" Type="http://schemas.openxmlformats.org/officeDocument/2006/relationships/customXml" Target="../ink/ink80.xml"/><Relationship Id="rId72" Type="http://schemas.openxmlformats.org/officeDocument/2006/relationships/image" Target="../media/image93.png"/><Relationship Id="rId93" Type="http://schemas.openxmlformats.org/officeDocument/2006/relationships/customXml" Target="../ink/ink101.xml"/><Relationship Id="rId98" Type="http://schemas.openxmlformats.org/officeDocument/2006/relationships/image" Target="../media/image106.png"/><Relationship Id="rId121" Type="http://schemas.openxmlformats.org/officeDocument/2006/relationships/customXml" Target="../ink/ink115.xml"/><Relationship Id="rId142" Type="http://schemas.openxmlformats.org/officeDocument/2006/relationships/image" Target="../media/image128.png"/><Relationship Id="rId163" Type="http://schemas.openxmlformats.org/officeDocument/2006/relationships/customXml" Target="../ink/ink136.xml"/><Relationship Id="rId184" Type="http://schemas.openxmlformats.org/officeDocument/2006/relationships/image" Target="../media/image149.png"/><Relationship Id="rId189" Type="http://schemas.openxmlformats.org/officeDocument/2006/relationships/customXml" Target="../ink/ink149.xml"/><Relationship Id="rId3" Type="http://schemas.openxmlformats.org/officeDocument/2006/relationships/customXml" Target="../ink/ink56.xml"/><Relationship Id="rId214" Type="http://schemas.openxmlformats.org/officeDocument/2006/relationships/image" Target="../media/image164.png"/><Relationship Id="rId25" Type="http://schemas.openxmlformats.org/officeDocument/2006/relationships/customXml" Target="../ink/ink67.xml"/><Relationship Id="rId46" Type="http://schemas.openxmlformats.org/officeDocument/2006/relationships/image" Target="../media/image80.png"/><Relationship Id="rId67" Type="http://schemas.openxmlformats.org/officeDocument/2006/relationships/customXml" Target="../ink/ink88.xml"/><Relationship Id="rId116" Type="http://schemas.openxmlformats.org/officeDocument/2006/relationships/image" Target="../media/image115.png"/><Relationship Id="rId137" Type="http://schemas.openxmlformats.org/officeDocument/2006/relationships/customXml" Target="../ink/ink123.xml"/><Relationship Id="rId158" Type="http://schemas.openxmlformats.org/officeDocument/2006/relationships/image" Target="../media/image136.png"/><Relationship Id="rId20" Type="http://schemas.openxmlformats.org/officeDocument/2006/relationships/image" Target="../media/image67.png"/><Relationship Id="rId41" Type="http://schemas.openxmlformats.org/officeDocument/2006/relationships/customXml" Target="../ink/ink75.xml"/><Relationship Id="rId62" Type="http://schemas.openxmlformats.org/officeDocument/2006/relationships/image" Target="../media/image88.png"/><Relationship Id="rId83" Type="http://schemas.openxmlformats.org/officeDocument/2006/relationships/customXml" Target="../ink/ink96.xml"/><Relationship Id="rId88" Type="http://schemas.openxmlformats.org/officeDocument/2006/relationships/image" Target="../media/image101.png"/><Relationship Id="rId111" Type="http://schemas.openxmlformats.org/officeDocument/2006/relationships/customXml" Target="../ink/ink110.xml"/><Relationship Id="rId132" Type="http://schemas.openxmlformats.org/officeDocument/2006/relationships/image" Target="../media/image123.png"/><Relationship Id="rId153" Type="http://schemas.openxmlformats.org/officeDocument/2006/relationships/customXml" Target="../ink/ink131.xml"/><Relationship Id="rId174" Type="http://schemas.openxmlformats.org/officeDocument/2006/relationships/image" Target="../media/image144.png"/><Relationship Id="rId179" Type="http://schemas.openxmlformats.org/officeDocument/2006/relationships/customXml" Target="../ink/ink144.xml"/><Relationship Id="rId195" Type="http://schemas.openxmlformats.org/officeDocument/2006/relationships/customXml" Target="../ink/ink152.xml"/><Relationship Id="rId209" Type="http://schemas.openxmlformats.org/officeDocument/2006/relationships/customXml" Target="../ink/ink159.xml"/><Relationship Id="rId190" Type="http://schemas.openxmlformats.org/officeDocument/2006/relationships/image" Target="../media/image152.png"/><Relationship Id="rId204" Type="http://schemas.openxmlformats.org/officeDocument/2006/relationships/image" Target="../media/image159.png"/><Relationship Id="rId15" Type="http://schemas.openxmlformats.org/officeDocument/2006/relationships/customXml" Target="../ink/ink62.xml"/><Relationship Id="rId36" Type="http://schemas.openxmlformats.org/officeDocument/2006/relationships/image" Target="../media/image75.png"/><Relationship Id="rId57" Type="http://schemas.openxmlformats.org/officeDocument/2006/relationships/customXml" Target="../ink/ink83.xml"/><Relationship Id="rId106" Type="http://schemas.openxmlformats.org/officeDocument/2006/relationships/image" Target="../media/image110.png"/><Relationship Id="rId127" Type="http://schemas.openxmlformats.org/officeDocument/2006/relationships/customXml" Target="../ink/ink118.xml"/><Relationship Id="rId10" Type="http://schemas.openxmlformats.org/officeDocument/2006/relationships/image" Target="../media/image62.png"/><Relationship Id="rId31" Type="http://schemas.openxmlformats.org/officeDocument/2006/relationships/customXml" Target="../ink/ink70.xml"/><Relationship Id="rId52" Type="http://schemas.openxmlformats.org/officeDocument/2006/relationships/image" Target="../media/image83.png"/><Relationship Id="rId73" Type="http://schemas.openxmlformats.org/officeDocument/2006/relationships/customXml" Target="../ink/ink91.xml"/><Relationship Id="rId78" Type="http://schemas.openxmlformats.org/officeDocument/2006/relationships/image" Target="../media/image96.png"/><Relationship Id="rId94" Type="http://schemas.openxmlformats.org/officeDocument/2006/relationships/image" Target="../media/image104.png"/><Relationship Id="rId99" Type="http://schemas.openxmlformats.org/officeDocument/2006/relationships/customXml" Target="../ink/ink104.xml"/><Relationship Id="rId101" Type="http://schemas.openxmlformats.org/officeDocument/2006/relationships/customXml" Target="../ink/ink105.xml"/><Relationship Id="rId122" Type="http://schemas.openxmlformats.org/officeDocument/2006/relationships/image" Target="../media/image118.png"/><Relationship Id="rId143" Type="http://schemas.openxmlformats.org/officeDocument/2006/relationships/customXml" Target="../ink/ink126.xml"/><Relationship Id="rId148" Type="http://schemas.openxmlformats.org/officeDocument/2006/relationships/image" Target="../media/image131.png"/><Relationship Id="rId164" Type="http://schemas.openxmlformats.org/officeDocument/2006/relationships/image" Target="../media/image139.png"/><Relationship Id="rId169" Type="http://schemas.openxmlformats.org/officeDocument/2006/relationships/customXml" Target="../ink/ink139.xml"/><Relationship Id="rId185" Type="http://schemas.openxmlformats.org/officeDocument/2006/relationships/customXml" Target="../ink/ink147.xml"/><Relationship Id="rId4" Type="http://schemas.openxmlformats.org/officeDocument/2006/relationships/image" Target="../media/image59.png"/><Relationship Id="rId9" Type="http://schemas.openxmlformats.org/officeDocument/2006/relationships/customXml" Target="../ink/ink59.xml"/><Relationship Id="rId180" Type="http://schemas.openxmlformats.org/officeDocument/2006/relationships/image" Target="../media/image147.png"/><Relationship Id="rId210" Type="http://schemas.openxmlformats.org/officeDocument/2006/relationships/image" Target="../media/image162.png"/><Relationship Id="rId215" Type="http://schemas.openxmlformats.org/officeDocument/2006/relationships/customXml" Target="../ink/ink162.xml"/><Relationship Id="rId26" Type="http://schemas.openxmlformats.org/officeDocument/2006/relationships/image" Target="../media/image70.png"/><Relationship Id="rId47" Type="http://schemas.openxmlformats.org/officeDocument/2006/relationships/customXml" Target="../ink/ink78.xml"/><Relationship Id="rId68" Type="http://schemas.openxmlformats.org/officeDocument/2006/relationships/image" Target="../media/image91.png"/><Relationship Id="rId89" Type="http://schemas.openxmlformats.org/officeDocument/2006/relationships/customXml" Target="../ink/ink99.xml"/><Relationship Id="rId112" Type="http://schemas.openxmlformats.org/officeDocument/2006/relationships/image" Target="../media/image113.png"/><Relationship Id="rId133" Type="http://schemas.openxmlformats.org/officeDocument/2006/relationships/customXml" Target="../ink/ink121.xml"/><Relationship Id="rId154" Type="http://schemas.openxmlformats.org/officeDocument/2006/relationships/image" Target="../media/image134.png"/><Relationship Id="rId175" Type="http://schemas.openxmlformats.org/officeDocument/2006/relationships/customXml" Target="../ink/ink142.xml"/><Relationship Id="rId196" Type="http://schemas.openxmlformats.org/officeDocument/2006/relationships/image" Target="../media/image155.png"/><Relationship Id="rId200" Type="http://schemas.openxmlformats.org/officeDocument/2006/relationships/image" Target="../media/image157.png"/><Relationship Id="rId16" Type="http://schemas.openxmlformats.org/officeDocument/2006/relationships/image" Target="../media/image65.png"/><Relationship Id="rId37" Type="http://schemas.openxmlformats.org/officeDocument/2006/relationships/customXml" Target="../ink/ink73.xml"/><Relationship Id="rId58" Type="http://schemas.openxmlformats.org/officeDocument/2006/relationships/image" Target="../media/image86.png"/><Relationship Id="rId79" Type="http://schemas.openxmlformats.org/officeDocument/2006/relationships/customXml" Target="../ink/ink94.xml"/><Relationship Id="rId102" Type="http://schemas.openxmlformats.org/officeDocument/2006/relationships/image" Target="../media/image108.png"/><Relationship Id="rId123" Type="http://schemas.openxmlformats.org/officeDocument/2006/relationships/customXml" Target="../ink/ink116.xml"/><Relationship Id="rId144" Type="http://schemas.openxmlformats.org/officeDocument/2006/relationships/image" Target="../media/image129.png"/><Relationship Id="rId90" Type="http://schemas.openxmlformats.org/officeDocument/2006/relationships/image" Target="../media/image102.png"/><Relationship Id="rId165" Type="http://schemas.openxmlformats.org/officeDocument/2006/relationships/customXml" Target="../ink/ink137.xml"/><Relationship Id="rId186" Type="http://schemas.openxmlformats.org/officeDocument/2006/relationships/image" Target="../media/image150.png"/><Relationship Id="rId211" Type="http://schemas.openxmlformats.org/officeDocument/2006/relationships/customXml" Target="../ink/ink160.xml"/><Relationship Id="rId27" Type="http://schemas.openxmlformats.org/officeDocument/2006/relationships/customXml" Target="../ink/ink68.xml"/><Relationship Id="rId48" Type="http://schemas.openxmlformats.org/officeDocument/2006/relationships/image" Target="../media/image81.png"/><Relationship Id="rId69" Type="http://schemas.openxmlformats.org/officeDocument/2006/relationships/customXml" Target="../ink/ink89.xml"/><Relationship Id="rId113" Type="http://schemas.openxmlformats.org/officeDocument/2006/relationships/customXml" Target="../ink/ink111.xml"/><Relationship Id="rId134" Type="http://schemas.openxmlformats.org/officeDocument/2006/relationships/image" Target="../media/image124.png"/><Relationship Id="rId80" Type="http://schemas.openxmlformats.org/officeDocument/2006/relationships/image" Target="../media/image97.png"/><Relationship Id="rId155" Type="http://schemas.openxmlformats.org/officeDocument/2006/relationships/customXml" Target="../ink/ink132.xml"/><Relationship Id="rId176" Type="http://schemas.openxmlformats.org/officeDocument/2006/relationships/image" Target="../media/image145.png"/><Relationship Id="rId197" Type="http://schemas.openxmlformats.org/officeDocument/2006/relationships/customXml" Target="../ink/ink153.xml"/><Relationship Id="rId201" Type="http://schemas.openxmlformats.org/officeDocument/2006/relationships/customXml" Target="../ink/ink155.xml"/><Relationship Id="rId17" Type="http://schemas.openxmlformats.org/officeDocument/2006/relationships/customXml" Target="../ink/ink63.xml"/><Relationship Id="rId38" Type="http://schemas.openxmlformats.org/officeDocument/2006/relationships/image" Target="../media/image76.png"/><Relationship Id="rId59" Type="http://schemas.openxmlformats.org/officeDocument/2006/relationships/customXml" Target="../ink/ink84.xml"/><Relationship Id="rId103" Type="http://schemas.openxmlformats.org/officeDocument/2006/relationships/customXml" Target="../ink/ink106.xml"/><Relationship Id="rId124" Type="http://schemas.openxmlformats.org/officeDocument/2006/relationships/image" Target="../media/image119.png"/><Relationship Id="rId70" Type="http://schemas.openxmlformats.org/officeDocument/2006/relationships/image" Target="../media/image92.png"/><Relationship Id="rId91" Type="http://schemas.openxmlformats.org/officeDocument/2006/relationships/customXml" Target="../ink/ink100.xml"/><Relationship Id="rId145" Type="http://schemas.openxmlformats.org/officeDocument/2006/relationships/customXml" Target="../ink/ink127.xml"/><Relationship Id="rId166" Type="http://schemas.openxmlformats.org/officeDocument/2006/relationships/image" Target="../media/image140.png"/><Relationship Id="rId187" Type="http://schemas.openxmlformats.org/officeDocument/2006/relationships/customXml" Target="../ink/ink14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3.png"/><Relationship Id="rId28" Type="http://schemas.openxmlformats.org/officeDocument/2006/relationships/image" Target="../media/image71.png"/><Relationship Id="rId49" Type="http://schemas.openxmlformats.org/officeDocument/2006/relationships/customXml" Target="../ink/ink79.xml"/><Relationship Id="rId114" Type="http://schemas.openxmlformats.org/officeDocument/2006/relationships/image" Target="../media/image114.png"/><Relationship Id="rId60" Type="http://schemas.openxmlformats.org/officeDocument/2006/relationships/image" Target="../media/image87.png"/><Relationship Id="rId81" Type="http://schemas.openxmlformats.org/officeDocument/2006/relationships/customXml" Target="../ink/ink95.xml"/><Relationship Id="rId135" Type="http://schemas.openxmlformats.org/officeDocument/2006/relationships/customXml" Target="../ink/ink122.xml"/><Relationship Id="rId156" Type="http://schemas.openxmlformats.org/officeDocument/2006/relationships/image" Target="../media/image135.png"/><Relationship Id="rId177" Type="http://schemas.openxmlformats.org/officeDocument/2006/relationships/customXml" Target="../ink/ink143.xml"/><Relationship Id="rId198" Type="http://schemas.openxmlformats.org/officeDocument/2006/relationships/image" Target="../media/image156.png"/><Relationship Id="rId202" Type="http://schemas.openxmlformats.org/officeDocument/2006/relationships/image" Target="../media/image158.png"/><Relationship Id="rId18" Type="http://schemas.openxmlformats.org/officeDocument/2006/relationships/image" Target="../media/image66.png"/><Relationship Id="rId39" Type="http://schemas.openxmlformats.org/officeDocument/2006/relationships/customXml" Target="../ink/ink74.xml"/><Relationship Id="rId50" Type="http://schemas.openxmlformats.org/officeDocument/2006/relationships/image" Target="../media/image82.png"/><Relationship Id="rId104" Type="http://schemas.openxmlformats.org/officeDocument/2006/relationships/image" Target="../media/image109.png"/><Relationship Id="rId125" Type="http://schemas.openxmlformats.org/officeDocument/2006/relationships/customXml" Target="../ink/ink117.xml"/><Relationship Id="rId146" Type="http://schemas.openxmlformats.org/officeDocument/2006/relationships/image" Target="../media/image130.png"/><Relationship Id="rId167" Type="http://schemas.openxmlformats.org/officeDocument/2006/relationships/customXml" Target="../ink/ink138.xml"/><Relationship Id="rId188" Type="http://schemas.openxmlformats.org/officeDocument/2006/relationships/image" Target="../media/image151.png"/><Relationship Id="rId71" Type="http://schemas.openxmlformats.org/officeDocument/2006/relationships/customXml" Target="../ink/ink90.xml"/><Relationship Id="rId92" Type="http://schemas.openxmlformats.org/officeDocument/2006/relationships/image" Target="../media/image103.png"/><Relationship Id="rId213" Type="http://schemas.openxmlformats.org/officeDocument/2006/relationships/customXml" Target="../ink/ink161.xml"/><Relationship Id="rId2" Type="http://schemas.openxmlformats.org/officeDocument/2006/relationships/image" Target="../media/image58.png"/><Relationship Id="rId29" Type="http://schemas.openxmlformats.org/officeDocument/2006/relationships/customXml" Target="../ink/ink69.xml"/><Relationship Id="rId40" Type="http://schemas.openxmlformats.org/officeDocument/2006/relationships/image" Target="../media/image77.png"/><Relationship Id="rId115" Type="http://schemas.openxmlformats.org/officeDocument/2006/relationships/customXml" Target="../ink/ink112.xml"/><Relationship Id="rId136" Type="http://schemas.openxmlformats.org/officeDocument/2006/relationships/image" Target="../media/image125.png"/><Relationship Id="rId157" Type="http://schemas.openxmlformats.org/officeDocument/2006/relationships/customXml" Target="../ink/ink133.xml"/><Relationship Id="rId178" Type="http://schemas.openxmlformats.org/officeDocument/2006/relationships/image" Target="../media/image146.png"/><Relationship Id="rId61" Type="http://schemas.openxmlformats.org/officeDocument/2006/relationships/customXml" Target="../ink/ink85.xml"/><Relationship Id="rId82" Type="http://schemas.openxmlformats.org/officeDocument/2006/relationships/image" Target="../media/image98.png"/><Relationship Id="rId199" Type="http://schemas.openxmlformats.org/officeDocument/2006/relationships/customXml" Target="../ink/ink154.xml"/><Relationship Id="rId203" Type="http://schemas.openxmlformats.org/officeDocument/2006/relationships/customXml" Target="../ink/ink15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8.png"/><Relationship Id="rId117" Type="http://schemas.openxmlformats.org/officeDocument/2006/relationships/customXml" Target="../ink/ink220.xml"/><Relationship Id="rId21" Type="http://schemas.openxmlformats.org/officeDocument/2006/relationships/customXml" Target="../ink/ink172.xml"/><Relationship Id="rId42" Type="http://schemas.openxmlformats.org/officeDocument/2006/relationships/image" Target="../media/image186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199.png"/><Relationship Id="rId84" Type="http://schemas.openxmlformats.org/officeDocument/2006/relationships/image" Target="../media/image207.png"/><Relationship Id="rId89" Type="http://schemas.openxmlformats.org/officeDocument/2006/relationships/customXml" Target="../ink/ink206.xml"/><Relationship Id="rId112" Type="http://schemas.openxmlformats.org/officeDocument/2006/relationships/image" Target="../media/image221.png"/><Relationship Id="rId16" Type="http://schemas.openxmlformats.org/officeDocument/2006/relationships/image" Target="../media/image173.png"/><Relationship Id="rId107" Type="http://schemas.openxmlformats.org/officeDocument/2006/relationships/customXml" Target="../ink/ink215.xml"/><Relationship Id="rId11" Type="http://schemas.openxmlformats.org/officeDocument/2006/relationships/customXml" Target="../ink/ink167.xml"/><Relationship Id="rId32" Type="http://schemas.openxmlformats.org/officeDocument/2006/relationships/image" Target="../media/image181.png"/><Relationship Id="rId37" Type="http://schemas.openxmlformats.org/officeDocument/2006/relationships/customXml" Target="../ink/ink180.xml"/><Relationship Id="rId53" Type="http://schemas.openxmlformats.org/officeDocument/2006/relationships/customXml" Target="../ink/ink188.xml"/><Relationship Id="rId58" Type="http://schemas.openxmlformats.org/officeDocument/2006/relationships/image" Target="../media/image194.png"/><Relationship Id="rId74" Type="http://schemas.openxmlformats.org/officeDocument/2006/relationships/image" Target="../media/image202.png"/><Relationship Id="rId79" Type="http://schemas.openxmlformats.org/officeDocument/2006/relationships/customXml" Target="../ink/ink201.xml"/><Relationship Id="rId102" Type="http://schemas.openxmlformats.org/officeDocument/2006/relationships/image" Target="../media/image216.png"/><Relationship Id="rId5" Type="http://schemas.openxmlformats.org/officeDocument/2006/relationships/customXml" Target="../ink/ink164.xml"/><Relationship Id="rId90" Type="http://schemas.openxmlformats.org/officeDocument/2006/relationships/image" Target="../media/image210.png"/><Relationship Id="rId95" Type="http://schemas.openxmlformats.org/officeDocument/2006/relationships/customXml" Target="../ink/ink209.xml"/><Relationship Id="rId22" Type="http://schemas.openxmlformats.org/officeDocument/2006/relationships/image" Target="../media/image176.png"/><Relationship Id="rId27" Type="http://schemas.openxmlformats.org/officeDocument/2006/relationships/customXml" Target="../ink/ink175.xml"/><Relationship Id="rId43" Type="http://schemas.openxmlformats.org/officeDocument/2006/relationships/customXml" Target="../ink/ink183.xml"/><Relationship Id="rId48" Type="http://schemas.openxmlformats.org/officeDocument/2006/relationships/image" Target="../media/image189.png"/><Relationship Id="rId64" Type="http://schemas.openxmlformats.org/officeDocument/2006/relationships/image" Target="../media/image197.png"/><Relationship Id="rId69" Type="http://schemas.openxmlformats.org/officeDocument/2006/relationships/customXml" Target="../ink/ink196.xml"/><Relationship Id="rId113" Type="http://schemas.openxmlformats.org/officeDocument/2006/relationships/customXml" Target="../ink/ink218.xml"/><Relationship Id="rId118" Type="http://schemas.openxmlformats.org/officeDocument/2006/relationships/image" Target="../media/image224.png"/><Relationship Id="rId80" Type="http://schemas.openxmlformats.org/officeDocument/2006/relationships/image" Target="../media/image205.png"/><Relationship Id="rId85" Type="http://schemas.openxmlformats.org/officeDocument/2006/relationships/customXml" Target="../ink/ink204.xml"/><Relationship Id="rId12" Type="http://schemas.openxmlformats.org/officeDocument/2006/relationships/image" Target="../media/image171.png"/><Relationship Id="rId17" Type="http://schemas.openxmlformats.org/officeDocument/2006/relationships/customXml" Target="../ink/ink170.xml"/><Relationship Id="rId33" Type="http://schemas.openxmlformats.org/officeDocument/2006/relationships/customXml" Target="../ink/ink178.xml"/><Relationship Id="rId38" Type="http://schemas.openxmlformats.org/officeDocument/2006/relationships/image" Target="../media/image184.png"/><Relationship Id="rId59" Type="http://schemas.openxmlformats.org/officeDocument/2006/relationships/customXml" Target="../ink/ink191.xml"/><Relationship Id="rId103" Type="http://schemas.openxmlformats.org/officeDocument/2006/relationships/customXml" Target="../ink/ink213.xml"/><Relationship Id="rId108" Type="http://schemas.openxmlformats.org/officeDocument/2006/relationships/image" Target="../media/image219.png"/><Relationship Id="rId54" Type="http://schemas.openxmlformats.org/officeDocument/2006/relationships/image" Target="../media/image192.png"/><Relationship Id="rId70" Type="http://schemas.openxmlformats.org/officeDocument/2006/relationships/image" Target="../media/image200.png"/><Relationship Id="rId75" Type="http://schemas.openxmlformats.org/officeDocument/2006/relationships/customXml" Target="../ink/ink199.xml"/><Relationship Id="rId91" Type="http://schemas.openxmlformats.org/officeDocument/2006/relationships/customXml" Target="../ink/ink207.xml"/><Relationship Id="rId96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23" Type="http://schemas.openxmlformats.org/officeDocument/2006/relationships/customXml" Target="../ink/ink173.xml"/><Relationship Id="rId28" Type="http://schemas.openxmlformats.org/officeDocument/2006/relationships/image" Target="../media/image179.png"/><Relationship Id="rId49" Type="http://schemas.openxmlformats.org/officeDocument/2006/relationships/customXml" Target="../ink/ink186.xml"/><Relationship Id="rId114" Type="http://schemas.openxmlformats.org/officeDocument/2006/relationships/image" Target="../media/image222.png"/><Relationship Id="rId119" Type="http://schemas.openxmlformats.org/officeDocument/2006/relationships/customXml" Target="../ink/ink221.xml"/><Relationship Id="rId10" Type="http://schemas.openxmlformats.org/officeDocument/2006/relationships/image" Target="../media/image170.png"/><Relationship Id="rId31" Type="http://schemas.openxmlformats.org/officeDocument/2006/relationships/customXml" Target="../ink/ink177.xml"/><Relationship Id="rId44" Type="http://schemas.openxmlformats.org/officeDocument/2006/relationships/image" Target="../media/image187.png"/><Relationship Id="rId52" Type="http://schemas.openxmlformats.org/officeDocument/2006/relationships/image" Target="../media/image191.png"/><Relationship Id="rId60" Type="http://schemas.openxmlformats.org/officeDocument/2006/relationships/image" Target="../media/image195.png"/><Relationship Id="rId65" Type="http://schemas.openxmlformats.org/officeDocument/2006/relationships/customXml" Target="../ink/ink194.xml"/><Relationship Id="rId73" Type="http://schemas.openxmlformats.org/officeDocument/2006/relationships/customXml" Target="../ink/ink198.xml"/><Relationship Id="rId78" Type="http://schemas.openxmlformats.org/officeDocument/2006/relationships/image" Target="../media/image204.png"/><Relationship Id="rId81" Type="http://schemas.openxmlformats.org/officeDocument/2006/relationships/customXml" Target="../ink/ink202.xml"/><Relationship Id="rId86" Type="http://schemas.openxmlformats.org/officeDocument/2006/relationships/image" Target="../media/image208.png"/><Relationship Id="rId94" Type="http://schemas.openxmlformats.org/officeDocument/2006/relationships/image" Target="../media/image212.png"/><Relationship Id="rId99" Type="http://schemas.openxmlformats.org/officeDocument/2006/relationships/customXml" Target="../ink/ink211.xml"/><Relationship Id="rId101" Type="http://schemas.openxmlformats.org/officeDocument/2006/relationships/customXml" Target="../ink/ink212.xml"/><Relationship Id="rId4" Type="http://schemas.openxmlformats.org/officeDocument/2006/relationships/image" Target="../media/image167.png"/><Relationship Id="rId9" Type="http://schemas.openxmlformats.org/officeDocument/2006/relationships/customXml" Target="../ink/ink166.xml"/><Relationship Id="rId13" Type="http://schemas.openxmlformats.org/officeDocument/2006/relationships/customXml" Target="../ink/ink168.xml"/><Relationship Id="rId18" Type="http://schemas.openxmlformats.org/officeDocument/2006/relationships/image" Target="../media/image174.png"/><Relationship Id="rId39" Type="http://schemas.openxmlformats.org/officeDocument/2006/relationships/customXml" Target="../ink/ink181.xml"/><Relationship Id="rId109" Type="http://schemas.openxmlformats.org/officeDocument/2006/relationships/customXml" Target="../ink/ink216.xml"/><Relationship Id="rId34" Type="http://schemas.openxmlformats.org/officeDocument/2006/relationships/image" Target="../media/image182.png"/><Relationship Id="rId50" Type="http://schemas.openxmlformats.org/officeDocument/2006/relationships/image" Target="../media/image190.png"/><Relationship Id="rId55" Type="http://schemas.openxmlformats.org/officeDocument/2006/relationships/customXml" Target="../ink/ink189.xml"/><Relationship Id="rId76" Type="http://schemas.openxmlformats.org/officeDocument/2006/relationships/image" Target="../media/image203.png"/><Relationship Id="rId97" Type="http://schemas.openxmlformats.org/officeDocument/2006/relationships/customXml" Target="../ink/ink210.xml"/><Relationship Id="rId104" Type="http://schemas.openxmlformats.org/officeDocument/2006/relationships/image" Target="../media/image217.png"/><Relationship Id="rId120" Type="http://schemas.openxmlformats.org/officeDocument/2006/relationships/image" Target="../media/image225.png"/><Relationship Id="rId7" Type="http://schemas.openxmlformats.org/officeDocument/2006/relationships/customXml" Target="../ink/ink165.xml"/><Relationship Id="rId71" Type="http://schemas.openxmlformats.org/officeDocument/2006/relationships/customXml" Target="../ink/ink197.xml"/><Relationship Id="rId92" Type="http://schemas.openxmlformats.org/officeDocument/2006/relationships/image" Target="../media/image211.png"/><Relationship Id="rId2" Type="http://schemas.openxmlformats.org/officeDocument/2006/relationships/image" Target="../media/image166.png"/><Relationship Id="rId29" Type="http://schemas.openxmlformats.org/officeDocument/2006/relationships/customXml" Target="../ink/ink176.xml"/><Relationship Id="rId24" Type="http://schemas.openxmlformats.org/officeDocument/2006/relationships/image" Target="../media/image177.png"/><Relationship Id="rId40" Type="http://schemas.openxmlformats.org/officeDocument/2006/relationships/image" Target="../media/image185.png"/><Relationship Id="rId45" Type="http://schemas.openxmlformats.org/officeDocument/2006/relationships/customXml" Target="../ink/ink184.xml"/><Relationship Id="rId66" Type="http://schemas.openxmlformats.org/officeDocument/2006/relationships/image" Target="../media/image198.png"/><Relationship Id="rId87" Type="http://schemas.openxmlformats.org/officeDocument/2006/relationships/customXml" Target="../ink/ink205.xml"/><Relationship Id="rId110" Type="http://schemas.openxmlformats.org/officeDocument/2006/relationships/image" Target="../media/image220.png"/><Relationship Id="rId115" Type="http://schemas.openxmlformats.org/officeDocument/2006/relationships/customXml" Target="../ink/ink219.xml"/><Relationship Id="rId61" Type="http://schemas.openxmlformats.org/officeDocument/2006/relationships/customXml" Target="../ink/ink192.xml"/><Relationship Id="rId82" Type="http://schemas.openxmlformats.org/officeDocument/2006/relationships/image" Target="../media/image206.png"/><Relationship Id="rId19" Type="http://schemas.openxmlformats.org/officeDocument/2006/relationships/customXml" Target="../ink/ink171.xml"/><Relationship Id="rId14" Type="http://schemas.openxmlformats.org/officeDocument/2006/relationships/image" Target="../media/image172.png"/><Relationship Id="rId30" Type="http://schemas.openxmlformats.org/officeDocument/2006/relationships/image" Target="../media/image180.png"/><Relationship Id="rId35" Type="http://schemas.openxmlformats.org/officeDocument/2006/relationships/customXml" Target="../ink/ink179.xml"/><Relationship Id="rId56" Type="http://schemas.openxmlformats.org/officeDocument/2006/relationships/image" Target="../media/image193.png"/><Relationship Id="rId77" Type="http://schemas.openxmlformats.org/officeDocument/2006/relationships/customXml" Target="../ink/ink200.xml"/><Relationship Id="rId100" Type="http://schemas.openxmlformats.org/officeDocument/2006/relationships/image" Target="../media/image215.png"/><Relationship Id="rId105" Type="http://schemas.openxmlformats.org/officeDocument/2006/relationships/customXml" Target="../ink/ink214.xml"/><Relationship Id="rId8" Type="http://schemas.openxmlformats.org/officeDocument/2006/relationships/image" Target="../media/image169.png"/><Relationship Id="rId51" Type="http://schemas.openxmlformats.org/officeDocument/2006/relationships/customXml" Target="../ink/ink187.xml"/><Relationship Id="rId72" Type="http://schemas.openxmlformats.org/officeDocument/2006/relationships/image" Target="../media/image201.png"/><Relationship Id="rId93" Type="http://schemas.openxmlformats.org/officeDocument/2006/relationships/customXml" Target="../ink/ink208.xml"/><Relationship Id="rId98" Type="http://schemas.openxmlformats.org/officeDocument/2006/relationships/image" Target="../media/image214.png"/><Relationship Id="rId3" Type="http://schemas.openxmlformats.org/officeDocument/2006/relationships/customXml" Target="../ink/ink163.xml"/><Relationship Id="rId25" Type="http://schemas.openxmlformats.org/officeDocument/2006/relationships/customXml" Target="../ink/ink174.xml"/><Relationship Id="rId46" Type="http://schemas.openxmlformats.org/officeDocument/2006/relationships/image" Target="../media/image188.png"/><Relationship Id="rId67" Type="http://schemas.openxmlformats.org/officeDocument/2006/relationships/customXml" Target="../ink/ink195.xml"/><Relationship Id="rId116" Type="http://schemas.openxmlformats.org/officeDocument/2006/relationships/image" Target="../media/image223.png"/><Relationship Id="rId20" Type="http://schemas.openxmlformats.org/officeDocument/2006/relationships/image" Target="../media/image175.png"/><Relationship Id="rId41" Type="http://schemas.openxmlformats.org/officeDocument/2006/relationships/customXml" Target="../ink/ink182.xml"/><Relationship Id="rId62" Type="http://schemas.openxmlformats.org/officeDocument/2006/relationships/image" Target="../media/image196.png"/><Relationship Id="rId83" Type="http://schemas.openxmlformats.org/officeDocument/2006/relationships/customXml" Target="../ink/ink203.xml"/><Relationship Id="rId88" Type="http://schemas.openxmlformats.org/officeDocument/2006/relationships/image" Target="../media/image209.png"/><Relationship Id="rId111" Type="http://schemas.openxmlformats.org/officeDocument/2006/relationships/customXml" Target="../ink/ink217.xml"/><Relationship Id="rId15" Type="http://schemas.openxmlformats.org/officeDocument/2006/relationships/customXml" Target="../ink/ink169.xml"/><Relationship Id="rId36" Type="http://schemas.openxmlformats.org/officeDocument/2006/relationships/image" Target="../media/image183.png"/><Relationship Id="rId57" Type="http://schemas.openxmlformats.org/officeDocument/2006/relationships/customXml" Target="../ink/ink190.xml"/><Relationship Id="rId106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9.xml"/><Relationship Id="rId21" Type="http://schemas.openxmlformats.org/officeDocument/2006/relationships/customXml" Target="../ink/ink231.xml"/><Relationship Id="rId63" Type="http://schemas.openxmlformats.org/officeDocument/2006/relationships/customXml" Target="../ink/ink252.xml"/><Relationship Id="rId159" Type="http://schemas.openxmlformats.org/officeDocument/2006/relationships/customXml" Target="../ink/ink300.xml"/><Relationship Id="rId170" Type="http://schemas.openxmlformats.org/officeDocument/2006/relationships/image" Target="../media/image309.png"/><Relationship Id="rId191" Type="http://schemas.openxmlformats.org/officeDocument/2006/relationships/customXml" Target="../ink/ink316.xml"/><Relationship Id="rId205" Type="http://schemas.openxmlformats.org/officeDocument/2006/relationships/customXml" Target="../ink/ink323.xml"/><Relationship Id="rId226" Type="http://schemas.openxmlformats.org/officeDocument/2006/relationships/image" Target="../media/image337.png"/><Relationship Id="rId247" Type="http://schemas.openxmlformats.org/officeDocument/2006/relationships/customXml" Target="../ink/ink344.xml"/><Relationship Id="rId107" Type="http://schemas.openxmlformats.org/officeDocument/2006/relationships/customXml" Target="../ink/ink274.xml"/><Relationship Id="rId11" Type="http://schemas.openxmlformats.org/officeDocument/2006/relationships/customXml" Target="../ink/ink226.xml"/><Relationship Id="rId32" Type="http://schemas.openxmlformats.org/officeDocument/2006/relationships/image" Target="../media/image241.png"/><Relationship Id="rId53" Type="http://schemas.openxmlformats.org/officeDocument/2006/relationships/customXml" Target="../ink/ink247.xml"/><Relationship Id="rId74" Type="http://schemas.openxmlformats.org/officeDocument/2006/relationships/image" Target="../media/image262.png"/><Relationship Id="rId128" Type="http://schemas.openxmlformats.org/officeDocument/2006/relationships/image" Target="../media/image288.png"/><Relationship Id="rId149" Type="http://schemas.openxmlformats.org/officeDocument/2006/relationships/customXml" Target="../ink/ink295.xml"/><Relationship Id="rId5" Type="http://schemas.openxmlformats.org/officeDocument/2006/relationships/customXml" Target="../ink/ink223.xml"/><Relationship Id="rId95" Type="http://schemas.openxmlformats.org/officeDocument/2006/relationships/customXml" Target="../ink/ink268.xml"/><Relationship Id="rId160" Type="http://schemas.openxmlformats.org/officeDocument/2006/relationships/image" Target="../media/image304.png"/><Relationship Id="rId181" Type="http://schemas.openxmlformats.org/officeDocument/2006/relationships/customXml" Target="../ink/ink311.xml"/><Relationship Id="rId216" Type="http://schemas.openxmlformats.org/officeDocument/2006/relationships/image" Target="../media/image332.png"/><Relationship Id="rId237" Type="http://schemas.openxmlformats.org/officeDocument/2006/relationships/customXml" Target="../ink/ink339.xml"/><Relationship Id="rId258" Type="http://schemas.openxmlformats.org/officeDocument/2006/relationships/image" Target="../media/image353.png"/><Relationship Id="rId22" Type="http://schemas.openxmlformats.org/officeDocument/2006/relationships/image" Target="../media/image236.png"/><Relationship Id="rId43" Type="http://schemas.openxmlformats.org/officeDocument/2006/relationships/customXml" Target="../ink/ink242.xml"/><Relationship Id="rId64" Type="http://schemas.openxmlformats.org/officeDocument/2006/relationships/image" Target="../media/image257.png"/><Relationship Id="rId118" Type="http://schemas.openxmlformats.org/officeDocument/2006/relationships/image" Target="../media/image283.png"/><Relationship Id="rId139" Type="http://schemas.openxmlformats.org/officeDocument/2006/relationships/customXml" Target="../ink/ink290.xml"/><Relationship Id="rId85" Type="http://schemas.openxmlformats.org/officeDocument/2006/relationships/customXml" Target="../ink/ink263.xml"/><Relationship Id="rId150" Type="http://schemas.openxmlformats.org/officeDocument/2006/relationships/image" Target="../media/image299.png"/><Relationship Id="rId171" Type="http://schemas.openxmlformats.org/officeDocument/2006/relationships/customXml" Target="../ink/ink306.xml"/><Relationship Id="rId192" Type="http://schemas.openxmlformats.org/officeDocument/2006/relationships/image" Target="../media/image320.png"/><Relationship Id="rId206" Type="http://schemas.openxmlformats.org/officeDocument/2006/relationships/image" Target="../media/image327.png"/><Relationship Id="rId227" Type="http://schemas.openxmlformats.org/officeDocument/2006/relationships/customXml" Target="../ink/ink334.xml"/><Relationship Id="rId248" Type="http://schemas.openxmlformats.org/officeDocument/2006/relationships/image" Target="../media/image348.png"/><Relationship Id="rId12" Type="http://schemas.openxmlformats.org/officeDocument/2006/relationships/image" Target="../media/image231.png"/><Relationship Id="rId33" Type="http://schemas.openxmlformats.org/officeDocument/2006/relationships/customXml" Target="../ink/ink237.xml"/><Relationship Id="rId108" Type="http://schemas.openxmlformats.org/officeDocument/2006/relationships/image" Target="../media/image278.png"/><Relationship Id="rId129" Type="http://schemas.openxmlformats.org/officeDocument/2006/relationships/customXml" Target="../ink/ink285.xml"/><Relationship Id="rId54" Type="http://schemas.openxmlformats.org/officeDocument/2006/relationships/image" Target="../media/image252.png"/><Relationship Id="rId75" Type="http://schemas.openxmlformats.org/officeDocument/2006/relationships/customXml" Target="../ink/ink258.xml"/><Relationship Id="rId96" Type="http://schemas.openxmlformats.org/officeDocument/2006/relationships/image" Target="../media/image224.png"/><Relationship Id="rId140" Type="http://schemas.openxmlformats.org/officeDocument/2006/relationships/image" Target="../media/image294.png"/><Relationship Id="rId161" Type="http://schemas.openxmlformats.org/officeDocument/2006/relationships/customXml" Target="../ink/ink301.xml"/><Relationship Id="rId182" Type="http://schemas.openxmlformats.org/officeDocument/2006/relationships/image" Target="../media/image315.png"/><Relationship Id="rId217" Type="http://schemas.openxmlformats.org/officeDocument/2006/relationships/customXml" Target="../ink/ink329.xml"/><Relationship Id="rId6" Type="http://schemas.openxmlformats.org/officeDocument/2006/relationships/image" Target="../media/image228.png"/><Relationship Id="rId238" Type="http://schemas.openxmlformats.org/officeDocument/2006/relationships/image" Target="../media/image343.png"/><Relationship Id="rId259" Type="http://schemas.openxmlformats.org/officeDocument/2006/relationships/customXml" Target="../ink/ink350.xml"/><Relationship Id="rId23" Type="http://schemas.openxmlformats.org/officeDocument/2006/relationships/customXml" Target="../ink/ink232.xml"/><Relationship Id="rId119" Type="http://schemas.openxmlformats.org/officeDocument/2006/relationships/customXml" Target="../ink/ink280.xml"/><Relationship Id="rId44" Type="http://schemas.openxmlformats.org/officeDocument/2006/relationships/image" Target="../media/image247.png"/><Relationship Id="rId65" Type="http://schemas.openxmlformats.org/officeDocument/2006/relationships/customXml" Target="../ink/ink253.xml"/><Relationship Id="rId86" Type="http://schemas.openxmlformats.org/officeDocument/2006/relationships/image" Target="../media/image268.png"/><Relationship Id="rId130" Type="http://schemas.openxmlformats.org/officeDocument/2006/relationships/image" Target="../media/image289.png"/><Relationship Id="rId151" Type="http://schemas.openxmlformats.org/officeDocument/2006/relationships/customXml" Target="../ink/ink296.xml"/><Relationship Id="rId172" Type="http://schemas.openxmlformats.org/officeDocument/2006/relationships/image" Target="../media/image310.png"/><Relationship Id="rId193" Type="http://schemas.openxmlformats.org/officeDocument/2006/relationships/customXml" Target="../ink/ink317.xml"/><Relationship Id="rId207" Type="http://schemas.openxmlformats.org/officeDocument/2006/relationships/customXml" Target="../ink/ink324.xml"/><Relationship Id="rId228" Type="http://schemas.openxmlformats.org/officeDocument/2006/relationships/image" Target="../media/image338.png"/><Relationship Id="rId249" Type="http://schemas.openxmlformats.org/officeDocument/2006/relationships/customXml" Target="../ink/ink345.xml"/><Relationship Id="rId13" Type="http://schemas.openxmlformats.org/officeDocument/2006/relationships/customXml" Target="../ink/ink227.xml"/><Relationship Id="rId109" Type="http://schemas.openxmlformats.org/officeDocument/2006/relationships/customXml" Target="../ink/ink275.xml"/><Relationship Id="rId260" Type="http://schemas.openxmlformats.org/officeDocument/2006/relationships/image" Target="../media/image354.png"/><Relationship Id="rId34" Type="http://schemas.openxmlformats.org/officeDocument/2006/relationships/image" Target="../media/image242.png"/><Relationship Id="rId55" Type="http://schemas.openxmlformats.org/officeDocument/2006/relationships/customXml" Target="../ink/ink248.xml"/><Relationship Id="rId76" Type="http://schemas.openxmlformats.org/officeDocument/2006/relationships/image" Target="../media/image263.png"/><Relationship Id="rId97" Type="http://schemas.openxmlformats.org/officeDocument/2006/relationships/customXml" Target="../ink/ink269.xml"/><Relationship Id="rId120" Type="http://schemas.openxmlformats.org/officeDocument/2006/relationships/image" Target="../media/image284.png"/><Relationship Id="rId141" Type="http://schemas.openxmlformats.org/officeDocument/2006/relationships/customXml" Target="../ink/ink291.xml"/><Relationship Id="rId7" Type="http://schemas.openxmlformats.org/officeDocument/2006/relationships/customXml" Target="../ink/ink224.xml"/><Relationship Id="rId162" Type="http://schemas.openxmlformats.org/officeDocument/2006/relationships/image" Target="../media/image305.png"/><Relationship Id="rId183" Type="http://schemas.openxmlformats.org/officeDocument/2006/relationships/customXml" Target="../ink/ink312.xml"/><Relationship Id="rId218" Type="http://schemas.openxmlformats.org/officeDocument/2006/relationships/image" Target="../media/image333.png"/><Relationship Id="rId239" Type="http://schemas.openxmlformats.org/officeDocument/2006/relationships/customXml" Target="../ink/ink340.xml"/><Relationship Id="rId250" Type="http://schemas.openxmlformats.org/officeDocument/2006/relationships/image" Target="../media/image349.png"/><Relationship Id="rId24" Type="http://schemas.openxmlformats.org/officeDocument/2006/relationships/image" Target="../media/image237.png"/><Relationship Id="rId45" Type="http://schemas.openxmlformats.org/officeDocument/2006/relationships/customXml" Target="../ink/ink243.xml"/><Relationship Id="rId66" Type="http://schemas.openxmlformats.org/officeDocument/2006/relationships/image" Target="../media/image258.png"/><Relationship Id="rId87" Type="http://schemas.openxmlformats.org/officeDocument/2006/relationships/customXml" Target="../ink/ink264.xml"/><Relationship Id="rId110" Type="http://schemas.openxmlformats.org/officeDocument/2006/relationships/image" Target="../media/image279.png"/><Relationship Id="rId131" Type="http://schemas.openxmlformats.org/officeDocument/2006/relationships/customXml" Target="../ink/ink286.xml"/><Relationship Id="rId152" Type="http://schemas.openxmlformats.org/officeDocument/2006/relationships/image" Target="../media/image300.png"/><Relationship Id="rId173" Type="http://schemas.openxmlformats.org/officeDocument/2006/relationships/customXml" Target="../ink/ink307.xml"/><Relationship Id="rId194" Type="http://schemas.openxmlformats.org/officeDocument/2006/relationships/image" Target="../media/image321.png"/><Relationship Id="rId208" Type="http://schemas.openxmlformats.org/officeDocument/2006/relationships/image" Target="../media/image328.png"/><Relationship Id="rId229" Type="http://schemas.openxmlformats.org/officeDocument/2006/relationships/customXml" Target="../ink/ink335.xml"/><Relationship Id="rId240" Type="http://schemas.openxmlformats.org/officeDocument/2006/relationships/image" Target="../media/image344.png"/><Relationship Id="rId261" Type="http://schemas.openxmlformats.org/officeDocument/2006/relationships/customXml" Target="../ink/ink351.xml"/><Relationship Id="rId14" Type="http://schemas.openxmlformats.org/officeDocument/2006/relationships/image" Target="../media/image232.png"/><Relationship Id="rId35" Type="http://schemas.openxmlformats.org/officeDocument/2006/relationships/customXml" Target="../ink/ink238.xml"/><Relationship Id="rId56" Type="http://schemas.openxmlformats.org/officeDocument/2006/relationships/image" Target="../media/image253.png"/><Relationship Id="rId77" Type="http://schemas.openxmlformats.org/officeDocument/2006/relationships/customXml" Target="../ink/ink259.xml"/><Relationship Id="rId100" Type="http://schemas.openxmlformats.org/officeDocument/2006/relationships/image" Target="../media/image274.png"/><Relationship Id="rId8" Type="http://schemas.openxmlformats.org/officeDocument/2006/relationships/image" Target="../media/image229.png"/><Relationship Id="rId98" Type="http://schemas.openxmlformats.org/officeDocument/2006/relationships/image" Target="../media/image273.png"/><Relationship Id="rId121" Type="http://schemas.openxmlformats.org/officeDocument/2006/relationships/customXml" Target="../ink/ink281.xml"/><Relationship Id="rId142" Type="http://schemas.openxmlformats.org/officeDocument/2006/relationships/image" Target="../media/image295.png"/><Relationship Id="rId163" Type="http://schemas.openxmlformats.org/officeDocument/2006/relationships/customXml" Target="../ink/ink302.xml"/><Relationship Id="rId184" Type="http://schemas.openxmlformats.org/officeDocument/2006/relationships/image" Target="../media/image316.png"/><Relationship Id="rId219" Type="http://schemas.openxmlformats.org/officeDocument/2006/relationships/customXml" Target="../ink/ink330.xml"/><Relationship Id="rId230" Type="http://schemas.openxmlformats.org/officeDocument/2006/relationships/image" Target="../media/image339.png"/><Relationship Id="rId251" Type="http://schemas.openxmlformats.org/officeDocument/2006/relationships/customXml" Target="../ink/ink346.xml"/><Relationship Id="rId25" Type="http://schemas.openxmlformats.org/officeDocument/2006/relationships/customXml" Target="../ink/ink233.xml"/><Relationship Id="rId46" Type="http://schemas.openxmlformats.org/officeDocument/2006/relationships/image" Target="../media/image248.png"/><Relationship Id="rId67" Type="http://schemas.openxmlformats.org/officeDocument/2006/relationships/customXml" Target="../ink/ink254.xml"/><Relationship Id="rId88" Type="http://schemas.openxmlformats.org/officeDocument/2006/relationships/image" Target="../media/image269.png"/><Relationship Id="rId111" Type="http://schemas.openxmlformats.org/officeDocument/2006/relationships/customXml" Target="../ink/ink276.xml"/><Relationship Id="rId132" Type="http://schemas.openxmlformats.org/officeDocument/2006/relationships/image" Target="../media/image290.png"/><Relationship Id="rId153" Type="http://schemas.openxmlformats.org/officeDocument/2006/relationships/customXml" Target="../ink/ink297.xml"/><Relationship Id="rId174" Type="http://schemas.openxmlformats.org/officeDocument/2006/relationships/image" Target="../media/image311.png"/><Relationship Id="rId195" Type="http://schemas.openxmlformats.org/officeDocument/2006/relationships/customXml" Target="../ink/ink318.xml"/><Relationship Id="rId209" Type="http://schemas.openxmlformats.org/officeDocument/2006/relationships/customXml" Target="../ink/ink325.xml"/><Relationship Id="rId220" Type="http://schemas.openxmlformats.org/officeDocument/2006/relationships/image" Target="../media/image334.png"/><Relationship Id="rId241" Type="http://schemas.openxmlformats.org/officeDocument/2006/relationships/customXml" Target="../ink/ink341.xml"/><Relationship Id="rId15" Type="http://schemas.openxmlformats.org/officeDocument/2006/relationships/customXml" Target="../ink/ink228.xml"/><Relationship Id="rId36" Type="http://schemas.openxmlformats.org/officeDocument/2006/relationships/image" Target="../media/image243.png"/><Relationship Id="rId57" Type="http://schemas.openxmlformats.org/officeDocument/2006/relationships/customXml" Target="../ink/ink249.xml"/><Relationship Id="rId262" Type="http://schemas.openxmlformats.org/officeDocument/2006/relationships/image" Target="../media/image355.png"/><Relationship Id="rId78" Type="http://schemas.openxmlformats.org/officeDocument/2006/relationships/image" Target="../media/image264.png"/><Relationship Id="rId99" Type="http://schemas.openxmlformats.org/officeDocument/2006/relationships/customXml" Target="../ink/ink270.xml"/><Relationship Id="rId101" Type="http://schemas.openxmlformats.org/officeDocument/2006/relationships/customXml" Target="../ink/ink271.xml"/><Relationship Id="rId122" Type="http://schemas.openxmlformats.org/officeDocument/2006/relationships/image" Target="../media/image285.png"/><Relationship Id="rId143" Type="http://schemas.openxmlformats.org/officeDocument/2006/relationships/customXml" Target="../ink/ink292.xml"/><Relationship Id="rId164" Type="http://schemas.openxmlformats.org/officeDocument/2006/relationships/image" Target="../media/image306.png"/><Relationship Id="rId185" Type="http://schemas.openxmlformats.org/officeDocument/2006/relationships/customXml" Target="../ink/ink313.xml"/><Relationship Id="rId9" Type="http://schemas.openxmlformats.org/officeDocument/2006/relationships/customXml" Target="../ink/ink225.xml"/><Relationship Id="rId210" Type="http://schemas.openxmlformats.org/officeDocument/2006/relationships/image" Target="../media/image329.png"/><Relationship Id="rId26" Type="http://schemas.openxmlformats.org/officeDocument/2006/relationships/image" Target="../media/image238.png"/><Relationship Id="rId231" Type="http://schemas.openxmlformats.org/officeDocument/2006/relationships/customXml" Target="../ink/ink336.xml"/><Relationship Id="rId252" Type="http://schemas.openxmlformats.org/officeDocument/2006/relationships/image" Target="../media/image350.png"/><Relationship Id="rId47" Type="http://schemas.openxmlformats.org/officeDocument/2006/relationships/customXml" Target="../ink/ink244.xml"/><Relationship Id="rId68" Type="http://schemas.openxmlformats.org/officeDocument/2006/relationships/image" Target="../media/image259.png"/><Relationship Id="rId89" Type="http://schemas.openxmlformats.org/officeDocument/2006/relationships/customXml" Target="../ink/ink265.xml"/><Relationship Id="rId112" Type="http://schemas.openxmlformats.org/officeDocument/2006/relationships/image" Target="../media/image280.png"/><Relationship Id="rId133" Type="http://schemas.openxmlformats.org/officeDocument/2006/relationships/customXml" Target="../ink/ink287.xml"/><Relationship Id="rId154" Type="http://schemas.openxmlformats.org/officeDocument/2006/relationships/image" Target="../media/image301.png"/><Relationship Id="rId175" Type="http://schemas.openxmlformats.org/officeDocument/2006/relationships/customXml" Target="../ink/ink308.xml"/><Relationship Id="rId196" Type="http://schemas.openxmlformats.org/officeDocument/2006/relationships/image" Target="../media/image322.png"/><Relationship Id="rId200" Type="http://schemas.openxmlformats.org/officeDocument/2006/relationships/image" Target="../media/image324.png"/><Relationship Id="rId16" Type="http://schemas.openxmlformats.org/officeDocument/2006/relationships/image" Target="../media/image233.png"/><Relationship Id="rId221" Type="http://schemas.openxmlformats.org/officeDocument/2006/relationships/customXml" Target="../ink/ink331.xml"/><Relationship Id="rId242" Type="http://schemas.openxmlformats.org/officeDocument/2006/relationships/image" Target="../media/image345.png"/><Relationship Id="rId37" Type="http://schemas.openxmlformats.org/officeDocument/2006/relationships/customXml" Target="../ink/ink239.xml"/><Relationship Id="rId58" Type="http://schemas.openxmlformats.org/officeDocument/2006/relationships/image" Target="../media/image254.png"/><Relationship Id="rId79" Type="http://schemas.openxmlformats.org/officeDocument/2006/relationships/customXml" Target="../ink/ink260.xml"/><Relationship Id="rId102" Type="http://schemas.openxmlformats.org/officeDocument/2006/relationships/image" Target="../media/image275.png"/><Relationship Id="rId123" Type="http://schemas.openxmlformats.org/officeDocument/2006/relationships/customXml" Target="../ink/ink282.xml"/><Relationship Id="rId144" Type="http://schemas.openxmlformats.org/officeDocument/2006/relationships/image" Target="../media/image296.png"/><Relationship Id="rId90" Type="http://schemas.openxmlformats.org/officeDocument/2006/relationships/image" Target="../media/image270.png"/><Relationship Id="rId165" Type="http://schemas.openxmlformats.org/officeDocument/2006/relationships/customXml" Target="../ink/ink303.xml"/><Relationship Id="rId186" Type="http://schemas.openxmlformats.org/officeDocument/2006/relationships/image" Target="../media/image317.png"/><Relationship Id="rId211" Type="http://schemas.openxmlformats.org/officeDocument/2006/relationships/customXml" Target="../ink/ink326.xml"/><Relationship Id="rId232" Type="http://schemas.openxmlformats.org/officeDocument/2006/relationships/image" Target="../media/image340.png"/><Relationship Id="rId253" Type="http://schemas.openxmlformats.org/officeDocument/2006/relationships/customXml" Target="../ink/ink347.xml"/><Relationship Id="rId27" Type="http://schemas.openxmlformats.org/officeDocument/2006/relationships/customXml" Target="../ink/ink234.xml"/><Relationship Id="rId48" Type="http://schemas.openxmlformats.org/officeDocument/2006/relationships/image" Target="../media/image249.png"/><Relationship Id="rId69" Type="http://schemas.openxmlformats.org/officeDocument/2006/relationships/customXml" Target="../ink/ink255.xml"/><Relationship Id="rId113" Type="http://schemas.openxmlformats.org/officeDocument/2006/relationships/customXml" Target="../ink/ink277.xml"/><Relationship Id="rId134" Type="http://schemas.openxmlformats.org/officeDocument/2006/relationships/image" Target="../media/image291.png"/><Relationship Id="rId80" Type="http://schemas.openxmlformats.org/officeDocument/2006/relationships/image" Target="../media/image265.png"/><Relationship Id="rId155" Type="http://schemas.openxmlformats.org/officeDocument/2006/relationships/customXml" Target="../ink/ink298.xml"/><Relationship Id="rId176" Type="http://schemas.openxmlformats.org/officeDocument/2006/relationships/image" Target="../media/image312.png"/><Relationship Id="rId197" Type="http://schemas.openxmlformats.org/officeDocument/2006/relationships/customXml" Target="../ink/ink319.xml"/><Relationship Id="rId201" Type="http://schemas.openxmlformats.org/officeDocument/2006/relationships/customXml" Target="../ink/ink321.xml"/><Relationship Id="rId222" Type="http://schemas.openxmlformats.org/officeDocument/2006/relationships/image" Target="../media/image335.png"/><Relationship Id="rId243" Type="http://schemas.openxmlformats.org/officeDocument/2006/relationships/customXml" Target="../ink/ink342.xml"/><Relationship Id="rId17" Type="http://schemas.openxmlformats.org/officeDocument/2006/relationships/customXml" Target="../ink/ink229.xml"/><Relationship Id="rId38" Type="http://schemas.openxmlformats.org/officeDocument/2006/relationships/image" Target="../media/image244.png"/><Relationship Id="rId59" Type="http://schemas.openxmlformats.org/officeDocument/2006/relationships/customXml" Target="../ink/ink250.xml"/><Relationship Id="rId103" Type="http://schemas.openxmlformats.org/officeDocument/2006/relationships/customXml" Target="../ink/ink272.xml"/><Relationship Id="rId124" Type="http://schemas.openxmlformats.org/officeDocument/2006/relationships/image" Target="../media/image286.png"/><Relationship Id="rId70" Type="http://schemas.openxmlformats.org/officeDocument/2006/relationships/image" Target="../media/image260.png"/><Relationship Id="rId91" Type="http://schemas.openxmlformats.org/officeDocument/2006/relationships/customXml" Target="../ink/ink266.xml"/><Relationship Id="rId145" Type="http://schemas.openxmlformats.org/officeDocument/2006/relationships/customXml" Target="../ink/ink293.xml"/><Relationship Id="rId166" Type="http://schemas.openxmlformats.org/officeDocument/2006/relationships/image" Target="../media/image307.png"/><Relationship Id="rId187" Type="http://schemas.openxmlformats.org/officeDocument/2006/relationships/customXml" Target="../ink/ink3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30.png"/><Relationship Id="rId233" Type="http://schemas.openxmlformats.org/officeDocument/2006/relationships/customXml" Target="../ink/ink337.xml"/><Relationship Id="rId254" Type="http://schemas.openxmlformats.org/officeDocument/2006/relationships/image" Target="../media/image351.png"/><Relationship Id="rId28" Type="http://schemas.openxmlformats.org/officeDocument/2006/relationships/image" Target="../media/image239.png"/><Relationship Id="rId49" Type="http://schemas.openxmlformats.org/officeDocument/2006/relationships/customXml" Target="../ink/ink245.xml"/><Relationship Id="rId114" Type="http://schemas.openxmlformats.org/officeDocument/2006/relationships/image" Target="../media/image281.png"/><Relationship Id="rId60" Type="http://schemas.openxmlformats.org/officeDocument/2006/relationships/image" Target="../media/image255.png"/><Relationship Id="rId81" Type="http://schemas.openxmlformats.org/officeDocument/2006/relationships/customXml" Target="../ink/ink261.xml"/><Relationship Id="rId135" Type="http://schemas.openxmlformats.org/officeDocument/2006/relationships/customXml" Target="../ink/ink288.xml"/><Relationship Id="rId156" Type="http://schemas.openxmlformats.org/officeDocument/2006/relationships/image" Target="../media/image302.png"/><Relationship Id="rId177" Type="http://schemas.openxmlformats.org/officeDocument/2006/relationships/customXml" Target="../ink/ink309.xml"/><Relationship Id="rId198" Type="http://schemas.openxmlformats.org/officeDocument/2006/relationships/image" Target="../media/image323.png"/><Relationship Id="rId202" Type="http://schemas.openxmlformats.org/officeDocument/2006/relationships/image" Target="../media/image325.png"/><Relationship Id="rId223" Type="http://schemas.openxmlformats.org/officeDocument/2006/relationships/customXml" Target="../ink/ink332.xml"/><Relationship Id="rId244" Type="http://schemas.openxmlformats.org/officeDocument/2006/relationships/image" Target="../media/image346.png"/><Relationship Id="rId18" Type="http://schemas.openxmlformats.org/officeDocument/2006/relationships/image" Target="../media/image234.png"/><Relationship Id="rId39" Type="http://schemas.openxmlformats.org/officeDocument/2006/relationships/customXml" Target="../ink/ink240.xml"/><Relationship Id="rId50" Type="http://schemas.openxmlformats.org/officeDocument/2006/relationships/image" Target="../media/image250.png"/><Relationship Id="rId104" Type="http://schemas.openxmlformats.org/officeDocument/2006/relationships/image" Target="../media/image276.png"/><Relationship Id="rId125" Type="http://schemas.openxmlformats.org/officeDocument/2006/relationships/customXml" Target="../ink/ink283.xml"/><Relationship Id="rId146" Type="http://schemas.openxmlformats.org/officeDocument/2006/relationships/image" Target="../media/image297.png"/><Relationship Id="rId167" Type="http://schemas.openxmlformats.org/officeDocument/2006/relationships/customXml" Target="../ink/ink304.xml"/><Relationship Id="rId188" Type="http://schemas.openxmlformats.org/officeDocument/2006/relationships/image" Target="../media/image318.png"/><Relationship Id="rId71" Type="http://schemas.openxmlformats.org/officeDocument/2006/relationships/customXml" Target="../ink/ink256.xml"/><Relationship Id="rId92" Type="http://schemas.openxmlformats.org/officeDocument/2006/relationships/image" Target="../media/image271.png"/><Relationship Id="rId213" Type="http://schemas.openxmlformats.org/officeDocument/2006/relationships/customXml" Target="../ink/ink327.xml"/><Relationship Id="rId234" Type="http://schemas.openxmlformats.org/officeDocument/2006/relationships/image" Target="../media/image341.png"/><Relationship Id="rId2" Type="http://schemas.openxmlformats.org/officeDocument/2006/relationships/customXml" Target="../ink/ink222.xml"/><Relationship Id="rId29" Type="http://schemas.openxmlformats.org/officeDocument/2006/relationships/customXml" Target="../ink/ink235.xml"/><Relationship Id="rId255" Type="http://schemas.openxmlformats.org/officeDocument/2006/relationships/customXml" Target="../ink/ink348.xml"/><Relationship Id="rId40" Type="http://schemas.openxmlformats.org/officeDocument/2006/relationships/image" Target="../media/image245.png"/><Relationship Id="rId115" Type="http://schemas.openxmlformats.org/officeDocument/2006/relationships/customXml" Target="../ink/ink278.xml"/><Relationship Id="rId136" Type="http://schemas.openxmlformats.org/officeDocument/2006/relationships/image" Target="../media/image292.png"/><Relationship Id="rId157" Type="http://schemas.openxmlformats.org/officeDocument/2006/relationships/customXml" Target="../ink/ink299.xml"/><Relationship Id="rId178" Type="http://schemas.openxmlformats.org/officeDocument/2006/relationships/image" Target="../media/image313.png"/><Relationship Id="rId61" Type="http://schemas.openxmlformats.org/officeDocument/2006/relationships/customXml" Target="../ink/ink251.xml"/><Relationship Id="rId82" Type="http://schemas.openxmlformats.org/officeDocument/2006/relationships/image" Target="../media/image266.png"/><Relationship Id="rId199" Type="http://schemas.openxmlformats.org/officeDocument/2006/relationships/customXml" Target="../ink/ink320.xml"/><Relationship Id="rId203" Type="http://schemas.openxmlformats.org/officeDocument/2006/relationships/customXml" Target="../ink/ink322.xml"/><Relationship Id="rId19" Type="http://schemas.openxmlformats.org/officeDocument/2006/relationships/customXml" Target="../ink/ink230.xml"/><Relationship Id="rId224" Type="http://schemas.openxmlformats.org/officeDocument/2006/relationships/image" Target="../media/image336.png"/><Relationship Id="rId245" Type="http://schemas.openxmlformats.org/officeDocument/2006/relationships/customXml" Target="../ink/ink343.xml"/><Relationship Id="rId30" Type="http://schemas.openxmlformats.org/officeDocument/2006/relationships/image" Target="../media/image240.png"/><Relationship Id="rId105" Type="http://schemas.openxmlformats.org/officeDocument/2006/relationships/customXml" Target="../ink/ink273.xml"/><Relationship Id="rId126" Type="http://schemas.openxmlformats.org/officeDocument/2006/relationships/image" Target="../media/image287.png"/><Relationship Id="rId147" Type="http://schemas.openxmlformats.org/officeDocument/2006/relationships/customXml" Target="../ink/ink294.xml"/><Relationship Id="rId168" Type="http://schemas.openxmlformats.org/officeDocument/2006/relationships/image" Target="../media/image308.png"/><Relationship Id="rId51" Type="http://schemas.openxmlformats.org/officeDocument/2006/relationships/customXml" Target="../ink/ink246.xml"/><Relationship Id="rId72" Type="http://schemas.openxmlformats.org/officeDocument/2006/relationships/image" Target="../media/image261.png"/><Relationship Id="rId93" Type="http://schemas.openxmlformats.org/officeDocument/2006/relationships/customXml" Target="../ink/ink267.xml"/><Relationship Id="rId189" Type="http://schemas.openxmlformats.org/officeDocument/2006/relationships/customXml" Target="../ink/ink315.xml"/><Relationship Id="rId3" Type="http://schemas.openxmlformats.org/officeDocument/2006/relationships/image" Target="../media/image226.png"/><Relationship Id="rId214" Type="http://schemas.openxmlformats.org/officeDocument/2006/relationships/image" Target="../media/image331.png"/><Relationship Id="rId235" Type="http://schemas.openxmlformats.org/officeDocument/2006/relationships/customXml" Target="../ink/ink338.xml"/><Relationship Id="rId256" Type="http://schemas.openxmlformats.org/officeDocument/2006/relationships/image" Target="../media/image352.png"/><Relationship Id="rId116" Type="http://schemas.openxmlformats.org/officeDocument/2006/relationships/image" Target="../media/image282.png"/><Relationship Id="rId137" Type="http://schemas.openxmlformats.org/officeDocument/2006/relationships/customXml" Target="../ink/ink289.xml"/><Relationship Id="rId158" Type="http://schemas.openxmlformats.org/officeDocument/2006/relationships/image" Target="../media/image303.png"/><Relationship Id="rId20" Type="http://schemas.openxmlformats.org/officeDocument/2006/relationships/image" Target="../media/image235.png"/><Relationship Id="rId41" Type="http://schemas.openxmlformats.org/officeDocument/2006/relationships/customXml" Target="../ink/ink241.xml"/><Relationship Id="rId62" Type="http://schemas.openxmlformats.org/officeDocument/2006/relationships/image" Target="../media/image256.png"/><Relationship Id="rId83" Type="http://schemas.openxmlformats.org/officeDocument/2006/relationships/customXml" Target="../ink/ink262.xml"/><Relationship Id="rId179" Type="http://schemas.openxmlformats.org/officeDocument/2006/relationships/customXml" Target="../ink/ink310.xml"/><Relationship Id="rId190" Type="http://schemas.openxmlformats.org/officeDocument/2006/relationships/image" Target="../media/image319.png"/><Relationship Id="rId204" Type="http://schemas.openxmlformats.org/officeDocument/2006/relationships/image" Target="../media/image326.png"/><Relationship Id="rId225" Type="http://schemas.openxmlformats.org/officeDocument/2006/relationships/customXml" Target="../ink/ink333.xml"/><Relationship Id="rId246" Type="http://schemas.openxmlformats.org/officeDocument/2006/relationships/image" Target="../media/image347.png"/><Relationship Id="rId106" Type="http://schemas.openxmlformats.org/officeDocument/2006/relationships/image" Target="../media/image277.png"/><Relationship Id="rId127" Type="http://schemas.openxmlformats.org/officeDocument/2006/relationships/customXml" Target="../ink/ink284.xml"/><Relationship Id="rId10" Type="http://schemas.openxmlformats.org/officeDocument/2006/relationships/image" Target="../media/image230.png"/><Relationship Id="rId31" Type="http://schemas.openxmlformats.org/officeDocument/2006/relationships/customXml" Target="../ink/ink236.xml"/><Relationship Id="rId52" Type="http://schemas.openxmlformats.org/officeDocument/2006/relationships/image" Target="../media/image251.png"/><Relationship Id="rId73" Type="http://schemas.openxmlformats.org/officeDocument/2006/relationships/customXml" Target="../ink/ink257.xml"/><Relationship Id="rId94" Type="http://schemas.openxmlformats.org/officeDocument/2006/relationships/image" Target="../media/image272.png"/><Relationship Id="rId148" Type="http://schemas.openxmlformats.org/officeDocument/2006/relationships/image" Target="../media/image298.png"/><Relationship Id="rId169" Type="http://schemas.openxmlformats.org/officeDocument/2006/relationships/customXml" Target="../ink/ink305.xml"/><Relationship Id="rId4" Type="http://schemas.openxmlformats.org/officeDocument/2006/relationships/image" Target="../media/image227.png"/><Relationship Id="rId180" Type="http://schemas.openxmlformats.org/officeDocument/2006/relationships/image" Target="../media/image314.png"/><Relationship Id="rId215" Type="http://schemas.openxmlformats.org/officeDocument/2006/relationships/customXml" Target="../ink/ink328.xml"/><Relationship Id="rId236" Type="http://schemas.openxmlformats.org/officeDocument/2006/relationships/image" Target="../media/image342.png"/><Relationship Id="rId257" Type="http://schemas.openxmlformats.org/officeDocument/2006/relationships/customXml" Target="../ink/ink349.xml"/><Relationship Id="rId42" Type="http://schemas.openxmlformats.org/officeDocument/2006/relationships/image" Target="../media/image246.png"/><Relationship Id="rId84" Type="http://schemas.openxmlformats.org/officeDocument/2006/relationships/image" Target="../media/image267.png"/><Relationship Id="rId138" Type="http://schemas.openxmlformats.org/officeDocument/2006/relationships/image" Target="../media/image29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3.png"/><Relationship Id="rId21" Type="http://schemas.openxmlformats.org/officeDocument/2006/relationships/image" Target="../media/image365.png"/><Relationship Id="rId42" Type="http://schemas.openxmlformats.org/officeDocument/2006/relationships/customXml" Target="../ink/ink372.xml"/><Relationship Id="rId63" Type="http://schemas.openxmlformats.org/officeDocument/2006/relationships/image" Target="../media/image386.png"/><Relationship Id="rId84" Type="http://schemas.openxmlformats.org/officeDocument/2006/relationships/customXml" Target="../ink/ink393.xml"/><Relationship Id="rId138" Type="http://schemas.openxmlformats.org/officeDocument/2006/relationships/customXml" Target="../ink/ink420.xml"/><Relationship Id="rId159" Type="http://schemas.openxmlformats.org/officeDocument/2006/relationships/image" Target="../media/image434.png"/><Relationship Id="rId170" Type="http://schemas.openxmlformats.org/officeDocument/2006/relationships/customXml" Target="../ink/ink436.xml"/><Relationship Id="rId191" Type="http://schemas.openxmlformats.org/officeDocument/2006/relationships/image" Target="../media/image450.png"/><Relationship Id="rId205" Type="http://schemas.openxmlformats.org/officeDocument/2006/relationships/image" Target="../media/image457.png"/><Relationship Id="rId226" Type="http://schemas.openxmlformats.org/officeDocument/2006/relationships/customXml" Target="../ink/ink464.xml"/><Relationship Id="rId247" Type="http://schemas.openxmlformats.org/officeDocument/2006/relationships/image" Target="../media/image478.png"/><Relationship Id="rId107" Type="http://schemas.openxmlformats.org/officeDocument/2006/relationships/image" Target="../media/image408.png"/><Relationship Id="rId11" Type="http://schemas.openxmlformats.org/officeDocument/2006/relationships/image" Target="../media/image360.png"/><Relationship Id="rId32" Type="http://schemas.openxmlformats.org/officeDocument/2006/relationships/customXml" Target="../ink/ink367.xml"/><Relationship Id="rId53" Type="http://schemas.openxmlformats.org/officeDocument/2006/relationships/image" Target="../media/image381.png"/><Relationship Id="rId74" Type="http://schemas.openxmlformats.org/officeDocument/2006/relationships/customXml" Target="../ink/ink388.xml"/><Relationship Id="rId128" Type="http://schemas.openxmlformats.org/officeDocument/2006/relationships/customXml" Target="../ink/ink415.xml"/><Relationship Id="rId149" Type="http://schemas.openxmlformats.org/officeDocument/2006/relationships/image" Target="../media/image429.png"/><Relationship Id="rId5" Type="http://schemas.openxmlformats.org/officeDocument/2006/relationships/image" Target="../media/image357.png"/><Relationship Id="rId95" Type="http://schemas.openxmlformats.org/officeDocument/2006/relationships/image" Target="../media/image402.png"/><Relationship Id="rId160" Type="http://schemas.openxmlformats.org/officeDocument/2006/relationships/customXml" Target="../ink/ink431.xml"/><Relationship Id="rId181" Type="http://schemas.openxmlformats.org/officeDocument/2006/relationships/image" Target="../media/image445.png"/><Relationship Id="rId216" Type="http://schemas.openxmlformats.org/officeDocument/2006/relationships/customXml" Target="../ink/ink459.xml"/><Relationship Id="rId237" Type="http://schemas.openxmlformats.org/officeDocument/2006/relationships/image" Target="../media/image473.png"/><Relationship Id="rId22" Type="http://schemas.openxmlformats.org/officeDocument/2006/relationships/customXml" Target="../ink/ink362.xml"/><Relationship Id="rId43" Type="http://schemas.openxmlformats.org/officeDocument/2006/relationships/image" Target="../media/image376.png"/><Relationship Id="rId64" Type="http://schemas.openxmlformats.org/officeDocument/2006/relationships/customXml" Target="../ink/ink383.xml"/><Relationship Id="rId118" Type="http://schemas.openxmlformats.org/officeDocument/2006/relationships/customXml" Target="../ink/ink410.xml"/><Relationship Id="rId139" Type="http://schemas.openxmlformats.org/officeDocument/2006/relationships/image" Target="../media/image424.png"/><Relationship Id="rId85" Type="http://schemas.openxmlformats.org/officeDocument/2006/relationships/image" Target="../media/image397.png"/><Relationship Id="rId150" Type="http://schemas.openxmlformats.org/officeDocument/2006/relationships/customXml" Target="../ink/ink426.xml"/><Relationship Id="rId171" Type="http://schemas.openxmlformats.org/officeDocument/2006/relationships/image" Target="../media/image440.png"/><Relationship Id="rId192" Type="http://schemas.openxmlformats.org/officeDocument/2006/relationships/customXml" Target="../ink/ink447.xml"/><Relationship Id="rId206" Type="http://schemas.openxmlformats.org/officeDocument/2006/relationships/customXml" Target="../ink/ink454.xml"/><Relationship Id="rId227" Type="http://schemas.openxmlformats.org/officeDocument/2006/relationships/image" Target="../media/image468.png"/><Relationship Id="rId248" Type="http://schemas.openxmlformats.org/officeDocument/2006/relationships/customXml" Target="../ink/ink475.xml"/><Relationship Id="rId12" Type="http://schemas.openxmlformats.org/officeDocument/2006/relationships/customXml" Target="../ink/ink357.xml"/><Relationship Id="rId33" Type="http://schemas.openxmlformats.org/officeDocument/2006/relationships/image" Target="../media/image371.png"/><Relationship Id="rId108" Type="http://schemas.openxmlformats.org/officeDocument/2006/relationships/customXml" Target="../ink/ink405.xml"/><Relationship Id="rId129" Type="http://schemas.openxmlformats.org/officeDocument/2006/relationships/image" Target="../media/image419.png"/><Relationship Id="rId54" Type="http://schemas.openxmlformats.org/officeDocument/2006/relationships/customXml" Target="../ink/ink378.xml"/><Relationship Id="rId75" Type="http://schemas.openxmlformats.org/officeDocument/2006/relationships/image" Target="../media/image392.png"/><Relationship Id="rId96" Type="http://schemas.openxmlformats.org/officeDocument/2006/relationships/customXml" Target="../ink/ink399.xml"/><Relationship Id="rId140" Type="http://schemas.openxmlformats.org/officeDocument/2006/relationships/customXml" Target="../ink/ink421.xml"/><Relationship Id="rId161" Type="http://schemas.openxmlformats.org/officeDocument/2006/relationships/image" Target="../media/image435.png"/><Relationship Id="rId182" Type="http://schemas.openxmlformats.org/officeDocument/2006/relationships/customXml" Target="../ink/ink442.xml"/><Relationship Id="rId217" Type="http://schemas.openxmlformats.org/officeDocument/2006/relationships/image" Target="../media/image463.png"/><Relationship Id="rId6" Type="http://schemas.openxmlformats.org/officeDocument/2006/relationships/customXml" Target="../ink/ink354.xml"/><Relationship Id="rId238" Type="http://schemas.openxmlformats.org/officeDocument/2006/relationships/customXml" Target="../ink/ink470.xml"/><Relationship Id="rId23" Type="http://schemas.openxmlformats.org/officeDocument/2006/relationships/image" Target="../media/image366.png"/><Relationship Id="rId119" Type="http://schemas.openxmlformats.org/officeDocument/2006/relationships/image" Target="../media/image414.png"/><Relationship Id="rId44" Type="http://schemas.openxmlformats.org/officeDocument/2006/relationships/customXml" Target="../ink/ink373.xml"/><Relationship Id="rId65" Type="http://schemas.openxmlformats.org/officeDocument/2006/relationships/image" Target="../media/image387.png"/><Relationship Id="rId86" Type="http://schemas.openxmlformats.org/officeDocument/2006/relationships/customXml" Target="../ink/ink394.xml"/><Relationship Id="rId130" Type="http://schemas.openxmlformats.org/officeDocument/2006/relationships/customXml" Target="../ink/ink416.xml"/><Relationship Id="rId151" Type="http://schemas.openxmlformats.org/officeDocument/2006/relationships/image" Target="../media/image430.png"/><Relationship Id="rId172" Type="http://schemas.openxmlformats.org/officeDocument/2006/relationships/customXml" Target="../ink/ink437.xml"/><Relationship Id="rId193" Type="http://schemas.openxmlformats.org/officeDocument/2006/relationships/image" Target="../media/image451.png"/><Relationship Id="rId207" Type="http://schemas.openxmlformats.org/officeDocument/2006/relationships/image" Target="../media/image458.png"/><Relationship Id="rId228" Type="http://schemas.openxmlformats.org/officeDocument/2006/relationships/customXml" Target="../ink/ink465.xml"/><Relationship Id="rId249" Type="http://schemas.openxmlformats.org/officeDocument/2006/relationships/image" Target="../media/image324.png"/><Relationship Id="rId13" Type="http://schemas.openxmlformats.org/officeDocument/2006/relationships/image" Target="../media/image361.png"/><Relationship Id="rId109" Type="http://schemas.openxmlformats.org/officeDocument/2006/relationships/image" Target="../media/image409.png"/><Relationship Id="rId34" Type="http://schemas.openxmlformats.org/officeDocument/2006/relationships/customXml" Target="../ink/ink368.xml"/><Relationship Id="rId55" Type="http://schemas.openxmlformats.org/officeDocument/2006/relationships/image" Target="../media/image382.png"/><Relationship Id="rId76" Type="http://schemas.openxmlformats.org/officeDocument/2006/relationships/customXml" Target="../ink/ink389.xml"/><Relationship Id="rId97" Type="http://schemas.openxmlformats.org/officeDocument/2006/relationships/image" Target="../media/image403.png"/><Relationship Id="rId120" Type="http://schemas.openxmlformats.org/officeDocument/2006/relationships/customXml" Target="../ink/ink411.xml"/><Relationship Id="rId141" Type="http://schemas.openxmlformats.org/officeDocument/2006/relationships/image" Target="../media/image425.png"/><Relationship Id="rId7" Type="http://schemas.openxmlformats.org/officeDocument/2006/relationships/image" Target="../media/image358.png"/><Relationship Id="rId162" Type="http://schemas.openxmlformats.org/officeDocument/2006/relationships/customXml" Target="../ink/ink432.xml"/><Relationship Id="rId183" Type="http://schemas.openxmlformats.org/officeDocument/2006/relationships/image" Target="../media/image446.png"/><Relationship Id="rId218" Type="http://schemas.openxmlformats.org/officeDocument/2006/relationships/customXml" Target="../ink/ink460.xml"/><Relationship Id="rId239" Type="http://schemas.openxmlformats.org/officeDocument/2006/relationships/image" Target="../media/image474.png"/><Relationship Id="rId250" Type="http://schemas.openxmlformats.org/officeDocument/2006/relationships/customXml" Target="../ink/ink476.xml"/><Relationship Id="rId24" Type="http://schemas.openxmlformats.org/officeDocument/2006/relationships/customXml" Target="../ink/ink363.xml"/><Relationship Id="rId45" Type="http://schemas.openxmlformats.org/officeDocument/2006/relationships/image" Target="../media/image377.png"/><Relationship Id="rId66" Type="http://schemas.openxmlformats.org/officeDocument/2006/relationships/customXml" Target="../ink/ink384.xml"/><Relationship Id="rId87" Type="http://schemas.openxmlformats.org/officeDocument/2006/relationships/image" Target="../media/image398.png"/><Relationship Id="rId110" Type="http://schemas.openxmlformats.org/officeDocument/2006/relationships/customXml" Target="../ink/ink406.xml"/><Relationship Id="rId131" Type="http://schemas.openxmlformats.org/officeDocument/2006/relationships/image" Target="../media/image420.png"/><Relationship Id="rId152" Type="http://schemas.openxmlformats.org/officeDocument/2006/relationships/customXml" Target="../ink/ink427.xml"/><Relationship Id="rId173" Type="http://schemas.openxmlformats.org/officeDocument/2006/relationships/image" Target="../media/image441.png"/><Relationship Id="rId194" Type="http://schemas.openxmlformats.org/officeDocument/2006/relationships/customXml" Target="../ink/ink448.xml"/><Relationship Id="rId208" Type="http://schemas.openxmlformats.org/officeDocument/2006/relationships/customXml" Target="../ink/ink455.xml"/><Relationship Id="rId229" Type="http://schemas.openxmlformats.org/officeDocument/2006/relationships/image" Target="../media/image469.png"/><Relationship Id="rId240" Type="http://schemas.openxmlformats.org/officeDocument/2006/relationships/customXml" Target="../ink/ink471.xml"/><Relationship Id="rId14" Type="http://schemas.openxmlformats.org/officeDocument/2006/relationships/customXml" Target="../ink/ink358.xml"/><Relationship Id="rId35" Type="http://schemas.openxmlformats.org/officeDocument/2006/relationships/image" Target="../media/image372.png"/><Relationship Id="rId56" Type="http://schemas.openxmlformats.org/officeDocument/2006/relationships/customXml" Target="../ink/ink379.xml"/><Relationship Id="rId77" Type="http://schemas.openxmlformats.org/officeDocument/2006/relationships/image" Target="../media/image393.png"/><Relationship Id="rId100" Type="http://schemas.openxmlformats.org/officeDocument/2006/relationships/customXml" Target="../ink/ink401.xml"/><Relationship Id="rId8" Type="http://schemas.openxmlformats.org/officeDocument/2006/relationships/customXml" Target="../ink/ink355.xml"/><Relationship Id="rId98" Type="http://schemas.openxmlformats.org/officeDocument/2006/relationships/customXml" Target="../ink/ink400.xml"/><Relationship Id="rId121" Type="http://schemas.openxmlformats.org/officeDocument/2006/relationships/image" Target="../media/image415.png"/><Relationship Id="rId142" Type="http://schemas.openxmlformats.org/officeDocument/2006/relationships/customXml" Target="../ink/ink422.xml"/><Relationship Id="rId163" Type="http://schemas.openxmlformats.org/officeDocument/2006/relationships/image" Target="../media/image436.png"/><Relationship Id="rId184" Type="http://schemas.openxmlformats.org/officeDocument/2006/relationships/customXml" Target="../ink/ink443.xml"/><Relationship Id="rId219" Type="http://schemas.openxmlformats.org/officeDocument/2006/relationships/image" Target="../media/image464.png"/><Relationship Id="rId230" Type="http://schemas.openxmlformats.org/officeDocument/2006/relationships/customXml" Target="../ink/ink466.xml"/><Relationship Id="rId251" Type="http://schemas.openxmlformats.org/officeDocument/2006/relationships/image" Target="../media/image479.png"/><Relationship Id="rId25" Type="http://schemas.openxmlformats.org/officeDocument/2006/relationships/image" Target="../media/image367.png"/><Relationship Id="rId46" Type="http://schemas.openxmlformats.org/officeDocument/2006/relationships/customXml" Target="../ink/ink374.xml"/><Relationship Id="rId67" Type="http://schemas.openxmlformats.org/officeDocument/2006/relationships/image" Target="../media/image388.png"/><Relationship Id="rId88" Type="http://schemas.openxmlformats.org/officeDocument/2006/relationships/customXml" Target="../ink/ink395.xml"/><Relationship Id="rId111" Type="http://schemas.openxmlformats.org/officeDocument/2006/relationships/image" Target="../media/image410.png"/><Relationship Id="rId132" Type="http://schemas.openxmlformats.org/officeDocument/2006/relationships/customXml" Target="../ink/ink417.xml"/><Relationship Id="rId153" Type="http://schemas.openxmlformats.org/officeDocument/2006/relationships/image" Target="../media/image431.png"/><Relationship Id="rId174" Type="http://schemas.openxmlformats.org/officeDocument/2006/relationships/customXml" Target="../ink/ink438.xml"/><Relationship Id="rId195" Type="http://schemas.openxmlformats.org/officeDocument/2006/relationships/image" Target="../media/image452.png"/><Relationship Id="rId209" Type="http://schemas.openxmlformats.org/officeDocument/2006/relationships/image" Target="../media/image459.png"/><Relationship Id="rId220" Type="http://schemas.openxmlformats.org/officeDocument/2006/relationships/customXml" Target="../ink/ink461.xml"/><Relationship Id="rId241" Type="http://schemas.openxmlformats.org/officeDocument/2006/relationships/image" Target="../media/image475.png"/><Relationship Id="rId15" Type="http://schemas.openxmlformats.org/officeDocument/2006/relationships/image" Target="../media/image362.png"/><Relationship Id="rId36" Type="http://schemas.openxmlformats.org/officeDocument/2006/relationships/customXml" Target="../ink/ink369.xml"/><Relationship Id="rId57" Type="http://schemas.openxmlformats.org/officeDocument/2006/relationships/image" Target="../media/image383.png"/><Relationship Id="rId78" Type="http://schemas.openxmlformats.org/officeDocument/2006/relationships/customXml" Target="../ink/ink390.xml"/><Relationship Id="rId99" Type="http://schemas.openxmlformats.org/officeDocument/2006/relationships/image" Target="../media/image404.png"/><Relationship Id="rId101" Type="http://schemas.openxmlformats.org/officeDocument/2006/relationships/image" Target="../media/image405.png"/><Relationship Id="rId122" Type="http://schemas.openxmlformats.org/officeDocument/2006/relationships/customXml" Target="../ink/ink412.xml"/><Relationship Id="rId143" Type="http://schemas.openxmlformats.org/officeDocument/2006/relationships/image" Target="../media/image426.png"/><Relationship Id="rId164" Type="http://schemas.openxmlformats.org/officeDocument/2006/relationships/customXml" Target="../ink/ink433.xml"/><Relationship Id="rId185" Type="http://schemas.openxmlformats.org/officeDocument/2006/relationships/image" Target="../media/image447.png"/><Relationship Id="rId4" Type="http://schemas.openxmlformats.org/officeDocument/2006/relationships/customXml" Target="../ink/ink353.xml"/><Relationship Id="rId9" Type="http://schemas.openxmlformats.org/officeDocument/2006/relationships/image" Target="../media/image359.png"/><Relationship Id="rId180" Type="http://schemas.openxmlformats.org/officeDocument/2006/relationships/customXml" Target="../ink/ink441.xml"/><Relationship Id="rId210" Type="http://schemas.openxmlformats.org/officeDocument/2006/relationships/customXml" Target="../ink/ink456.xml"/><Relationship Id="rId215" Type="http://schemas.openxmlformats.org/officeDocument/2006/relationships/image" Target="../media/image462.png"/><Relationship Id="rId236" Type="http://schemas.openxmlformats.org/officeDocument/2006/relationships/customXml" Target="../ink/ink469.xml"/><Relationship Id="rId26" Type="http://schemas.openxmlformats.org/officeDocument/2006/relationships/customXml" Target="../ink/ink364.xml"/><Relationship Id="rId231" Type="http://schemas.openxmlformats.org/officeDocument/2006/relationships/image" Target="../media/image470.png"/><Relationship Id="rId47" Type="http://schemas.openxmlformats.org/officeDocument/2006/relationships/image" Target="../media/image378.png"/><Relationship Id="rId68" Type="http://schemas.openxmlformats.org/officeDocument/2006/relationships/customXml" Target="../ink/ink385.xml"/><Relationship Id="rId89" Type="http://schemas.openxmlformats.org/officeDocument/2006/relationships/image" Target="../media/image399.png"/><Relationship Id="rId112" Type="http://schemas.openxmlformats.org/officeDocument/2006/relationships/customXml" Target="../ink/ink407.xml"/><Relationship Id="rId133" Type="http://schemas.openxmlformats.org/officeDocument/2006/relationships/image" Target="../media/image421.png"/><Relationship Id="rId154" Type="http://schemas.openxmlformats.org/officeDocument/2006/relationships/customXml" Target="../ink/ink428.xml"/><Relationship Id="rId175" Type="http://schemas.openxmlformats.org/officeDocument/2006/relationships/image" Target="../media/image442.png"/><Relationship Id="rId196" Type="http://schemas.openxmlformats.org/officeDocument/2006/relationships/customXml" Target="../ink/ink449.xml"/><Relationship Id="rId200" Type="http://schemas.openxmlformats.org/officeDocument/2006/relationships/customXml" Target="../ink/ink451.xml"/><Relationship Id="rId16" Type="http://schemas.openxmlformats.org/officeDocument/2006/relationships/customXml" Target="../ink/ink359.xml"/><Relationship Id="rId221" Type="http://schemas.openxmlformats.org/officeDocument/2006/relationships/image" Target="../media/image465.png"/><Relationship Id="rId242" Type="http://schemas.openxmlformats.org/officeDocument/2006/relationships/customXml" Target="../ink/ink472.xml"/><Relationship Id="rId37" Type="http://schemas.openxmlformats.org/officeDocument/2006/relationships/image" Target="../media/image373.png"/><Relationship Id="rId58" Type="http://schemas.openxmlformats.org/officeDocument/2006/relationships/customXml" Target="../ink/ink380.xml"/><Relationship Id="rId79" Type="http://schemas.openxmlformats.org/officeDocument/2006/relationships/image" Target="../media/image394.png"/><Relationship Id="rId102" Type="http://schemas.openxmlformats.org/officeDocument/2006/relationships/customXml" Target="../ink/ink402.xml"/><Relationship Id="rId123" Type="http://schemas.openxmlformats.org/officeDocument/2006/relationships/image" Target="../media/image416.png"/><Relationship Id="rId144" Type="http://schemas.openxmlformats.org/officeDocument/2006/relationships/customXml" Target="../ink/ink423.xml"/><Relationship Id="rId90" Type="http://schemas.openxmlformats.org/officeDocument/2006/relationships/customXml" Target="../ink/ink396.xml"/><Relationship Id="rId165" Type="http://schemas.openxmlformats.org/officeDocument/2006/relationships/image" Target="../media/image437.png"/><Relationship Id="rId186" Type="http://schemas.openxmlformats.org/officeDocument/2006/relationships/customXml" Target="../ink/ink444.xml"/><Relationship Id="rId211" Type="http://schemas.openxmlformats.org/officeDocument/2006/relationships/image" Target="../media/image460.png"/><Relationship Id="rId232" Type="http://schemas.openxmlformats.org/officeDocument/2006/relationships/customXml" Target="../ink/ink467.xml"/><Relationship Id="rId27" Type="http://schemas.openxmlformats.org/officeDocument/2006/relationships/image" Target="../media/image368.png"/><Relationship Id="rId48" Type="http://schemas.openxmlformats.org/officeDocument/2006/relationships/customXml" Target="../ink/ink375.xml"/><Relationship Id="rId69" Type="http://schemas.openxmlformats.org/officeDocument/2006/relationships/image" Target="../media/image389.png"/><Relationship Id="rId113" Type="http://schemas.openxmlformats.org/officeDocument/2006/relationships/image" Target="../media/image411.png"/><Relationship Id="rId134" Type="http://schemas.openxmlformats.org/officeDocument/2006/relationships/customXml" Target="../ink/ink418.xml"/><Relationship Id="rId80" Type="http://schemas.openxmlformats.org/officeDocument/2006/relationships/customXml" Target="../ink/ink391.xml"/><Relationship Id="rId155" Type="http://schemas.openxmlformats.org/officeDocument/2006/relationships/image" Target="../media/image432.png"/><Relationship Id="rId176" Type="http://schemas.openxmlformats.org/officeDocument/2006/relationships/customXml" Target="../ink/ink439.xml"/><Relationship Id="rId197" Type="http://schemas.openxmlformats.org/officeDocument/2006/relationships/image" Target="../media/image453.png"/><Relationship Id="rId201" Type="http://schemas.openxmlformats.org/officeDocument/2006/relationships/image" Target="../media/image455.png"/><Relationship Id="rId222" Type="http://schemas.openxmlformats.org/officeDocument/2006/relationships/customXml" Target="../ink/ink462.xml"/><Relationship Id="rId243" Type="http://schemas.openxmlformats.org/officeDocument/2006/relationships/image" Target="../media/image476.png"/><Relationship Id="rId17" Type="http://schemas.openxmlformats.org/officeDocument/2006/relationships/image" Target="../media/image363.png"/><Relationship Id="rId38" Type="http://schemas.openxmlformats.org/officeDocument/2006/relationships/customXml" Target="../ink/ink370.xml"/><Relationship Id="rId59" Type="http://schemas.openxmlformats.org/officeDocument/2006/relationships/image" Target="../media/image384.png"/><Relationship Id="rId103" Type="http://schemas.openxmlformats.org/officeDocument/2006/relationships/image" Target="../media/image406.png"/><Relationship Id="rId124" Type="http://schemas.openxmlformats.org/officeDocument/2006/relationships/customXml" Target="../ink/ink413.xml"/><Relationship Id="rId70" Type="http://schemas.openxmlformats.org/officeDocument/2006/relationships/customXml" Target="../ink/ink386.xml"/><Relationship Id="rId91" Type="http://schemas.openxmlformats.org/officeDocument/2006/relationships/image" Target="../media/image400.png"/><Relationship Id="rId145" Type="http://schemas.openxmlformats.org/officeDocument/2006/relationships/image" Target="../media/image427.png"/><Relationship Id="rId166" Type="http://schemas.openxmlformats.org/officeDocument/2006/relationships/customXml" Target="../ink/ink434.xml"/><Relationship Id="rId187" Type="http://schemas.openxmlformats.org/officeDocument/2006/relationships/image" Target="../media/image44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57.xml"/><Relationship Id="rId233" Type="http://schemas.openxmlformats.org/officeDocument/2006/relationships/image" Target="../media/image471.png"/><Relationship Id="rId28" Type="http://schemas.openxmlformats.org/officeDocument/2006/relationships/customXml" Target="../ink/ink365.xml"/><Relationship Id="rId49" Type="http://schemas.openxmlformats.org/officeDocument/2006/relationships/image" Target="../media/image379.png"/><Relationship Id="rId114" Type="http://schemas.openxmlformats.org/officeDocument/2006/relationships/customXml" Target="../ink/ink408.xml"/><Relationship Id="rId60" Type="http://schemas.openxmlformats.org/officeDocument/2006/relationships/customXml" Target="../ink/ink381.xml"/><Relationship Id="rId81" Type="http://schemas.openxmlformats.org/officeDocument/2006/relationships/image" Target="../media/image395.png"/><Relationship Id="rId135" Type="http://schemas.openxmlformats.org/officeDocument/2006/relationships/image" Target="../media/image422.png"/><Relationship Id="rId156" Type="http://schemas.openxmlformats.org/officeDocument/2006/relationships/customXml" Target="../ink/ink429.xml"/><Relationship Id="rId177" Type="http://schemas.openxmlformats.org/officeDocument/2006/relationships/image" Target="../media/image443.png"/><Relationship Id="rId198" Type="http://schemas.openxmlformats.org/officeDocument/2006/relationships/customXml" Target="../ink/ink450.xml"/><Relationship Id="rId202" Type="http://schemas.openxmlformats.org/officeDocument/2006/relationships/customXml" Target="../ink/ink452.xml"/><Relationship Id="rId223" Type="http://schemas.openxmlformats.org/officeDocument/2006/relationships/image" Target="../media/image466.png"/><Relationship Id="rId244" Type="http://schemas.openxmlformats.org/officeDocument/2006/relationships/customXml" Target="../ink/ink473.xml"/><Relationship Id="rId18" Type="http://schemas.openxmlformats.org/officeDocument/2006/relationships/customXml" Target="../ink/ink360.xml"/><Relationship Id="rId39" Type="http://schemas.openxmlformats.org/officeDocument/2006/relationships/image" Target="../media/image374.png"/><Relationship Id="rId50" Type="http://schemas.openxmlformats.org/officeDocument/2006/relationships/customXml" Target="../ink/ink376.xml"/><Relationship Id="rId104" Type="http://schemas.openxmlformats.org/officeDocument/2006/relationships/customXml" Target="../ink/ink403.xml"/><Relationship Id="rId125" Type="http://schemas.openxmlformats.org/officeDocument/2006/relationships/image" Target="../media/image417.png"/><Relationship Id="rId146" Type="http://schemas.openxmlformats.org/officeDocument/2006/relationships/customXml" Target="../ink/ink424.xml"/><Relationship Id="rId167" Type="http://schemas.openxmlformats.org/officeDocument/2006/relationships/image" Target="../media/image438.png"/><Relationship Id="rId188" Type="http://schemas.openxmlformats.org/officeDocument/2006/relationships/customXml" Target="../ink/ink445.xml"/><Relationship Id="rId71" Type="http://schemas.openxmlformats.org/officeDocument/2006/relationships/image" Target="../media/image390.png"/><Relationship Id="rId92" Type="http://schemas.openxmlformats.org/officeDocument/2006/relationships/customXml" Target="../ink/ink397.xml"/><Relationship Id="rId213" Type="http://schemas.openxmlformats.org/officeDocument/2006/relationships/image" Target="../media/image461.png"/><Relationship Id="rId234" Type="http://schemas.openxmlformats.org/officeDocument/2006/relationships/customXml" Target="../ink/ink468.xml"/><Relationship Id="rId2" Type="http://schemas.openxmlformats.org/officeDocument/2006/relationships/customXml" Target="../ink/ink352.xml"/><Relationship Id="rId29" Type="http://schemas.openxmlformats.org/officeDocument/2006/relationships/image" Target="../media/image369.png"/><Relationship Id="rId40" Type="http://schemas.openxmlformats.org/officeDocument/2006/relationships/customXml" Target="../ink/ink371.xml"/><Relationship Id="rId115" Type="http://schemas.openxmlformats.org/officeDocument/2006/relationships/image" Target="../media/image412.png"/><Relationship Id="rId136" Type="http://schemas.openxmlformats.org/officeDocument/2006/relationships/customXml" Target="../ink/ink419.xml"/><Relationship Id="rId157" Type="http://schemas.openxmlformats.org/officeDocument/2006/relationships/image" Target="../media/image433.png"/><Relationship Id="rId178" Type="http://schemas.openxmlformats.org/officeDocument/2006/relationships/customXml" Target="../ink/ink440.xml"/><Relationship Id="rId61" Type="http://schemas.openxmlformats.org/officeDocument/2006/relationships/image" Target="../media/image385.png"/><Relationship Id="rId82" Type="http://schemas.openxmlformats.org/officeDocument/2006/relationships/customXml" Target="../ink/ink392.xml"/><Relationship Id="rId199" Type="http://schemas.openxmlformats.org/officeDocument/2006/relationships/image" Target="../media/image454.png"/><Relationship Id="rId203" Type="http://schemas.openxmlformats.org/officeDocument/2006/relationships/image" Target="../media/image456.png"/><Relationship Id="rId19" Type="http://schemas.openxmlformats.org/officeDocument/2006/relationships/image" Target="../media/image364.png"/><Relationship Id="rId224" Type="http://schemas.openxmlformats.org/officeDocument/2006/relationships/customXml" Target="../ink/ink463.xml"/><Relationship Id="rId245" Type="http://schemas.openxmlformats.org/officeDocument/2006/relationships/image" Target="../media/image477.png"/><Relationship Id="rId30" Type="http://schemas.openxmlformats.org/officeDocument/2006/relationships/customXml" Target="../ink/ink366.xml"/><Relationship Id="rId105" Type="http://schemas.openxmlformats.org/officeDocument/2006/relationships/image" Target="../media/image407.png"/><Relationship Id="rId126" Type="http://schemas.openxmlformats.org/officeDocument/2006/relationships/customXml" Target="../ink/ink414.xml"/><Relationship Id="rId147" Type="http://schemas.openxmlformats.org/officeDocument/2006/relationships/image" Target="../media/image428.png"/><Relationship Id="rId168" Type="http://schemas.openxmlformats.org/officeDocument/2006/relationships/customXml" Target="../ink/ink435.xml"/><Relationship Id="rId51" Type="http://schemas.openxmlformats.org/officeDocument/2006/relationships/image" Target="../media/image380.png"/><Relationship Id="rId72" Type="http://schemas.openxmlformats.org/officeDocument/2006/relationships/customXml" Target="../ink/ink387.xml"/><Relationship Id="rId93" Type="http://schemas.openxmlformats.org/officeDocument/2006/relationships/image" Target="../media/image401.png"/><Relationship Id="rId189" Type="http://schemas.openxmlformats.org/officeDocument/2006/relationships/image" Target="../media/image449.png"/><Relationship Id="rId3" Type="http://schemas.openxmlformats.org/officeDocument/2006/relationships/image" Target="../media/image356.png"/><Relationship Id="rId214" Type="http://schemas.openxmlformats.org/officeDocument/2006/relationships/customXml" Target="../ink/ink458.xml"/><Relationship Id="rId235" Type="http://schemas.openxmlformats.org/officeDocument/2006/relationships/image" Target="../media/image472.png"/><Relationship Id="rId116" Type="http://schemas.openxmlformats.org/officeDocument/2006/relationships/customXml" Target="../ink/ink409.xml"/><Relationship Id="rId137" Type="http://schemas.openxmlformats.org/officeDocument/2006/relationships/image" Target="../media/image423.png"/><Relationship Id="rId158" Type="http://schemas.openxmlformats.org/officeDocument/2006/relationships/customXml" Target="../ink/ink430.xml"/><Relationship Id="rId20" Type="http://schemas.openxmlformats.org/officeDocument/2006/relationships/customXml" Target="../ink/ink361.xml"/><Relationship Id="rId41" Type="http://schemas.openxmlformats.org/officeDocument/2006/relationships/image" Target="../media/image375.png"/><Relationship Id="rId62" Type="http://schemas.openxmlformats.org/officeDocument/2006/relationships/customXml" Target="../ink/ink382.xml"/><Relationship Id="rId83" Type="http://schemas.openxmlformats.org/officeDocument/2006/relationships/image" Target="../media/image396.png"/><Relationship Id="rId179" Type="http://schemas.openxmlformats.org/officeDocument/2006/relationships/image" Target="../media/image444.png"/><Relationship Id="rId190" Type="http://schemas.openxmlformats.org/officeDocument/2006/relationships/customXml" Target="../ink/ink446.xml"/><Relationship Id="rId204" Type="http://schemas.openxmlformats.org/officeDocument/2006/relationships/customXml" Target="../ink/ink453.xml"/><Relationship Id="rId225" Type="http://schemas.openxmlformats.org/officeDocument/2006/relationships/image" Target="../media/image467.png"/><Relationship Id="rId246" Type="http://schemas.openxmlformats.org/officeDocument/2006/relationships/customXml" Target="../ink/ink474.xml"/><Relationship Id="rId106" Type="http://schemas.openxmlformats.org/officeDocument/2006/relationships/customXml" Target="../ink/ink404.xml"/><Relationship Id="rId127" Type="http://schemas.openxmlformats.org/officeDocument/2006/relationships/image" Target="../media/image418.png"/><Relationship Id="rId10" Type="http://schemas.openxmlformats.org/officeDocument/2006/relationships/customXml" Target="../ink/ink356.xml"/><Relationship Id="rId31" Type="http://schemas.openxmlformats.org/officeDocument/2006/relationships/image" Target="../media/image370.png"/><Relationship Id="rId52" Type="http://schemas.openxmlformats.org/officeDocument/2006/relationships/customXml" Target="../ink/ink377.xml"/><Relationship Id="rId73" Type="http://schemas.openxmlformats.org/officeDocument/2006/relationships/image" Target="../media/image391.png"/><Relationship Id="rId94" Type="http://schemas.openxmlformats.org/officeDocument/2006/relationships/customXml" Target="../ink/ink398.xml"/><Relationship Id="rId148" Type="http://schemas.openxmlformats.org/officeDocument/2006/relationships/customXml" Target="../ink/ink425.xml"/><Relationship Id="rId169" Type="http://schemas.openxmlformats.org/officeDocument/2006/relationships/image" Target="../media/image43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1" Type="http://schemas.openxmlformats.org/officeDocument/2006/relationships/customXml" Target="../ink/ink486.xml"/><Relationship Id="rId42" Type="http://schemas.openxmlformats.org/officeDocument/2006/relationships/image" Target="../media/image500.png"/><Relationship Id="rId63" Type="http://schemas.openxmlformats.org/officeDocument/2006/relationships/customXml" Target="../ink/ink507.xml"/><Relationship Id="rId84" Type="http://schemas.openxmlformats.org/officeDocument/2006/relationships/image" Target="../media/image521.png"/><Relationship Id="rId138" Type="http://schemas.openxmlformats.org/officeDocument/2006/relationships/image" Target="../media/image547.png"/><Relationship Id="rId159" Type="http://schemas.openxmlformats.org/officeDocument/2006/relationships/image" Target="../media/image557.png"/><Relationship Id="rId170" Type="http://schemas.openxmlformats.org/officeDocument/2006/relationships/customXml" Target="../ink/ink562.xml"/><Relationship Id="rId191" Type="http://schemas.openxmlformats.org/officeDocument/2006/relationships/image" Target="../media/image573.png"/><Relationship Id="rId107" Type="http://schemas.openxmlformats.org/officeDocument/2006/relationships/customXml" Target="../ink/ink529.xml"/><Relationship Id="rId11" Type="http://schemas.openxmlformats.org/officeDocument/2006/relationships/customXml" Target="../ink/ink481.xml"/><Relationship Id="rId32" Type="http://schemas.openxmlformats.org/officeDocument/2006/relationships/image" Target="../media/image495.png"/><Relationship Id="rId53" Type="http://schemas.openxmlformats.org/officeDocument/2006/relationships/customXml" Target="../ink/ink502.xml"/><Relationship Id="rId74" Type="http://schemas.openxmlformats.org/officeDocument/2006/relationships/image" Target="../media/image516.png"/><Relationship Id="rId128" Type="http://schemas.openxmlformats.org/officeDocument/2006/relationships/customXml" Target="../ink/ink540.xml"/><Relationship Id="rId149" Type="http://schemas.openxmlformats.org/officeDocument/2006/relationships/customXml" Target="../ink/ink551.xml"/><Relationship Id="rId5" Type="http://schemas.openxmlformats.org/officeDocument/2006/relationships/customXml" Target="../ink/ink478.xml"/><Relationship Id="rId95" Type="http://schemas.openxmlformats.org/officeDocument/2006/relationships/customXml" Target="../ink/ink523.xml"/><Relationship Id="rId160" Type="http://schemas.openxmlformats.org/officeDocument/2006/relationships/customXml" Target="../ink/ink557.xml"/><Relationship Id="rId181" Type="http://schemas.openxmlformats.org/officeDocument/2006/relationships/image" Target="../media/image568.png"/><Relationship Id="rId22" Type="http://schemas.openxmlformats.org/officeDocument/2006/relationships/image" Target="../media/image490.png"/><Relationship Id="rId43" Type="http://schemas.openxmlformats.org/officeDocument/2006/relationships/customXml" Target="../ink/ink497.xml"/><Relationship Id="rId64" Type="http://schemas.openxmlformats.org/officeDocument/2006/relationships/image" Target="../media/image511.png"/><Relationship Id="rId118" Type="http://schemas.openxmlformats.org/officeDocument/2006/relationships/image" Target="../media/image538.png"/><Relationship Id="rId139" Type="http://schemas.openxmlformats.org/officeDocument/2006/relationships/customXml" Target="../ink/ink546.xml"/><Relationship Id="rId85" Type="http://schemas.openxmlformats.org/officeDocument/2006/relationships/customXml" Target="../ink/ink518.xml"/><Relationship Id="rId150" Type="http://schemas.openxmlformats.org/officeDocument/2006/relationships/image" Target="../media/image553.png"/><Relationship Id="rId171" Type="http://schemas.openxmlformats.org/officeDocument/2006/relationships/image" Target="../media/image563.png"/><Relationship Id="rId192" Type="http://schemas.openxmlformats.org/officeDocument/2006/relationships/customXml" Target="../ink/ink573.xml"/><Relationship Id="rId12" Type="http://schemas.openxmlformats.org/officeDocument/2006/relationships/image" Target="../media/image485.png"/><Relationship Id="rId33" Type="http://schemas.openxmlformats.org/officeDocument/2006/relationships/customXml" Target="../ink/ink492.xml"/><Relationship Id="rId108" Type="http://schemas.openxmlformats.org/officeDocument/2006/relationships/image" Target="../media/image533.png"/><Relationship Id="rId129" Type="http://schemas.openxmlformats.org/officeDocument/2006/relationships/image" Target="../media/image543.png"/><Relationship Id="rId54" Type="http://schemas.openxmlformats.org/officeDocument/2006/relationships/image" Target="../media/image506.png"/><Relationship Id="rId75" Type="http://schemas.openxmlformats.org/officeDocument/2006/relationships/customXml" Target="../ink/ink513.xml"/><Relationship Id="rId96" Type="http://schemas.openxmlformats.org/officeDocument/2006/relationships/image" Target="../media/image527.png"/><Relationship Id="rId140" Type="http://schemas.openxmlformats.org/officeDocument/2006/relationships/image" Target="../media/image548.png"/><Relationship Id="rId161" Type="http://schemas.openxmlformats.org/officeDocument/2006/relationships/image" Target="../media/image558.png"/><Relationship Id="rId182" Type="http://schemas.openxmlformats.org/officeDocument/2006/relationships/customXml" Target="../ink/ink568.xml"/><Relationship Id="rId6" Type="http://schemas.openxmlformats.org/officeDocument/2006/relationships/image" Target="../media/image482.png"/><Relationship Id="rId23" Type="http://schemas.openxmlformats.org/officeDocument/2006/relationships/customXml" Target="../ink/ink487.xml"/><Relationship Id="rId119" Type="http://schemas.openxmlformats.org/officeDocument/2006/relationships/customXml" Target="../ink/ink535.xml"/><Relationship Id="rId44" Type="http://schemas.openxmlformats.org/officeDocument/2006/relationships/image" Target="../media/image501.png"/><Relationship Id="rId65" Type="http://schemas.openxmlformats.org/officeDocument/2006/relationships/customXml" Target="../ink/ink508.xml"/><Relationship Id="rId86" Type="http://schemas.openxmlformats.org/officeDocument/2006/relationships/image" Target="../media/image522.png"/><Relationship Id="rId130" Type="http://schemas.openxmlformats.org/officeDocument/2006/relationships/customXml" Target="../ink/ink541.xml"/><Relationship Id="rId151" Type="http://schemas.openxmlformats.org/officeDocument/2006/relationships/customXml" Target="../ink/ink552.xml"/><Relationship Id="rId172" Type="http://schemas.openxmlformats.org/officeDocument/2006/relationships/customXml" Target="../ink/ink563.xml"/><Relationship Id="rId193" Type="http://schemas.openxmlformats.org/officeDocument/2006/relationships/image" Target="../media/image574.png"/><Relationship Id="rId13" Type="http://schemas.openxmlformats.org/officeDocument/2006/relationships/customXml" Target="../ink/ink482.xml"/><Relationship Id="rId109" Type="http://schemas.openxmlformats.org/officeDocument/2006/relationships/customXml" Target="../ink/ink530.xml"/><Relationship Id="rId34" Type="http://schemas.openxmlformats.org/officeDocument/2006/relationships/image" Target="../media/image496.png"/><Relationship Id="rId55" Type="http://schemas.openxmlformats.org/officeDocument/2006/relationships/customXml" Target="../ink/ink503.xml"/><Relationship Id="rId76" Type="http://schemas.openxmlformats.org/officeDocument/2006/relationships/image" Target="../media/image517.png"/><Relationship Id="rId97" Type="http://schemas.openxmlformats.org/officeDocument/2006/relationships/customXml" Target="../ink/ink524.xml"/><Relationship Id="rId120" Type="http://schemas.openxmlformats.org/officeDocument/2006/relationships/image" Target="../media/image539.png"/><Relationship Id="rId141" Type="http://schemas.openxmlformats.org/officeDocument/2006/relationships/customXml" Target="../ink/ink547.xml"/><Relationship Id="rId7" Type="http://schemas.openxmlformats.org/officeDocument/2006/relationships/customXml" Target="../ink/ink479.xml"/><Relationship Id="rId162" Type="http://schemas.openxmlformats.org/officeDocument/2006/relationships/customXml" Target="../ink/ink558.xml"/><Relationship Id="rId183" Type="http://schemas.openxmlformats.org/officeDocument/2006/relationships/image" Target="../media/image569.png"/><Relationship Id="rId2" Type="http://schemas.openxmlformats.org/officeDocument/2006/relationships/image" Target="../media/image480.png"/><Relationship Id="rId29" Type="http://schemas.openxmlformats.org/officeDocument/2006/relationships/customXml" Target="../ink/ink490.xml"/><Relationship Id="rId24" Type="http://schemas.openxmlformats.org/officeDocument/2006/relationships/image" Target="../media/image491.png"/><Relationship Id="rId40" Type="http://schemas.openxmlformats.org/officeDocument/2006/relationships/image" Target="../media/image499.png"/><Relationship Id="rId45" Type="http://schemas.openxmlformats.org/officeDocument/2006/relationships/customXml" Target="../ink/ink498.xml"/><Relationship Id="rId66" Type="http://schemas.openxmlformats.org/officeDocument/2006/relationships/image" Target="../media/image512.png"/><Relationship Id="rId87" Type="http://schemas.openxmlformats.org/officeDocument/2006/relationships/customXml" Target="../ink/ink519.xml"/><Relationship Id="rId110" Type="http://schemas.openxmlformats.org/officeDocument/2006/relationships/image" Target="../media/image534.png"/><Relationship Id="rId115" Type="http://schemas.openxmlformats.org/officeDocument/2006/relationships/customXml" Target="../ink/ink533.xml"/><Relationship Id="rId131" Type="http://schemas.openxmlformats.org/officeDocument/2006/relationships/customXml" Target="../ink/ink542.xml"/><Relationship Id="rId136" Type="http://schemas.openxmlformats.org/officeDocument/2006/relationships/image" Target="../media/image546.png"/><Relationship Id="rId157" Type="http://schemas.openxmlformats.org/officeDocument/2006/relationships/image" Target="../media/image556.png"/><Relationship Id="rId178" Type="http://schemas.openxmlformats.org/officeDocument/2006/relationships/customXml" Target="../ink/ink566.xml"/><Relationship Id="rId61" Type="http://schemas.openxmlformats.org/officeDocument/2006/relationships/customXml" Target="../ink/ink506.xml"/><Relationship Id="rId82" Type="http://schemas.openxmlformats.org/officeDocument/2006/relationships/image" Target="../media/image520.png"/><Relationship Id="rId152" Type="http://schemas.openxmlformats.org/officeDocument/2006/relationships/image" Target="../media/image554.png"/><Relationship Id="rId173" Type="http://schemas.openxmlformats.org/officeDocument/2006/relationships/image" Target="../media/image564.png"/><Relationship Id="rId194" Type="http://schemas.openxmlformats.org/officeDocument/2006/relationships/customXml" Target="../ink/ink574.xml"/><Relationship Id="rId199" Type="http://schemas.openxmlformats.org/officeDocument/2006/relationships/image" Target="../media/image577.png"/><Relationship Id="rId203" Type="http://schemas.openxmlformats.org/officeDocument/2006/relationships/image" Target="../media/image579.png"/><Relationship Id="rId19" Type="http://schemas.openxmlformats.org/officeDocument/2006/relationships/customXml" Target="../ink/ink485.xml"/><Relationship Id="rId14" Type="http://schemas.openxmlformats.org/officeDocument/2006/relationships/image" Target="../media/image486.png"/><Relationship Id="rId30" Type="http://schemas.openxmlformats.org/officeDocument/2006/relationships/image" Target="../media/image494.png"/><Relationship Id="rId35" Type="http://schemas.openxmlformats.org/officeDocument/2006/relationships/customXml" Target="../ink/ink493.xml"/><Relationship Id="rId56" Type="http://schemas.openxmlformats.org/officeDocument/2006/relationships/image" Target="../media/image507.png"/><Relationship Id="rId77" Type="http://schemas.openxmlformats.org/officeDocument/2006/relationships/customXml" Target="../ink/ink514.xml"/><Relationship Id="rId100" Type="http://schemas.openxmlformats.org/officeDocument/2006/relationships/image" Target="../media/image529.png"/><Relationship Id="rId105" Type="http://schemas.openxmlformats.org/officeDocument/2006/relationships/customXml" Target="../ink/ink528.xml"/><Relationship Id="rId126" Type="http://schemas.openxmlformats.org/officeDocument/2006/relationships/customXml" Target="../ink/ink539.xml"/><Relationship Id="rId147" Type="http://schemas.openxmlformats.org/officeDocument/2006/relationships/customXml" Target="../ink/ink550.xml"/><Relationship Id="rId168" Type="http://schemas.openxmlformats.org/officeDocument/2006/relationships/customXml" Target="../ink/ink561.xml"/><Relationship Id="rId8" Type="http://schemas.openxmlformats.org/officeDocument/2006/relationships/image" Target="../media/image483.png"/><Relationship Id="rId51" Type="http://schemas.openxmlformats.org/officeDocument/2006/relationships/customXml" Target="../ink/ink501.xml"/><Relationship Id="rId72" Type="http://schemas.openxmlformats.org/officeDocument/2006/relationships/image" Target="../media/image515.png"/><Relationship Id="rId93" Type="http://schemas.openxmlformats.org/officeDocument/2006/relationships/customXml" Target="../ink/ink522.xml"/><Relationship Id="rId98" Type="http://schemas.openxmlformats.org/officeDocument/2006/relationships/image" Target="../media/image528.png"/><Relationship Id="rId121" Type="http://schemas.openxmlformats.org/officeDocument/2006/relationships/customXml" Target="../ink/ink536.xml"/><Relationship Id="rId142" Type="http://schemas.openxmlformats.org/officeDocument/2006/relationships/image" Target="../media/image549.png"/><Relationship Id="rId163" Type="http://schemas.openxmlformats.org/officeDocument/2006/relationships/image" Target="../media/image559.png"/><Relationship Id="rId184" Type="http://schemas.openxmlformats.org/officeDocument/2006/relationships/customXml" Target="../ink/ink569.xml"/><Relationship Id="rId189" Type="http://schemas.openxmlformats.org/officeDocument/2006/relationships/image" Target="../media/image572.png"/><Relationship Id="rId3" Type="http://schemas.openxmlformats.org/officeDocument/2006/relationships/customXml" Target="../ink/ink477.xml"/><Relationship Id="rId25" Type="http://schemas.openxmlformats.org/officeDocument/2006/relationships/customXml" Target="../ink/ink488.xml"/><Relationship Id="rId46" Type="http://schemas.openxmlformats.org/officeDocument/2006/relationships/image" Target="../media/image502.png"/><Relationship Id="rId67" Type="http://schemas.openxmlformats.org/officeDocument/2006/relationships/customXml" Target="../ink/ink509.xml"/><Relationship Id="rId116" Type="http://schemas.openxmlformats.org/officeDocument/2006/relationships/image" Target="../media/image537.png"/><Relationship Id="rId137" Type="http://schemas.openxmlformats.org/officeDocument/2006/relationships/customXml" Target="../ink/ink545.xml"/><Relationship Id="rId158" Type="http://schemas.openxmlformats.org/officeDocument/2006/relationships/customXml" Target="../ink/ink556.xml"/><Relationship Id="rId20" Type="http://schemas.openxmlformats.org/officeDocument/2006/relationships/image" Target="../media/image489.png"/><Relationship Id="rId41" Type="http://schemas.openxmlformats.org/officeDocument/2006/relationships/customXml" Target="../ink/ink496.xml"/><Relationship Id="rId62" Type="http://schemas.openxmlformats.org/officeDocument/2006/relationships/image" Target="../media/image510.png"/><Relationship Id="rId83" Type="http://schemas.openxmlformats.org/officeDocument/2006/relationships/customXml" Target="../ink/ink517.xml"/><Relationship Id="rId88" Type="http://schemas.openxmlformats.org/officeDocument/2006/relationships/image" Target="../media/image523.png"/><Relationship Id="rId111" Type="http://schemas.openxmlformats.org/officeDocument/2006/relationships/customXml" Target="../ink/ink531.xml"/><Relationship Id="rId132" Type="http://schemas.openxmlformats.org/officeDocument/2006/relationships/image" Target="../media/image544.png"/><Relationship Id="rId153" Type="http://schemas.openxmlformats.org/officeDocument/2006/relationships/customXml" Target="../ink/ink553.xml"/><Relationship Id="rId174" Type="http://schemas.openxmlformats.org/officeDocument/2006/relationships/customXml" Target="../ink/ink564.xml"/><Relationship Id="rId179" Type="http://schemas.openxmlformats.org/officeDocument/2006/relationships/image" Target="../media/image567.png"/><Relationship Id="rId195" Type="http://schemas.openxmlformats.org/officeDocument/2006/relationships/image" Target="../media/image575.png"/><Relationship Id="rId190" Type="http://schemas.openxmlformats.org/officeDocument/2006/relationships/customXml" Target="../ink/ink572.xml"/><Relationship Id="rId15" Type="http://schemas.openxmlformats.org/officeDocument/2006/relationships/customXml" Target="../ink/ink483.xml"/><Relationship Id="rId36" Type="http://schemas.openxmlformats.org/officeDocument/2006/relationships/image" Target="../media/image497.png"/><Relationship Id="rId57" Type="http://schemas.openxmlformats.org/officeDocument/2006/relationships/customXml" Target="../ink/ink504.xml"/><Relationship Id="rId106" Type="http://schemas.openxmlformats.org/officeDocument/2006/relationships/image" Target="../media/image532.png"/><Relationship Id="rId127" Type="http://schemas.openxmlformats.org/officeDocument/2006/relationships/image" Target="../media/image542.png"/><Relationship Id="rId10" Type="http://schemas.openxmlformats.org/officeDocument/2006/relationships/image" Target="../media/image484.png"/><Relationship Id="rId31" Type="http://schemas.openxmlformats.org/officeDocument/2006/relationships/customXml" Target="../ink/ink491.xml"/><Relationship Id="rId52" Type="http://schemas.openxmlformats.org/officeDocument/2006/relationships/image" Target="../media/image505.png"/><Relationship Id="rId73" Type="http://schemas.openxmlformats.org/officeDocument/2006/relationships/customXml" Target="../ink/ink512.xml"/><Relationship Id="rId78" Type="http://schemas.openxmlformats.org/officeDocument/2006/relationships/image" Target="../media/image518.png"/><Relationship Id="rId94" Type="http://schemas.openxmlformats.org/officeDocument/2006/relationships/image" Target="../media/image526.png"/><Relationship Id="rId99" Type="http://schemas.openxmlformats.org/officeDocument/2006/relationships/customXml" Target="../ink/ink525.xml"/><Relationship Id="rId101" Type="http://schemas.openxmlformats.org/officeDocument/2006/relationships/customXml" Target="../ink/ink526.xml"/><Relationship Id="rId122" Type="http://schemas.openxmlformats.org/officeDocument/2006/relationships/customXml" Target="../ink/ink537.xml"/><Relationship Id="rId143" Type="http://schemas.openxmlformats.org/officeDocument/2006/relationships/customXml" Target="../ink/ink548.xml"/><Relationship Id="rId148" Type="http://schemas.openxmlformats.org/officeDocument/2006/relationships/image" Target="../media/image552.png"/><Relationship Id="rId164" Type="http://schemas.openxmlformats.org/officeDocument/2006/relationships/customXml" Target="../ink/ink559.xml"/><Relationship Id="rId169" Type="http://schemas.openxmlformats.org/officeDocument/2006/relationships/image" Target="../media/image562.png"/><Relationship Id="rId185" Type="http://schemas.openxmlformats.org/officeDocument/2006/relationships/image" Target="../media/image570.png"/><Relationship Id="rId4" Type="http://schemas.openxmlformats.org/officeDocument/2006/relationships/image" Target="../media/image481.png"/><Relationship Id="rId9" Type="http://schemas.openxmlformats.org/officeDocument/2006/relationships/customXml" Target="../ink/ink480.xml"/><Relationship Id="rId180" Type="http://schemas.openxmlformats.org/officeDocument/2006/relationships/customXml" Target="../ink/ink567.xml"/><Relationship Id="rId26" Type="http://schemas.openxmlformats.org/officeDocument/2006/relationships/image" Target="../media/image492.png"/><Relationship Id="rId47" Type="http://schemas.openxmlformats.org/officeDocument/2006/relationships/customXml" Target="../ink/ink499.xml"/><Relationship Id="rId68" Type="http://schemas.openxmlformats.org/officeDocument/2006/relationships/image" Target="../media/image513.png"/><Relationship Id="rId89" Type="http://schemas.openxmlformats.org/officeDocument/2006/relationships/customXml" Target="../ink/ink520.xml"/><Relationship Id="rId112" Type="http://schemas.openxmlformats.org/officeDocument/2006/relationships/image" Target="../media/image535.png"/><Relationship Id="rId133" Type="http://schemas.openxmlformats.org/officeDocument/2006/relationships/customXml" Target="../ink/ink543.xml"/><Relationship Id="rId154" Type="http://schemas.openxmlformats.org/officeDocument/2006/relationships/image" Target="../media/image555.png"/><Relationship Id="rId175" Type="http://schemas.openxmlformats.org/officeDocument/2006/relationships/image" Target="../media/image565.png"/><Relationship Id="rId196" Type="http://schemas.openxmlformats.org/officeDocument/2006/relationships/customXml" Target="../ink/ink575.xml"/><Relationship Id="rId200" Type="http://schemas.openxmlformats.org/officeDocument/2006/relationships/customXml" Target="../ink/ink577.xml"/><Relationship Id="rId16" Type="http://schemas.openxmlformats.org/officeDocument/2006/relationships/image" Target="../media/image487.png"/><Relationship Id="rId37" Type="http://schemas.openxmlformats.org/officeDocument/2006/relationships/customXml" Target="../ink/ink494.xml"/><Relationship Id="rId58" Type="http://schemas.openxmlformats.org/officeDocument/2006/relationships/image" Target="../media/image508.png"/><Relationship Id="rId79" Type="http://schemas.openxmlformats.org/officeDocument/2006/relationships/customXml" Target="../ink/ink515.xml"/><Relationship Id="rId102" Type="http://schemas.openxmlformats.org/officeDocument/2006/relationships/image" Target="../media/image530.png"/><Relationship Id="rId123" Type="http://schemas.openxmlformats.org/officeDocument/2006/relationships/image" Target="../media/image540.png"/><Relationship Id="rId144" Type="http://schemas.openxmlformats.org/officeDocument/2006/relationships/image" Target="../media/image550.png"/><Relationship Id="rId90" Type="http://schemas.openxmlformats.org/officeDocument/2006/relationships/image" Target="../media/image524.png"/><Relationship Id="rId165" Type="http://schemas.openxmlformats.org/officeDocument/2006/relationships/image" Target="../media/image560.png"/><Relationship Id="rId186" Type="http://schemas.openxmlformats.org/officeDocument/2006/relationships/customXml" Target="../ink/ink570.xml"/><Relationship Id="rId27" Type="http://schemas.openxmlformats.org/officeDocument/2006/relationships/customXml" Target="../ink/ink489.xml"/><Relationship Id="rId48" Type="http://schemas.openxmlformats.org/officeDocument/2006/relationships/image" Target="../media/image503.png"/><Relationship Id="rId69" Type="http://schemas.openxmlformats.org/officeDocument/2006/relationships/customXml" Target="../ink/ink510.xml"/><Relationship Id="rId113" Type="http://schemas.openxmlformats.org/officeDocument/2006/relationships/customXml" Target="../ink/ink532.xml"/><Relationship Id="rId134" Type="http://schemas.openxmlformats.org/officeDocument/2006/relationships/image" Target="../media/image545.png"/><Relationship Id="rId80" Type="http://schemas.openxmlformats.org/officeDocument/2006/relationships/image" Target="../media/image519.png"/><Relationship Id="rId155" Type="http://schemas.openxmlformats.org/officeDocument/2006/relationships/customXml" Target="../ink/ink554.xml"/><Relationship Id="rId176" Type="http://schemas.openxmlformats.org/officeDocument/2006/relationships/customXml" Target="../ink/ink565.xml"/><Relationship Id="rId197" Type="http://schemas.openxmlformats.org/officeDocument/2006/relationships/image" Target="../media/image576.png"/><Relationship Id="rId201" Type="http://schemas.openxmlformats.org/officeDocument/2006/relationships/image" Target="../media/image578.png"/><Relationship Id="rId17" Type="http://schemas.openxmlformats.org/officeDocument/2006/relationships/customXml" Target="../ink/ink484.xml"/><Relationship Id="rId38" Type="http://schemas.openxmlformats.org/officeDocument/2006/relationships/image" Target="../media/image498.png"/><Relationship Id="rId59" Type="http://schemas.openxmlformats.org/officeDocument/2006/relationships/customXml" Target="../ink/ink505.xml"/><Relationship Id="rId103" Type="http://schemas.openxmlformats.org/officeDocument/2006/relationships/customXml" Target="../ink/ink527.xml"/><Relationship Id="rId124" Type="http://schemas.openxmlformats.org/officeDocument/2006/relationships/customXml" Target="../ink/ink538.xml"/><Relationship Id="rId70" Type="http://schemas.openxmlformats.org/officeDocument/2006/relationships/image" Target="../media/image514.png"/><Relationship Id="rId91" Type="http://schemas.openxmlformats.org/officeDocument/2006/relationships/customXml" Target="../ink/ink521.xml"/><Relationship Id="rId145" Type="http://schemas.openxmlformats.org/officeDocument/2006/relationships/customXml" Target="../ink/ink549.xml"/><Relationship Id="rId166" Type="http://schemas.openxmlformats.org/officeDocument/2006/relationships/customXml" Target="../ink/ink560.xml"/><Relationship Id="rId187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493.png"/><Relationship Id="rId49" Type="http://schemas.openxmlformats.org/officeDocument/2006/relationships/customXml" Target="../ink/ink500.xml"/><Relationship Id="rId114" Type="http://schemas.openxmlformats.org/officeDocument/2006/relationships/image" Target="../media/image536.png"/><Relationship Id="rId60" Type="http://schemas.openxmlformats.org/officeDocument/2006/relationships/image" Target="../media/image509.png"/><Relationship Id="rId81" Type="http://schemas.openxmlformats.org/officeDocument/2006/relationships/customXml" Target="../ink/ink516.xml"/><Relationship Id="rId135" Type="http://schemas.openxmlformats.org/officeDocument/2006/relationships/customXml" Target="../ink/ink544.xml"/><Relationship Id="rId156" Type="http://schemas.openxmlformats.org/officeDocument/2006/relationships/customXml" Target="../ink/ink555.xml"/><Relationship Id="rId177" Type="http://schemas.openxmlformats.org/officeDocument/2006/relationships/image" Target="../media/image566.png"/><Relationship Id="rId198" Type="http://schemas.openxmlformats.org/officeDocument/2006/relationships/customXml" Target="../ink/ink576.xml"/><Relationship Id="rId202" Type="http://schemas.openxmlformats.org/officeDocument/2006/relationships/customXml" Target="../ink/ink578.xml"/><Relationship Id="rId18" Type="http://schemas.openxmlformats.org/officeDocument/2006/relationships/image" Target="../media/image488.png"/><Relationship Id="rId39" Type="http://schemas.openxmlformats.org/officeDocument/2006/relationships/customXml" Target="../ink/ink495.xml"/><Relationship Id="rId50" Type="http://schemas.openxmlformats.org/officeDocument/2006/relationships/image" Target="../media/image504.png"/><Relationship Id="rId104" Type="http://schemas.openxmlformats.org/officeDocument/2006/relationships/image" Target="../media/image531.png"/><Relationship Id="rId125" Type="http://schemas.openxmlformats.org/officeDocument/2006/relationships/image" Target="../media/image541.png"/><Relationship Id="rId146" Type="http://schemas.openxmlformats.org/officeDocument/2006/relationships/image" Target="../media/image551.png"/><Relationship Id="rId167" Type="http://schemas.openxmlformats.org/officeDocument/2006/relationships/image" Target="../media/image561.png"/><Relationship Id="rId188" Type="http://schemas.openxmlformats.org/officeDocument/2006/relationships/customXml" Target="../ink/ink571.xml"/><Relationship Id="rId71" Type="http://schemas.openxmlformats.org/officeDocument/2006/relationships/customXml" Target="../ink/ink511.xml"/><Relationship Id="rId92" Type="http://schemas.openxmlformats.org/officeDocument/2006/relationships/image" Target="../media/image52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6.xml"/><Relationship Id="rId21" Type="http://schemas.openxmlformats.org/officeDocument/2006/relationships/customXml" Target="../ink/ink588.xml"/><Relationship Id="rId42" Type="http://schemas.openxmlformats.org/officeDocument/2006/relationships/image" Target="../media/image600.png"/><Relationship Id="rId63" Type="http://schemas.openxmlformats.org/officeDocument/2006/relationships/customXml" Target="../ink/ink609.xml"/><Relationship Id="rId84" Type="http://schemas.openxmlformats.org/officeDocument/2006/relationships/image" Target="../media/image620.png"/><Relationship Id="rId138" Type="http://schemas.openxmlformats.org/officeDocument/2006/relationships/customXml" Target="../ink/ink647.xml"/><Relationship Id="rId159" Type="http://schemas.openxmlformats.org/officeDocument/2006/relationships/image" Target="../media/image657.png"/><Relationship Id="rId107" Type="http://schemas.openxmlformats.org/officeDocument/2006/relationships/customXml" Target="../ink/ink631.xml"/><Relationship Id="rId11" Type="http://schemas.openxmlformats.org/officeDocument/2006/relationships/customXml" Target="../ink/ink583.xml"/><Relationship Id="rId32" Type="http://schemas.openxmlformats.org/officeDocument/2006/relationships/image" Target="../media/image595.png"/><Relationship Id="rId53" Type="http://schemas.openxmlformats.org/officeDocument/2006/relationships/customXml" Target="../ink/ink604.xml"/><Relationship Id="rId74" Type="http://schemas.openxmlformats.org/officeDocument/2006/relationships/image" Target="../media/image615.png"/><Relationship Id="rId128" Type="http://schemas.openxmlformats.org/officeDocument/2006/relationships/customXml" Target="../ink/ink642.xml"/><Relationship Id="rId149" Type="http://schemas.openxmlformats.org/officeDocument/2006/relationships/image" Target="../media/image652.png"/><Relationship Id="rId5" Type="http://schemas.openxmlformats.org/officeDocument/2006/relationships/customXml" Target="../ink/ink580.xml"/><Relationship Id="rId95" Type="http://schemas.openxmlformats.org/officeDocument/2006/relationships/customXml" Target="../ink/ink625.xml"/><Relationship Id="rId160" Type="http://schemas.openxmlformats.org/officeDocument/2006/relationships/customXml" Target="../ink/ink658.xml"/><Relationship Id="rId22" Type="http://schemas.openxmlformats.org/officeDocument/2006/relationships/image" Target="../media/image590.png"/><Relationship Id="rId43" Type="http://schemas.openxmlformats.org/officeDocument/2006/relationships/customXml" Target="../ink/ink599.xml"/><Relationship Id="rId64" Type="http://schemas.openxmlformats.org/officeDocument/2006/relationships/image" Target="../media/image611.png"/><Relationship Id="rId118" Type="http://schemas.openxmlformats.org/officeDocument/2006/relationships/image" Target="../media/image637.png"/><Relationship Id="rId139" Type="http://schemas.openxmlformats.org/officeDocument/2006/relationships/image" Target="../media/image647.png"/><Relationship Id="rId85" Type="http://schemas.openxmlformats.org/officeDocument/2006/relationships/customXml" Target="../ink/ink620.xml"/><Relationship Id="rId150" Type="http://schemas.openxmlformats.org/officeDocument/2006/relationships/customXml" Target="../ink/ink653.xml"/><Relationship Id="rId12" Type="http://schemas.openxmlformats.org/officeDocument/2006/relationships/image" Target="../media/image585.png"/><Relationship Id="rId33" Type="http://schemas.openxmlformats.org/officeDocument/2006/relationships/customXml" Target="../ink/ink594.xml"/><Relationship Id="rId108" Type="http://schemas.openxmlformats.org/officeDocument/2006/relationships/image" Target="../media/image632.png"/><Relationship Id="rId129" Type="http://schemas.openxmlformats.org/officeDocument/2006/relationships/image" Target="../media/image642.png"/><Relationship Id="rId54" Type="http://schemas.openxmlformats.org/officeDocument/2006/relationships/image" Target="../media/image606.png"/><Relationship Id="rId70" Type="http://schemas.openxmlformats.org/officeDocument/2006/relationships/image" Target="../media/image614.png"/><Relationship Id="rId75" Type="http://schemas.openxmlformats.org/officeDocument/2006/relationships/customXml" Target="../ink/ink615.xml"/><Relationship Id="rId91" Type="http://schemas.openxmlformats.org/officeDocument/2006/relationships/customXml" Target="../ink/ink623.xml"/><Relationship Id="rId96" Type="http://schemas.openxmlformats.org/officeDocument/2006/relationships/image" Target="../media/image626.png"/><Relationship Id="rId140" Type="http://schemas.openxmlformats.org/officeDocument/2006/relationships/customXml" Target="../ink/ink648.xml"/><Relationship Id="rId145" Type="http://schemas.openxmlformats.org/officeDocument/2006/relationships/image" Target="../media/image650.png"/><Relationship Id="rId161" Type="http://schemas.openxmlformats.org/officeDocument/2006/relationships/image" Target="../media/image658.png"/><Relationship Id="rId166" Type="http://schemas.openxmlformats.org/officeDocument/2006/relationships/customXml" Target="../ink/ink6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2.png"/><Relationship Id="rId23" Type="http://schemas.openxmlformats.org/officeDocument/2006/relationships/customXml" Target="../ink/ink589.xml"/><Relationship Id="rId28" Type="http://schemas.openxmlformats.org/officeDocument/2006/relationships/image" Target="../media/image593.png"/><Relationship Id="rId49" Type="http://schemas.openxmlformats.org/officeDocument/2006/relationships/customXml" Target="../ink/ink602.xml"/><Relationship Id="rId114" Type="http://schemas.openxmlformats.org/officeDocument/2006/relationships/image" Target="../media/image635.png"/><Relationship Id="rId119" Type="http://schemas.openxmlformats.org/officeDocument/2006/relationships/customXml" Target="../ink/ink637.xml"/><Relationship Id="rId44" Type="http://schemas.openxmlformats.org/officeDocument/2006/relationships/image" Target="../media/image601.png"/><Relationship Id="rId60" Type="http://schemas.openxmlformats.org/officeDocument/2006/relationships/image" Target="../media/image609.png"/><Relationship Id="rId65" Type="http://schemas.openxmlformats.org/officeDocument/2006/relationships/customXml" Target="../ink/ink610.xml"/><Relationship Id="rId81" Type="http://schemas.openxmlformats.org/officeDocument/2006/relationships/customXml" Target="../ink/ink618.xml"/><Relationship Id="rId86" Type="http://schemas.openxmlformats.org/officeDocument/2006/relationships/image" Target="../media/image621.png"/><Relationship Id="rId130" Type="http://schemas.openxmlformats.org/officeDocument/2006/relationships/customXml" Target="../ink/ink643.xml"/><Relationship Id="rId135" Type="http://schemas.openxmlformats.org/officeDocument/2006/relationships/image" Target="../media/image645.png"/><Relationship Id="rId151" Type="http://schemas.openxmlformats.org/officeDocument/2006/relationships/image" Target="../media/image653.png"/><Relationship Id="rId156" Type="http://schemas.openxmlformats.org/officeDocument/2006/relationships/customXml" Target="../ink/ink656.xml"/><Relationship Id="rId13" Type="http://schemas.openxmlformats.org/officeDocument/2006/relationships/customXml" Target="../ink/ink584.xml"/><Relationship Id="rId18" Type="http://schemas.openxmlformats.org/officeDocument/2006/relationships/image" Target="../media/image588.png"/><Relationship Id="rId39" Type="http://schemas.openxmlformats.org/officeDocument/2006/relationships/customXml" Target="../ink/ink597.xml"/><Relationship Id="rId109" Type="http://schemas.openxmlformats.org/officeDocument/2006/relationships/customXml" Target="../ink/ink632.xml"/><Relationship Id="rId34" Type="http://schemas.openxmlformats.org/officeDocument/2006/relationships/image" Target="../media/image596.png"/><Relationship Id="rId50" Type="http://schemas.openxmlformats.org/officeDocument/2006/relationships/image" Target="../media/image604.png"/><Relationship Id="rId55" Type="http://schemas.openxmlformats.org/officeDocument/2006/relationships/customXml" Target="../ink/ink605.xml"/><Relationship Id="rId76" Type="http://schemas.openxmlformats.org/officeDocument/2006/relationships/image" Target="../media/image616.png"/><Relationship Id="rId97" Type="http://schemas.openxmlformats.org/officeDocument/2006/relationships/customXml" Target="../ink/ink626.xml"/><Relationship Id="rId104" Type="http://schemas.openxmlformats.org/officeDocument/2006/relationships/image" Target="../media/image630.png"/><Relationship Id="rId120" Type="http://schemas.openxmlformats.org/officeDocument/2006/relationships/image" Target="../media/image638.png"/><Relationship Id="rId125" Type="http://schemas.openxmlformats.org/officeDocument/2006/relationships/customXml" Target="../ink/ink640.xml"/><Relationship Id="rId141" Type="http://schemas.openxmlformats.org/officeDocument/2006/relationships/image" Target="../media/image648.png"/><Relationship Id="rId146" Type="http://schemas.openxmlformats.org/officeDocument/2006/relationships/customXml" Target="../ink/ink651.xml"/><Relationship Id="rId167" Type="http://schemas.openxmlformats.org/officeDocument/2006/relationships/image" Target="../media/image661.png"/><Relationship Id="rId7" Type="http://schemas.openxmlformats.org/officeDocument/2006/relationships/customXml" Target="../ink/ink581.xml"/><Relationship Id="rId71" Type="http://schemas.openxmlformats.org/officeDocument/2006/relationships/customXml" Target="../ink/ink613.xml"/><Relationship Id="rId92" Type="http://schemas.openxmlformats.org/officeDocument/2006/relationships/image" Target="../media/image624.png"/><Relationship Id="rId162" Type="http://schemas.openxmlformats.org/officeDocument/2006/relationships/customXml" Target="../ink/ink659.xml"/><Relationship Id="rId2" Type="http://schemas.openxmlformats.org/officeDocument/2006/relationships/image" Target="../media/image580.png"/><Relationship Id="rId29" Type="http://schemas.openxmlformats.org/officeDocument/2006/relationships/customXml" Target="../ink/ink592.xml"/><Relationship Id="rId24" Type="http://schemas.openxmlformats.org/officeDocument/2006/relationships/image" Target="../media/image591.png"/><Relationship Id="rId40" Type="http://schemas.openxmlformats.org/officeDocument/2006/relationships/image" Target="../media/image599.png"/><Relationship Id="rId45" Type="http://schemas.openxmlformats.org/officeDocument/2006/relationships/customXml" Target="../ink/ink600.xml"/><Relationship Id="rId66" Type="http://schemas.openxmlformats.org/officeDocument/2006/relationships/image" Target="../media/image612.png"/><Relationship Id="rId87" Type="http://schemas.openxmlformats.org/officeDocument/2006/relationships/customXml" Target="../ink/ink621.xml"/><Relationship Id="rId110" Type="http://schemas.openxmlformats.org/officeDocument/2006/relationships/image" Target="../media/image633.png"/><Relationship Id="rId115" Type="http://schemas.openxmlformats.org/officeDocument/2006/relationships/customXml" Target="../ink/ink635.xml"/><Relationship Id="rId131" Type="http://schemas.openxmlformats.org/officeDocument/2006/relationships/image" Target="../media/image643.png"/><Relationship Id="rId136" Type="http://schemas.openxmlformats.org/officeDocument/2006/relationships/customXml" Target="../ink/ink646.xml"/><Relationship Id="rId157" Type="http://schemas.openxmlformats.org/officeDocument/2006/relationships/image" Target="../media/image656.png"/><Relationship Id="rId61" Type="http://schemas.openxmlformats.org/officeDocument/2006/relationships/customXml" Target="../ink/ink608.xml"/><Relationship Id="rId82" Type="http://schemas.openxmlformats.org/officeDocument/2006/relationships/image" Target="../media/image619.png"/><Relationship Id="rId152" Type="http://schemas.openxmlformats.org/officeDocument/2006/relationships/customXml" Target="../ink/ink654.xml"/><Relationship Id="rId19" Type="http://schemas.openxmlformats.org/officeDocument/2006/relationships/customXml" Target="../ink/ink587.xml"/><Relationship Id="rId14" Type="http://schemas.openxmlformats.org/officeDocument/2006/relationships/image" Target="../media/image586.png"/><Relationship Id="rId30" Type="http://schemas.openxmlformats.org/officeDocument/2006/relationships/image" Target="../media/image594.png"/><Relationship Id="rId35" Type="http://schemas.openxmlformats.org/officeDocument/2006/relationships/customXml" Target="../ink/ink595.xml"/><Relationship Id="rId56" Type="http://schemas.openxmlformats.org/officeDocument/2006/relationships/image" Target="../media/image607.png"/><Relationship Id="rId77" Type="http://schemas.openxmlformats.org/officeDocument/2006/relationships/customXml" Target="../ink/ink616.xml"/><Relationship Id="rId100" Type="http://schemas.openxmlformats.org/officeDocument/2006/relationships/image" Target="../media/image628.png"/><Relationship Id="rId105" Type="http://schemas.openxmlformats.org/officeDocument/2006/relationships/customXml" Target="../ink/ink630.xml"/><Relationship Id="rId126" Type="http://schemas.openxmlformats.org/officeDocument/2006/relationships/image" Target="../media/image641.png"/><Relationship Id="rId147" Type="http://schemas.openxmlformats.org/officeDocument/2006/relationships/image" Target="../media/image651.png"/><Relationship Id="rId168" Type="http://schemas.openxmlformats.org/officeDocument/2006/relationships/customXml" Target="../ink/ink662.xml"/><Relationship Id="rId8" Type="http://schemas.openxmlformats.org/officeDocument/2006/relationships/image" Target="../media/image583.png"/><Relationship Id="rId51" Type="http://schemas.openxmlformats.org/officeDocument/2006/relationships/customXml" Target="../ink/ink603.xml"/><Relationship Id="rId72" Type="http://schemas.openxmlformats.org/officeDocument/2006/relationships/image" Target="../media/image534.png"/><Relationship Id="rId93" Type="http://schemas.openxmlformats.org/officeDocument/2006/relationships/customXml" Target="../ink/ink624.xml"/><Relationship Id="rId98" Type="http://schemas.openxmlformats.org/officeDocument/2006/relationships/image" Target="../media/image627.png"/><Relationship Id="rId121" Type="http://schemas.openxmlformats.org/officeDocument/2006/relationships/customXml" Target="../ink/ink638.xml"/><Relationship Id="rId142" Type="http://schemas.openxmlformats.org/officeDocument/2006/relationships/customXml" Target="../ink/ink649.xml"/><Relationship Id="rId163" Type="http://schemas.openxmlformats.org/officeDocument/2006/relationships/image" Target="../media/image659.png"/><Relationship Id="rId3" Type="http://schemas.openxmlformats.org/officeDocument/2006/relationships/customXml" Target="../ink/ink579.xml"/><Relationship Id="rId25" Type="http://schemas.openxmlformats.org/officeDocument/2006/relationships/customXml" Target="../ink/ink590.xml"/><Relationship Id="rId46" Type="http://schemas.openxmlformats.org/officeDocument/2006/relationships/image" Target="../media/image602.png"/><Relationship Id="rId67" Type="http://schemas.openxmlformats.org/officeDocument/2006/relationships/customXml" Target="../ink/ink611.xml"/><Relationship Id="rId116" Type="http://schemas.openxmlformats.org/officeDocument/2006/relationships/image" Target="../media/image636.png"/><Relationship Id="rId137" Type="http://schemas.openxmlformats.org/officeDocument/2006/relationships/image" Target="../media/image646.png"/><Relationship Id="rId158" Type="http://schemas.openxmlformats.org/officeDocument/2006/relationships/customXml" Target="../ink/ink657.xml"/><Relationship Id="rId20" Type="http://schemas.openxmlformats.org/officeDocument/2006/relationships/image" Target="../media/image589.png"/><Relationship Id="rId41" Type="http://schemas.openxmlformats.org/officeDocument/2006/relationships/customXml" Target="../ink/ink598.xml"/><Relationship Id="rId62" Type="http://schemas.openxmlformats.org/officeDocument/2006/relationships/image" Target="../media/image610.png"/><Relationship Id="rId83" Type="http://schemas.openxmlformats.org/officeDocument/2006/relationships/customXml" Target="../ink/ink619.xml"/><Relationship Id="rId88" Type="http://schemas.openxmlformats.org/officeDocument/2006/relationships/image" Target="../media/image622.png"/><Relationship Id="rId111" Type="http://schemas.openxmlformats.org/officeDocument/2006/relationships/customXml" Target="../ink/ink633.xml"/><Relationship Id="rId132" Type="http://schemas.openxmlformats.org/officeDocument/2006/relationships/customXml" Target="../ink/ink644.xml"/><Relationship Id="rId153" Type="http://schemas.openxmlformats.org/officeDocument/2006/relationships/image" Target="../media/image654.png"/><Relationship Id="rId15" Type="http://schemas.openxmlformats.org/officeDocument/2006/relationships/customXml" Target="../ink/ink585.xml"/><Relationship Id="rId36" Type="http://schemas.openxmlformats.org/officeDocument/2006/relationships/image" Target="../media/image597.png"/><Relationship Id="rId57" Type="http://schemas.openxmlformats.org/officeDocument/2006/relationships/customXml" Target="../ink/ink606.xml"/><Relationship Id="rId106" Type="http://schemas.openxmlformats.org/officeDocument/2006/relationships/image" Target="../media/image631.png"/><Relationship Id="rId127" Type="http://schemas.openxmlformats.org/officeDocument/2006/relationships/customXml" Target="../ink/ink641.xml"/><Relationship Id="rId10" Type="http://schemas.openxmlformats.org/officeDocument/2006/relationships/image" Target="../media/image584.png"/><Relationship Id="rId31" Type="http://schemas.openxmlformats.org/officeDocument/2006/relationships/customXml" Target="../ink/ink593.xml"/><Relationship Id="rId52" Type="http://schemas.openxmlformats.org/officeDocument/2006/relationships/image" Target="../media/image605.png"/><Relationship Id="rId73" Type="http://schemas.openxmlformats.org/officeDocument/2006/relationships/customXml" Target="../ink/ink614.xml"/><Relationship Id="rId78" Type="http://schemas.openxmlformats.org/officeDocument/2006/relationships/image" Target="../media/image617.png"/><Relationship Id="rId94" Type="http://schemas.openxmlformats.org/officeDocument/2006/relationships/image" Target="../media/image625.png"/><Relationship Id="rId99" Type="http://schemas.openxmlformats.org/officeDocument/2006/relationships/customXml" Target="../ink/ink627.xml"/><Relationship Id="rId101" Type="http://schemas.openxmlformats.org/officeDocument/2006/relationships/customXml" Target="../ink/ink628.xml"/><Relationship Id="rId122" Type="http://schemas.openxmlformats.org/officeDocument/2006/relationships/image" Target="../media/image639.png"/><Relationship Id="rId143" Type="http://schemas.openxmlformats.org/officeDocument/2006/relationships/image" Target="../media/image649.png"/><Relationship Id="rId148" Type="http://schemas.openxmlformats.org/officeDocument/2006/relationships/customXml" Target="../ink/ink652.xml"/><Relationship Id="rId164" Type="http://schemas.openxmlformats.org/officeDocument/2006/relationships/customXml" Target="../ink/ink660.xml"/><Relationship Id="rId169" Type="http://schemas.openxmlformats.org/officeDocument/2006/relationships/image" Target="../media/image662.png"/><Relationship Id="rId4" Type="http://schemas.openxmlformats.org/officeDocument/2006/relationships/image" Target="../media/image581.png"/><Relationship Id="rId9" Type="http://schemas.openxmlformats.org/officeDocument/2006/relationships/customXml" Target="../ink/ink582.xml"/><Relationship Id="rId26" Type="http://schemas.openxmlformats.org/officeDocument/2006/relationships/image" Target="../media/image592.png"/><Relationship Id="rId47" Type="http://schemas.openxmlformats.org/officeDocument/2006/relationships/customXml" Target="../ink/ink601.xml"/><Relationship Id="rId68" Type="http://schemas.openxmlformats.org/officeDocument/2006/relationships/image" Target="../media/image613.png"/><Relationship Id="rId89" Type="http://schemas.openxmlformats.org/officeDocument/2006/relationships/customXml" Target="../ink/ink622.xml"/><Relationship Id="rId112" Type="http://schemas.openxmlformats.org/officeDocument/2006/relationships/image" Target="../media/image634.png"/><Relationship Id="rId133" Type="http://schemas.openxmlformats.org/officeDocument/2006/relationships/image" Target="../media/image644.png"/><Relationship Id="rId154" Type="http://schemas.openxmlformats.org/officeDocument/2006/relationships/customXml" Target="../ink/ink655.xml"/><Relationship Id="rId16" Type="http://schemas.openxmlformats.org/officeDocument/2006/relationships/image" Target="../media/image587.png"/><Relationship Id="rId37" Type="http://schemas.openxmlformats.org/officeDocument/2006/relationships/customXml" Target="../ink/ink596.xml"/><Relationship Id="rId58" Type="http://schemas.openxmlformats.org/officeDocument/2006/relationships/image" Target="../media/image608.png"/><Relationship Id="rId79" Type="http://schemas.openxmlformats.org/officeDocument/2006/relationships/customXml" Target="../ink/ink617.xml"/><Relationship Id="rId102" Type="http://schemas.openxmlformats.org/officeDocument/2006/relationships/image" Target="../media/image629.png"/><Relationship Id="rId123" Type="http://schemas.openxmlformats.org/officeDocument/2006/relationships/customXml" Target="../ink/ink639.xml"/><Relationship Id="rId144" Type="http://schemas.openxmlformats.org/officeDocument/2006/relationships/customXml" Target="../ink/ink650.xml"/><Relationship Id="rId90" Type="http://schemas.openxmlformats.org/officeDocument/2006/relationships/image" Target="../media/image623.png"/><Relationship Id="rId165" Type="http://schemas.openxmlformats.org/officeDocument/2006/relationships/image" Target="../media/image660.png"/><Relationship Id="rId27" Type="http://schemas.openxmlformats.org/officeDocument/2006/relationships/customXml" Target="../ink/ink591.xml"/><Relationship Id="rId48" Type="http://schemas.openxmlformats.org/officeDocument/2006/relationships/image" Target="../media/image603.png"/><Relationship Id="rId69" Type="http://schemas.openxmlformats.org/officeDocument/2006/relationships/customXml" Target="../ink/ink612.xml"/><Relationship Id="rId113" Type="http://schemas.openxmlformats.org/officeDocument/2006/relationships/customXml" Target="../ink/ink634.xml"/><Relationship Id="rId134" Type="http://schemas.openxmlformats.org/officeDocument/2006/relationships/customXml" Target="../ink/ink645.xml"/><Relationship Id="rId80" Type="http://schemas.openxmlformats.org/officeDocument/2006/relationships/image" Target="../media/image618.png"/><Relationship Id="rId155" Type="http://schemas.openxmlformats.org/officeDocument/2006/relationships/image" Target="../media/image655.png"/><Relationship Id="rId17" Type="http://schemas.openxmlformats.org/officeDocument/2006/relationships/customXml" Target="../ink/ink586.xml"/><Relationship Id="rId38" Type="http://schemas.openxmlformats.org/officeDocument/2006/relationships/image" Target="../media/image598.png"/><Relationship Id="rId59" Type="http://schemas.openxmlformats.org/officeDocument/2006/relationships/customXml" Target="../ink/ink607.xml"/><Relationship Id="rId103" Type="http://schemas.openxmlformats.org/officeDocument/2006/relationships/customXml" Target="../ink/ink629.xml"/><Relationship Id="rId124" Type="http://schemas.openxmlformats.org/officeDocument/2006/relationships/image" Target="../media/image6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9CAE-4ED6-4185-AD8D-93A7F7838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series hands on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A094D-8DFF-46FB-BE0D-22A518D4B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AEAB3-163F-4B93-AEC6-538FBE6E6C36}"/>
                  </a:ext>
                </a:extLst>
              </p14:cNvPr>
              <p14:cNvContentPartPr/>
              <p14:nvPr/>
            </p14:nvContentPartPr>
            <p14:xfrm>
              <a:off x="7322848" y="2819961"/>
              <a:ext cx="2268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AEAB3-163F-4B93-AEC6-538FBE6E6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848" y="2811321"/>
                <a:ext cx="4032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4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8693B8-9633-4C59-B99E-BB0F4FC5FEE9}"/>
                  </a:ext>
                </a:extLst>
              </p14:cNvPr>
              <p14:cNvContentPartPr/>
              <p14:nvPr/>
            </p14:nvContentPartPr>
            <p14:xfrm>
              <a:off x="2768848" y="3719601"/>
              <a:ext cx="23400" cy="2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8693B8-9633-4C59-B99E-BB0F4FC5F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528" y="3715281"/>
                <a:ext cx="32040" cy="349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98228F-F927-414E-8C6C-6339BFBB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27" y="0"/>
            <a:ext cx="11405745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87678B0-6B8F-4228-AE86-D930AD02ABF9}"/>
              </a:ext>
            </a:extLst>
          </p:cNvPr>
          <p:cNvGrpSpPr/>
          <p:nvPr/>
        </p:nvGrpSpPr>
        <p:grpSpPr>
          <a:xfrm>
            <a:off x="1822768" y="147321"/>
            <a:ext cx="557640" cy="278640"/>
            <a:chOff x="1822768" y="147321"/>
            <a:chExt cx="5576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CBD86F-1F56-4BDE-B8B6-709D1E7D32DA}"/>
                    </a:ext>
                  </a:extLst>
                </p14:cNvPr>
                <p14:cNvContentPartPr/>
                <p14:nvPr/>
              </p14:nvContentPartPr>
              <p14:xfrm>
                <a:off x="2065048" y="147321"/>
                <a:ext cx="99360" cy="252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CBD86F-1F56-4BDE-B8B6-709D1E7D32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60728" y="143001"/>
                  <a:ext cx="108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CD245D-43FE-4FFB-9C4C-06EA48282F74}"/>
                    </a:ext>
                  </a:extLst>
                </p14:cNvPr>
                <p14:cNvContentPartPr/>
                <p14:nvPr/>
              </p14:nvContentPartPr>
              <p14:xfrm>
                <a:off x="1822768" y="313281"/>
                <a:ext cx="557640" cy="11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CD245D-43FE-4FFB-9C4C-06EA48282F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8448" y="308961"/>
                  <a:ext cx="56628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CEB65-7174-499F-A67D-608BBA64CFB9}"/>
              </a:ext>
            </a:extLst>
          </p:cNvPr>
          <p:cNvGrpSpPr/>
          <p:nvPr/>
        </p:nvGrpSpPr>
        <p:grpSpPr>
          <a:xfrm>
            <a:off x="2787208" y="72081"/>
            <a:ext cx="986040" cy="371880"/>
            <a:chOff x="2787208" y="72081"/>
            <a:chExt cx="98604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213B86-035E-4819-BAB0-075F42E4A89E}"/>
                    </a:ext>
                  </a:extLst>
                </p14:cNvPr>
                <p14:cNvContentPartPr/>
                <p14:nvPr/>
              </p14:nvContentPartPr>
              <p14:xfrm>
                <a:off x="2813128" y="111681"/>
                <a:ext cx="94680" cy="13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213B86-035E-4819-BAB0-075F42E4A8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8808" y="107361"/>
                  <a:ext cx="103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4758AE-D8ED-4C25-B61D-0906483E7EC7}"/>
                    </a:ext>
                  </a:extLst>
                </p14:cNvPr>
                <p14:cNvContentPartPr/>
                <p14:nvPr/>
              </p14:nvContentPartPr>
              <p14:xfrm>
                <a:off x="2787208" y="72081"/>
                <a:ext cx="126360" cy="21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4758AE-D8ED-4C25-B61D-0906483E7E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82888" y="67761"/>
                  <a:ext cx="135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6EA576-045B-4A49-AB37-E7BA64BF0150}"/>
                    </a:ext>
                  </a:extLst>
                </p14:cNvPr>
                <p14:cNvContentPartPr/>
                <p14:nvPr/>
              </p14:nvContentPartPr>
              <p14:xfrm>
                <a:off x="2940208" y="387441"/>
                <a:ext cx="729000" cy="56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6EA576-045B-4A49-AB37-E7BA64BF01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35888" y="383121"/>
                  <a:ext cx="737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DE7727-B4F7-4A71-8CD5-BAE3CF0AB7B2}"/>
                    </a:ext>
                  </a:extLst>
                </p14:cNvPr>
                <p14:cNvContentPartPr/>
                <p14:nvPr/>
              </p14:nvContentPartPr>
              <p14:xfrm>
                <a:off x="3115168" y="91161"/>
                <a:ext cx="658080" cy="30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DE7727-B4F7-4A71-8CD5-BAE3CF0AB7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10848" y="86841"/>
                  <a:ext cx="66672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CB8B76-B91F-4DE1-A456-162346421A7D}"/>
                  </a:ext>
                </a:extLst>
              </p14:cNvPr>
              <p14:cNvContentPartPr/>
              <p14:nvPr/>
            </p14:nvContentPartPr>
            <p14:xfrm>
              <a:off x="4235488" y="1359081"/>
              <a:ext cx="662400" cy="2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CB8B76-B91F-4DE1-A456-162346421A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31168" y="1354761"/>
                <a:ext cx="6710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89E824E-6375-43CE-BBA8-ADEBD2ACC985}"/>
              </a:ext>
            </a:extLst>
          </p:cNvPr>
          <p:cNvGrpSpPr/>
          <p:nvPr/>
        </p:nvGrpSpPr>
        <p:grpSpPr>
          <a:xfrm>
            <a:off x="1306168" y="970281"/>
            <a:ext cx="2028960" cy="481320"/>
            <a:chOff x="1306168" y="970281"/>
            <a:chExt cx="202896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FF80D8-2BF2-4349-8030-E5482FE14E29}"/>
                    </a:ext>
                  </a:extLst>
                </p14:cNvPr>
                <p14:cNvContentPartPr/>
                <p14:nvPr/>
              </p14:nvContentPartPr>
              <p14:xfrm>
                <a:off x="1397968" y="1309041"/>
                <a:ext cx="685080" cy="8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FF80D8-2BF2-4349-8030-E5482FE14E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93648" y="1304721"/>
                  <a:ext cx="693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E1CDB2-4DDA-4BF8-97F8-CF7D161B70E1}"/>
                    </a:ext>
                  </a:extLst>
                </p14:cNvPr>
                <p14:cNvContentPartPr/>
                <p14:nvPr/>
              </p14:nvContentPartPr>
              <p14:xfrm>
                <a:off x="2487688" y="1357281"/>
                <a:ext cx="212040" cy="2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E1CDB2-4DDA-4BF8-97F8-CF7D161B70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83368" y="1352961"/>
                  <a:ext cx="220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E1BA61-D175-41CC-BA4F-735D36C3F564}"/>
                    </a:ext>
                  </a:extLst>
                </p14:cNvPr>
                <p14:cNvContentPartPr/>
                <p14:nvPr/>
              </p14:nvContentPartPr>
              <p14:xfrm>
                <a:off x="2830408" y="1369161"/>
                <a:ext cx="50472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E1BA61-D175-41CC-BA4F-735D36C3F5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26088" y="1364841"/>
                  <a:ext cx="513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BA4935-F62A-4A95-9D0F-2074B1A2F698}"/>
                    </a:ext>
                  </a:extLst>
                </p14:cNvPr>
                <p14:cNvContentPartPr/>
                <p14:nvPr/>
              </p14:nvContentPartPr>
              <p14:xfrm>
                <a:off x="1306168" y="970281"/>
                <a:ext cx="1130040" cy="48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BA4935-F62A-4A95-9D0F-2074B1A2F6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01848" y="965961"/>
                  <a:ext cx="113868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599124-9B64-44E1-B71C-ADCC4E3D938A}"/>
              </a:ext>
            </a:extLst>
          </p:cNvPr>
          <p:cNvGrpSpPr/>
          <p:nvPr/>
        </p:nvGrpSpPr>
        <p:grpSpPr>
          <a:xfrm>
            <a:off x="5892208" y="150921"/>
            <a:ext cx="3244680" cy="969480"/>
            <a:chOff x="5892208" y="150921"/>
            <a:chExt cx="324468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BD074B-272C-44E9-A71A-AB8D4CF900C3}"/>
                    </a:ext>
                  </a:extLst>
                </p14:cNvPr>
                <p14:cNvContentPartPr/>
                <p14:nvPr/>
              </p14:nvContentPartPr>
              <p14:xfrm>
                <a:off x="6215488" y="679041"/>
                <a:ext cx="30240" cy="19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BD074B-272C-44E9-A71A-AB8D4CF900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11168" y="674721"/>
                  <a:ext cx="38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C13CEC-4CCD-475C-BC8F-ECEA4FDDA016}"/>
                    </a:ext>
                  </a:extLst>
                </p14:cNvPr>
                <p14:cNvContentPartPr/>
                <p14:nvPr/>
              </p14:nvContentPartPr>
              <p14:xfrm>
                <a:off x="6072568" y="648081"/>
                <a:ext cx="246960" cy="9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C13CEC-4CCD-475C-BC8F-ECEA4FDDA0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68248" y="643761"/>
                  <a:ext cx="255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54E074-D145-4B53-99D5-F187A5ECEAC4}"/>
                    </a:ext>
                  </a:extLst>
                </p14:cNvPr>
                <p14:cNvContentPartPr/>
                <p14:nvPr/>
              </p14:nvContentPartPr>
              <p14:xfrm>
                <a:off x="6463528" y="590481"/>
                <a:ext cx="83880" cy="226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54E074-D145-4B53-99D5-F187A5ECEAC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59208" y="586161"/>
                  <a:ext cx="92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99A0F6-6040-4C63-85F9-58FA6A57BBBD}"/>
                    </a:ext>
                  </a:extLst>
                </p14:cNvPr>
                <p14:cNvContentPartPr/>
                <p14:nvPr/>
              </p14:nvContentPartPr>
              <p14:xfrm>
                <a:off x="6394408" y="864081"/>
                <a:ext cx="228600" cy="16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99A0F6-6040-4C63-85F9-58FA6A57BB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90088" y="859761"/>
                  <a:ext cx="23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A68205-0442-4B5B-82AD-EA88CA2B8279}"/>
                    </a:ext>
                  </a:extLst>
                </p14:cNvPr>
                <p14:cNvContentPartPr/>
                <p14:nvPr/>
              </p14:nvContentPartPr>
              <p14:xfrm>
                <a:off x="6527968" y="920601"/>
                <a:ext cx="167040" cy="19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A68205-0442-4B5B-82AD-EA88CA2B82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23648" y="916281"/>
                  <a:ext cx="175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B32C9DD-2CA7-46D3-9377-92D3B52C3AB1}"/>
                    </a:ext>
                  </a:extLst>
                </p14:cNvPr>
                <p14:cNvContentPartPr/>
                <p14:nvPr/>
              </p14:nvContentPartPr>
              <p14:xfrm>
                <a:off x="6954568" y="485001"/>
                <a:ext cx="295560" cy="26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B32C9DD-2CA7-46D3-9377-92D3B52C3A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50248" y="480681"/>
                  <a:ext cx="304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6E06E0-61B5-4383-94EF-DFA3D1438BE3}"/>
                    </a:ext>
                  </a:extLst>
                </p14:cNvPr>
                <p14:cNvContentPartPr/>
                <p14:nvPr/>
              </p14:nvContentPartPr>
              <p14:xfrm>
                <a:off x="7355608" y="464481"/>
                <a:ext cx="2628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6E06E0-61B5-4383-94EF-DFA3D1438B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51288" y="460161"/>
                  <a:ext cx="34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ECCDDC-E2D3-4B69-9E38-3977D8B89FA4}"/>
                    </a:ext>
                  </a:extLst>
                </p14:cNvPr>
                <p14:cNvContentPartPr/>
                <p14:nvPr/>
              </p14:nvContentPartPr>
              <p14:xfrm>
                <a:off x="7294408" y="492201"/>
                <a:ext cx="244800" cy="152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ECCDDC-E2D3-4B69-9E38-3977D8B89F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90088" y="487881"/>
                  <a:ext cx="253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D1ADE6-8669-42FF-9C9B-9EF4541B9EAD}"/>
                    </a:ext>
                  </a:extLst>
                </p14:cNvPr>
                <p14:cNvContentPartPr/>
                <p14:nvPr/>
              </p14:nvContentPartPr>
              <p14:xfrm>
                <a:off x="7587808" y="235161"/>
                <a:ext cx="724320" cy="38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D1ADE6-8669-42FF-9C9B-9EF4541B9E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83488" y="230841"/>
                  <a:ext cx="732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858C2B-7666-4F8A-8D2C-396068404A55}"/>
                    </a:ext>
                  </a:extLst>
                </p14:cNvPr>
                <p14:cNvContentPartPr/>
                <p14:nvPr/>
              </p14:nvContentPartPr>
              <p14:xfrm>
                <a:off x="7069048" y="616761"/>
                <a:ext cx="1384920" cy="25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858C2B-7666-4F8A-8D2C-396068404A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64728" y="612441"/>
                  <a:ext cx="1393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AE3338-4335-4A28-AAB0-4465962DD5EE}"/>
                    </a:ext>
                  </a:extLst>
                </p14:cNvPr>
                <p14:cNvContentPartPr/>
                <p14:nvPr/>
              </p14:nvContentPartPr>
              <p14:xfrm>
                <a:off x="7266328" y="624681"/>
                <a:ext cx="1040400" cy="28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AE3338-4335-4A28-AAB0-4465962DD5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62008" y="620361"/>
                  <a:ext cx="1049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F7B733-7E5D-4502-8553-710FD1E6DDE3}"/>
                    </a:ext>
                  </a:extLst>
                </p14:cNvPr>
                <p14:cNvContentPartPr/>
                <p14:nvPr/>
              </p14:nvContentPartPr>
              <p14:xfrm>
                <a:off x="8449648" y="150921"/>
                <a:ext cx="687240" cy="36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F7B733-7E5D-4502-8553-710FD1E6DD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5328" y="146601"/>
                  <a:ext cx="695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E3F23A-89CB-435E-ADA7-658D09F34DE9}"/>
                    </a:ext>
                  </a:extLst>
                </p14:cNvPr>
                <p14:cNvContentPartPr/>
                <p14:nvPr/>
              </p14:nvContentPartPr>
              <p14:xfrm>
                <a:off x="6564688" y="1017081"/>
                <a:ext cx="27360" cy="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E3F23A-89CB-435E-ADA7-658D09F34D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60368" y="1012761"/>
                  <a:ext cx="36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A498F-7B3A-4744-8746-AA7F031940EA}"/>
                    </a:ext>
                  </a:extLst>
                </p14:cNvPr>
                <p14:cNvContentPartPr/>
                <p14:nvPr/>
              </p14:nvContentPartPr>
              <p14:xfrm>
                <a:off x="5892208" y="686601"/>
                <a:ext cx="405000" cy="19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A498F-7B3A-4744-8746-AA7F031940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87888" y="682281"/>
                  <a:ext cx="41364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6237F3-2504-47FF-B062-DA0A70550033}"/>
                  </a:ext>
                </a:extLst>
              </p14:cNvPr>
              <p14:cNvContentPartPr/>
              <p14:nvPr/>
            </p14:nvContentPartPr>
            <p14:xfrm>
              <a:off x="4477408" y="1392921"/>
              <a:ext cx="470880" cy="149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6237F3-2504-47FF-B062-DA0A705500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473088" y="1388601"/>
                <a:ext cx="479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AB31E5-397E-452E-8F16-1CB938A4A590}"/>
                  </a:ext>
                </a:extLst>
              </p14:cNvPr>
              <p14:cNvContentPartPr/>
              <p14:nvPr/>
            </p14:nvContentPartPr>
            <p14:xfrm>
              <a:off x="1706128" y="1745721"/>
              <a:ext cx="647280" cy="46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AB31E5-397E-452E-8F16-1CB938A4A5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701808" y="1741401"/>
                <a:ext cx="655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9CD7C3-D5A9-440C-A650-C78ECFD4A154}"/>
                  </a:ext>
                </a:extLst>
              </p14:cNvPr>
              <p14:cNvContentPartPr/>
              <p14:nvPr/>
            </p14:nvContentPartPr>
            <p14:xfrm>
              <a:off x="2844808" y="1745361"/>
              <a:ext cx="24120" cy="6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9CD7C3-D5A9-440C-A650-C78ECFD4A15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40488" y="1741041"/>
                <a:ext cx="327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D775F5-9407-49F2-88FB-0D22099ECD6F}"/>
                  </a:ext>
                </a:extLst>
              </p14:cNvPr>
              <p14:cNvContentPartPr/>
              <p14:nvPr/>
            </p14:nvContentPartPr>
            <p14:xfrm>
              <a:off x="3552928" y="1733481"/>
              <a:ext cx="1049400" cy="4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D775F5-9407-49F2-88FB-0D22099ECD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48608" y="1729161"/>
                <a:ext cx="10580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DB661F-634B-47B7-83FC-F8970B597C68}"/>
                  </a:ext>
                </a:extLst>
              </p14:cNvPr>
              <p14:cNvContentPartPr/>
              <p14:nvPr/>
            </p14:nvContentPartPr>
            <p14:xfrm>
              <a:off x="896848" y="1943361"/>
              <a:ext cx="648720" cy="46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DB661F-634B-47B7-83FC-F8970B597C6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2528" y="1939041"/>
                <a:ext cx="65736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65F1CF3-1A8B-4902-95A4-5EE6495D9AEF}"/>
              </a:ext>
            </a:extLst>
          </p:cNvPr>
          <p:cNvGrpSpPr/>
          <p:nvPr/>
        </p:nvGrpSpPr>
        <p:grpSpPr>
          <a:xfrm>
            <a:off x="2162248" y="1939401"/>
            <a:ext cx="823320" cy="18720"/>
            <a:chOff x="2162248" y="1939401"/>
            <a:chExt cx="823320" cy="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1D5FE4-B4ED-45F3-8FCF-CEE4F5435184}"/>
                    </a:ext>
                  </a:extLst>
                </p14:cNvPr>
                <p14:cNvContentPartPr/>
                <p14:nvPr/>
              </p14:nvContentPartPr>
              <p14:xfrm>
                <a:off x="2162248" y="1941201"/>
                <a:ext cx="388800" cy="1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1D5FE4-B4ED-45F3-8FCF-CEE4F54351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57928" y="1936881"/>
                  <a:ext cx="397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3B7E9-55C5-4C57-B724-22388F4B1807}"/>
                    </a:ext>
                  </a:extLst>
                </p14:cNvPr>
                <p14:cNvContentPartPr/>
                <p14:nvPr/>
              </p14:nvContentPartPr>
              <p14:xfrm>
                <a:off x="2787208" y="1939401"/>
                <a:ext cx="5040" cy="15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3B7E9-55C5-4C57-B724-22388F4B180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2888" y="1935081"/>
                  <a:ext cx="13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74B67F-A74F-4F65-8447-FAA3D6AE944C}"/>
                    </a:ext>
                  </a:extLst>
                </p14:cNvPr>
                <p14:cNvContentPartPr/>
                <p14:nvPr/>
              </p14:nvContentPartPr>
              <p14:xfrm>
                <a:off x="2764528" y="1944441"/>
                <a:ext cx="221040" cy="1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74B67F-A74F-4F65-8447-FAA3D6AE94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60208" y="1940121"/>
                  <a:ext cx="22968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C946D2F-E04A-47EF-B1A3-096E68647BFA}"/>
                  </a:ext>
                </a:extLst>
              </p14:cNvPr>
              <p14:cNvContentPartPr/>
              <p14:nvPr/>
            </p14:nvContentPartPr>
            <p14:xfrm>
              <a:off x="7097128" y="1992321"/>
              <a:ext cx="423000" cy="27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C946D2F-E04A-47EF-B1A3-096E68647BF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92808" y="1988001"/>
                <a:ext cx="431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F0BCDD9-7D30-4915-B14E-0E42FE993872}"/>
                  </a:ext>
                </a:extLst>
              </p14:cNvPr>
              <p14:cNvContentPartPr/>
              <p14:nvPr/>
            </p14:nvContentPartPr>
            <p14:xfrm>
              <a:off x="8183608" y="1998801"/>
              <a:ext cx="2318040" cy="39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F0BCDD9-7D30-4915-B14E-0E42FE99387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79288" y="1994481"/>
                <a:ext cx="2326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8BC544-6ACD-4E49-A5BF-5590F709CC4D}"/>
                  </a:ext>
                </a:extLst>
              </p14:cNvPr>
              <p14:cNvContentPartPr/>
              <p14:nvPr/>
            </p14:nvContentPartPr>
            <p14:xfrm>
              <a:off x="2419288" y="2078001"/>
              <a:ext cx="1401480" cy="9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8BC544-6ACD-4E49-A5BF-5590F709CC4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414968" y="2073681"/>
                <a:ext cx="141012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B74E051-5601-451D-8D85-FF84EDF017D9}"/>
              </a:ext>
            </a:extLst>
          </p:cNvPr>
          <p:cNvGrpSpPr/>
          <p:nvPr/>
        </p:nvGrpSpPr>
        <p:grpSpPr>
          <a:xfrm>
            <a:off x="1359808" y="2052081"/>
            <a:ext cx="71280" cy="77400"/>
            <a:chOff x="1359808" y="2052081"/>
            <a:chExt cx="7128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135D62-C097-4195-AB90-04A349478A03}"/>
                    </a:ext>
                  </a:extLst>
                </p14:cNvPr>
                <p14:cNvContentPartPr/>
                <p14:nvPr/>
              </p14:nvContentPartPr>
              <p14:xfrm>
                <a:off x="1408768" y="2052081"/>
                <a:ext cx="22320" cy="2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135D62-C097-4195-AB90-04A349478A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04448" y="2047761"/>
                  <a:ext cx="3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721FEC-480B-42E6-BFD7-D286D7783D16}"/>
                    </a:ext>
                  </a:extLst>
                </p14:cNvPr>
                <p14:cNvContentPartPr/>
                <p14:nvPr/>
              </p14:nvContentPartPr>
              <p14:xfrm>
                <a:off x="1359808" y="2119761"/>
                <a:ext cx="46440" cy="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721FEC-480B-42E6-BFD7-D286D7783D1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55488" y="2115441"/>
                  <a:ext cx="5508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E251608-30AB-41EE-A022-615DE02BCD05}"/>
                  </a:ext>
                </a:extLst>
              </p14:cNvPr>
              <p14:cNvContentPartPr/>
              <p14:nvPr/>
            </p14:nvContentPartPr>
            <p14:xfrm>
              <a:off x="2307688" y="1838241"/>
              <a:ext cx="43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E251608-30AB-41EE-A022-615DE02BCD0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303368" y="1833921"/>
                <a:ext cx="12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3EDF7B1-4FC2-4010-9071-B4DE2C167135}"/>
                  </a:ext>
                </a:extLst>
              </p14:cNvPr>
              <p14:cNvContentPartPr/>
              <p14:nvPr/>
            </p14:nvContentPartPr>
            <p14:xfrm>
              <a:off x="2139928" y="2322441"/>
              <a:ext cx="2193120" cy="111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EDF7B1-4FC2-4010-9071-B4DE2C16713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135608" y="2318121"/>
                <a:ext cx="220176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6E2CB4D-9A9B-4FD4-AEFE-BB0ACDCE81BF}"/>
              </a:ext>
            </a:extLst>
          </p:cNvPr>
          <p:cNvGrpSpPr/>
          <p:nvPr/>
        </p:nvGrpSpPr>
        <p:grpSpPr>
          <a:xfrm>
            <a:off x="684088" y="1494081"/>
            <a:ext cx="791640" cy="303840"/>
            <a:chOff x="684088" y="1494081"/>
            <a:chExt cx="7916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746BA9-49BB-4A7F-88BB-644205A83054}"/>
                    </a:ext>
                  </a:extLst>
                </p14:cNvPr>
                <p14:cNvContentPartPr/>
                <p14:nvPr/>
              </p14:nvContentPartPr>
              <p14:xfrm>
                <a:off x="694528" y="1667601"/>
                <a:ext cx="191520" cy="50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746BA9-49BB-4A7F-88BB-644205A8305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0208" y="1663281"/>
                  <a:ext cx="200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7AD87F-DBE5-4391-BC6E-B25F40AC46DD}"/>
                    </a:ext>
                  </a:extLst>
                </p14:cNvPr>
                <p14:cNvContentPartPr/>
                <p14:nvPr/>
              </p14:nvContentPartPr>
              <p14:xfrm>
                <a:off x="684088" y="1580841"/>
                <a:ext cx="175320" cy="21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7AD87F-DBE5-4391-BC6E-B25F40AC46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768" y="1576521"/>
                  <a:ext cx="183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A90832-CE85-4F03-8C2E-5438DEFCD96A}"/>
                    </a:ext>
                  </a:extLst>
                </p14:cNvPr>
                <p14:cNvContentPartPr/>
                <p14:nvPr/>
              </p14:nvContentPartPr>
              <p14:xfrm>
                <a:off x="802168" y="1494081"/>
                <a:ext cx="673560" cy="26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A90832-CE85-4F03-8C2E-5438DEFCD9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7848" y="1489761"/>
                  <a:ext cx="6822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0C0E2A-E82B-482C-B1E1-1DB72EBB44B1}"/>
              </a:ext>
            </a:extLst>
          </p:cNvPr>
          <p:cNvGrpSpPr/>
          <p:nvPr/>
        </p:nvGrpSpPr>
        <p:grpSpPr>
          <a:xfrm>
            <a:off x="3333688" y="2335401"/>
            <a:ext cx="93600" cy="42120"/>
            <a:chOff x="3333688" y="2335401"/>
            <a:chExt cx="9360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383CDD-B818-4B5D-B459-6C5F6E9131C2}"/>
                    </a:ext>
                  </a:extLst>
                </p14:cNvPr>
                <p14:cNvContentPartPr/>
                <p14:nvPr/>
              </p14:nvContentPartPr>
              <p14:xfrm>
                <a:off x="3333688" y="2369241"/>
                <a:ext cx="29160" cy="8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383CDD-B818-4B5D-B459-6C5F6E9131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29368" y="2364921"/>
                  <a:ext cx="378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C7A5D4-4DAC-4BBF-9D56-693599BCD628}"/>
                    </a:ext>
                  </a:extLst>
                </p14:cNvPr>
                <p14:cNvContentPartPr/>
                <p14:nvPr/>
              </p14:nvContentPartPr>
              <p14:xfrm>
                <a:off x="3425128" y="2335401"/>
                <a:ext cx="2160" cy="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C7A5D4-4DAC-4BBF-9D56-693599BCD62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20808" y="2331081"/>
                  <a:ext cx="10800" cy="1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9F789C-A348-430D-B460-7AC24085DE71}"/>
                  </a:ext>
                </a:extLst>
              </p14:cNvPr>
              <p14:cNvContentPartPr/>
              <p14:nvPr/>
            </p14:nvContentPartPr>
            <p14:xfrm>
              <a:off x="3326128" y="2490561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9F789C-A348-430D-B460-7AC24085DE7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321808" y="24862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62D5382-DB06-42DE-9FB9-472B41D3A3A8}"/>
                  </a:ext>
                </a:extLst>
              </p14:cNvPr>
              <p14:cNvContentPartPr/>
              <p14:nvPr/>
            </p14:nvContentPartPr>
            <p14:xfrm>
              <a:off x="2681008" y="2088441"/>
              <a:ext cx="1440" cy="2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62D5382-DB06-42DE-9FB9-472B41D3A3A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676688" y="2084121"/>
                <a:ext cx="100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C8089D4-F1EB-41C7-B7F8-5C483D2D219E}"/>
                  </a:ext>
                </a:extLst>
              </p14:cNvPr>
              <p14:cNvContentPartPr/>
              <p14:nvPr/>
            </p14:nvContentPartPr>
            <p14:xfrm>
              <a:off x="1431808" y="2507841"/>
              <a:ext cx="780480" cy="54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C8089D4-F1EB-41C7-B7F8-5C483D2D219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427488" y="2503521"/>
                <a:ext cx="789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31AF083-F63D-43D5-BF3E-5D6AF4E542C7}"/>
                  </a:ext>
                </a:extLst>
              </p14:cNvPr>
              <p14:cNvContentPartPr/>
              <p14:nvPr/>
            </p14:nvContentPartPr>
            <p14:xfrm>
              <a:off x="2571208" y="2497401"/>
              <a:ext cx="473040" cy="290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31AF083-F63D-43D5-BF3E-5D6AF4E542C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66888" y="2493081"/>
                <a:ext cx="4816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45BC925-A5BE-4C17-B575-2E7AAED6B7CD}"/>
                  </a:ext>
                </a:extLst>
              </p14:cNvPr>
              <p14:cNvContentPartPr/>
              <p14:nvPr/>
            </p14:nvContentPartPr>
            <p14:xfrm>
              <a:off x="1532968" y="3045681"/>
              <a:ext cx="456480" cy="53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45BC925-A5BE-4C17-B575-2E7AAED6B7C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528648" y="3041361"/>
                <a:ext cx="4651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B656931-A283-4C2B-8278-59A748776361}"/>
                  </a:ext>
                </a:extLst>
              </p14:cNvPr>
              <p14:cNvContentPartPr/>
              <p14:nvPr/>
            </p14:nvContentPartPr>
            <p14:xfrm>
              <a:off x="5399008" y="2754081"/>
              <a:ext cx="605880" cy="238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B656931-A283-4C2B-8278-59A74877636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394688" y="2749761"/>
                <a:ext cx="61452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F5239CD-FDEF-42D5-87C0-9D07C99E6409}"/>
              </a:ext>
            </a:extLst>
          </p:cNvPr>
          <p:cNvGrpSpPr/>
          <p:nvPr/>
        </p:nvGrpSpPr>
        <p:grpSpPr>
          <a:xfrm>
            <a:off x="4942888" y="2580921"/>
            <a:ext cx="2097360" cy="731160"/>
            <a:chOff x="4942888" y="2580921"/>
            <a:chExt cx="209736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758618-A424-47B2-865C-81F154396ABC}"/>
                    </a:ext>
                  </a:extLst>
                </p14:cNvPr>
                <p14:cNvContentPartPr/>
                <p14:nvPr/>
              </p14:nvContentPartPr>
              <p14:xfrm>
                <a:off x="4942888" y="3082041"/>
                <a:ext cx="780120" cy="230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758618-A424-47B2-865C-81F154396A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38568" y="3077721"/>
                  <a:ext cx="788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44BF74-C6EB-40F2-AB42-6F23EC98C512}"/>
                    </a:ext>
                  </a:extLst>
                </p14:cNvPr>
                <p14:cNvContentPartPr/>
                <p14:nvPr/>
              </p14:nvContentPartPr>
              <p14:xfrm>
                <a:off x="6094528" y="2627361"/>
                <a:ext cx="188640" cy="43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44BF74-C6EB-40F2-AB42-6F23EC98C51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90208" y="2623041"/>
                  <a:ext cx="197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A6EEE3A-D47F-41C2-A5B7-4436271FEEC5}"/>
                    </a:ext>
                  </a:extLst>
                </p14:cNvPr>
                <p14:cNvContentPartPr/>
                <p14:nvPr/>
              </p14:nvContentPartPr>
              <p14:xfrm>
                <a:off x="5934328" y="2836161"/>
                <a:ext cx="64800" cy="177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A6EEE3A-D47F-41C2-A5B7-4436271FEEC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30008" y="2831841"/>
                  <a:ext cx="73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AA40D0-B64F-4133-A20E-9D047D052C79}"/>
                    </a:ext>
                  </a:extLst>
                </p14:cNvPr>
                <p14:cNvContentPartPr/>
                <p14:nvPr/>
              </p14:nvContentPartPr>
              <p14:xfrm>
                <a:off x="6542728" y="2669481"/>
                <a:ext cx="116280" cy="230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AA40D0-B64F-4133-A20E-9D047D052C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38408" y="2665161"/>
                  <a:ext cx="124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67DA0E-AEC7-4441-BEED-AAE2A220A139}"/>
                    </a:ext>
                  </a:extLst>
                </p14:cNvPr>
                <p14:cNvContentPartPr/>
                <p14:nvPr/>
              </p14:nvContentPartPr>
              <p14:xfrm>
                <a:off x="6538768" y="2798721"/>
                <a:ext cx="138960" cy="42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67DA0E-AEC7-4441-BEED-AAE2A220A1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4448" y="2794401"/>
                  <a:ext cx="14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6CDF22-1123-48CC-87F2-8F156F96401E}"/>
                    </a:ext>
                  </a:extLst>
                </p14:cNvPr>
                <p14:cNvContentPartPr/>
                <p14:nvPr/>
              </p14:nvContentPartPr>
              <p14:xfrm>
                <a:off x="6741448" y="2580921"/>
                <a:ext cx="113400" cy="254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6CDF22-1123-48CC-87F2-8F156F96401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37128" y="2576601"/>
                  <a:ext cx="122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360BA2-8854-4828-BA8E-8567521F6A13}"/>
                    </a:ext>
                  </a:extLst>
                </p14:cNvPr>
                <p14:cNvContentPartPr/>
                <p14:nvPr/>
              </p14:nvContentPartPr>
              <p14:xfrm>
                <a:off x="6895888" y="2596041"/>
                <a:ext cx="51480" cy="255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360BA2-8854-4828-BA8E-8567521F6A1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1568" y="2591721"/>
                  <a:ext cx="60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92D1C2-B1E5-4B34-A8A1-D07DE65CAD4B}"/>
                    </a:ext>
                  </a:extLst>
                </p14:cNvPr>
                <p14:cNvContentPartPr/>
                <p14:nvPr/>
              </p14:nvContentPartPr>
              <p14:xfrm>
                <a:off x="6860968" y="2669841"/>
                <a:ext cx="179280" cy="72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92D1C2-B1E5-4B34-A8A1-D07DE65CAD4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56648" y="2665521"/>
                  <a:ext cx="18792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F73038-9EEE-4A11-9F5F-8488C1077F82}"/>
                  </a:ext>
                </a:extLst>
              </p14:cNvPr>
              <p14:cNvContentPartPr/>
              <p14:nvPr/>
            </p14:nvContentPartPr>
            <p14:xfrm>
              <a:off x="1203928" y="3516561"/>
              <a:ext cx="138600" cy="1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F73038-9EEE-4A11-9F5F-8488C1077F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99608" y="3512241"/>
                <a:ext cx="1472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1ACD7D72-9890-450C-B8E6-253C0F320672}"/>
              </a:ext>
            </a:extLst>
          </p:cNvPr>
          <p:cNvGrpSpPr/>
          <p:nvPr/>
        </p:nvGrpSpPr>
        <p:grpSpPr>
          <a:xfrm>
            <a:off x="614968" y="2350881"/>
            <a:ext cx="1397520" cy="997200"/>
            <a:chOff x="614968" y="2350881"/>
            <a:chExt cx="1397520" cy="9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FE8746F-A906-4514-9E0D-9E11A2E94556}"/>
                    </a:ext>
                  </a:extLst>
                </p14:cNvPr>
                <p14:cNvContentPartPr/>
                <p14:nvPr/>
              </p14:nvContentPartPr>
              <p14:xfrm>
                <a:off x="911248" y="2704761"/>
                <a:ext cx="263160" cy="3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FE8746F-A906-4514-9E0D-9E11A2E945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6928" y="2700441"/>
                  <a:ext cx="271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00875C-D517-435A-B254-1EAE392B772D}"/>
                    </a:ext>
                  </a:extLst>
                </p14:cNvPr>
                <p14:cNvContentPartPr/>
                <p14:nvPr/>
              </p14:nvContentPartPr>
              <p14:xfrm>
                <a:off x="1264408" y="2670561"/>
                <a:ext cx="748080" cy="6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00875C-D517-435A-B254-1EAE392B77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60088" y="2666241"/>
                  <a:ext cx="756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531016-EC7F-4818-A164-464317E39D58}"/>
                    </a:ext>
                  </a:extLst>
                </p14:cNvPr>
                <p14:cNvContentPartPr/>
                <p14:nvPr/>
              </p14:nvContentPartPr>
              <p14:xfrm>
                <a:off x="614968" y="2798721"/>
                <a:ext cx="230400" cy="54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531016-EC7F-4818-A164-464317E39D5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0648" y="2794401"/>
                  <a:ext cx="2390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2A1F94-7870-4A9C-ABD7-0556DB1CB9A9}"/>
                    </a:ext>
                  </a:extLst>
                </p14:cNvPr>
                <p14:cNvContentPartPr/>
                <p14:nvPr/>
              </p14:nvContentPartPr>
              <p14:xfrm>
                <a:off x="1089088" y="2350881"/>
                <a:ext cx="318960" cy="209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2A1F94-7870-4A9C-ABD7-0556DB1CB9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4768" y="2346561"/>
                  <a:ext cx="327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2D5E4D-CC24-4C01-A31E-87C2A32A0A24}"/>
                    </a:ext>
                  </a:extLst>
                </p14:cNvPr>
                <p14:cNvContentPartPr/>
                <p14:nvPr/>
              </p14:nvContentPartPr>
              <p14:xfrm>
                <a:off x="1032568" y="2424681"/>
                <a:ext cx="212040" cy="207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2D5E4D-CC24-4C01-A31E-87C2A32A0A2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8248" y="2420361"/>
                  <a:ext cx="22068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C7F6E82-699E-498B-AF9D-4D6853C64250}"/>
                  </a:ext>
                </a:extLst>
              </p14:cNvPr>
              <p14:cNvContentPartPr/>
              <p14:nvPr/>
            </p14:nvContentPartPr>
            <p14:xfrm>
              <a:off x="5748568" y="3483081"/>
              <a:ext cx="248040" cy="4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C7F6E82-699E-498B-AF9D-4D6853C6425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44248" y="3478761"/>
                <a:ext cx="256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1BE73C-C717-4B85-AFB6-B4F265DF70C9}"/>
                  </a:ext>
                </a:extLst>
              </p14:cNvPr>
              <p14:cNvContentPartPr/>
              <p14:nvPr/>
            </p14:nvContentPartPr>
            <p14:xfrm>
              <a:off x="9479968" y="3246201"/>
              <a:ext cx="306360" cy="252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1BE73C-C717-4B85-AFB6-B4F265DF70C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475648" y="3241881"/>
                <a:ext cx="315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76512D-E9BD-4CF1-A9B5-0A49974B86F1}"/>
                  </a:ext>
                </a:extLst>
              </p14:cNvPr>
              <p14:cNvContentPartPr/>
              <p14:nvPr/>
            </p14:nvContentPartPr>
            <p14:xfrm>
              <a:off x="10635568" y="3603321"/>
              <a:ext cx="937800" cy="65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76512D-E9BD-4CF1-A9B5-0A49974B86F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631248" y="3599001"/>
                <a:ext cx="946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EDC87C-BB82-497E-A207-D5BD0CEBCC91}"/>
                  </a:ext>
                </a:extLst>
              </p14:cNvPr>
              <p14:cNvContentPartPr/>
              <p14:nvPr/>
            </p14:nvContentPartPr>
            <p14:xfrm>
              <a:off x="1384288" y="3896361"/>
              <a:ext cx="569880" cy="229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EDC87C-BB82-497E-A207-D5BD0CEBCC9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379968" y="3892041"/>
                <a:ext cx="5785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35EE4A-6222-4C48-8E9A-A778DDD28911}"/>
                  </a:ext>
                </a:extLst>
              </p14:cNvPr>
              <p14:cNvContentPartPr/>
              <p14:nvPr/>
            </p14:nvContentPartPr>
            <p14:xfrm>
              <a:off x="4251688" y="3927321"/>
              <a:ext cx="700560" cy="309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35EE4A-6222-4C48-8E9A-A778DDD2891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47368" y="3923001"/>
                <a:ext cx="709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C6ADD33-2288-46BE-9A22-43086B419046}"/>
                  </a:ext>
                </a:extLst>
              </p14:cNvPr>
              <p14:cNvContentPartPr/>
              <p14:nvPr/>
            </p14:nvContentPartPr>
            <p14:xfrm>
              <a:off x="1387888" y="3452121"/>
              <a:ext cx="6120" cy="1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C6ADD33-2288-46BE-9A22-43086B41904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383568" y="3447801"/>
                <a:ext cx="14760" cy="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0FD3E8E-E4B0-48B3-AB4F-5E0E7F1F7B20}"/>
              </a:ext>
            </a:extLst>
          </p:cNvPr>
          <p:cNvGrpSpPr/>
          <p:nvPr/>
        </p:nvGrpSpPr>
        <p:grpSpPr>
          <a:xfrm>
            <a:off x="641608" y="3262401"/>
            <a:ext cx="275040" cy="278280"/>
            <a:chOff x="641608" y="3262401"/>
            <a:chExt cx="2750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9B7D60-2706-4C0D-A96E-3F519E3B6B2B}"/>
                    </a:ext>
                  </a:extLst>
                </p14:cNvPr>
                <p14:cNvContentPartPr/>
                <p14:nvPr/>
              </p14:nvContentPartPr>
              <p14:xfrm>
                <a:off x="684088" y="3262401"/>
                <a:ext cx="232560" cy="278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9B7D60-2706-4C0D-A96E-3F519E3B6B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768" y="3258081"/>
                  <a:ext cx="241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4F7B71-2B79-478D-85FD-E6FA8FD0988C}"/>
                    </a:ext>
                  </a:extLst>
                </p14:cNvPr>
                <p14:cNvContentPartPr/>
                <p14:nvPr/>
              </p14:nvContentPartPr>
              <p14:xfrm>
                <a:off x="695968" y="3328281"/>
                <a:ext cx="185760" cy="12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4F7B71-2B79-478D-85FD-E6FA8FD0988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1648" y="3323961"/>
                  <a:ext cx="194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84A15E-2C40-4CE7-BDB0-56E4E745088B}"/>
                    </a:ext>
                  </a:extLst>
                </p14:cNvPr>
                <p14:cNvContentPartPr/>
                <p14:nvPr/>
              </p14:nvContentPartPr>
              <p14:xfrm>
                <a:off x="641608" y="3300561"/>
                <a:ext cx="243000" cy="18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84A15E-2C40-4CE7-BDB0-56E4E74508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7288" y="3296241"/>
                  <a:ext cx="251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A4092F-5B29-43D6-934F-948E8865891C}"/>
                    </a:ext>
                  </a:extLst>
                </p14:cNvPr>
                <p14:cNvContentPartPr/>
                <p14:nvPr/>
              </p14:nvContentPartPr>
              <p14:xfrm>
                <a:off x="803248" y="3464001"/>
                <a:ext cx="6120" cy="22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A4092F-5B29-43D6-934F-948E886589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8928" y="3459681"/>
                  <a:ext cx="147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18FDCD-C6BB-4599-99A0-65AD4B84495E}"/>
                  </a:ext>
                </a:extLst>
              </p14:cNvPr>
              <p14:cNvContentPartPr/>
              <p14:nvPr/>
            </p14:nvContentPartPr>
            <p14:xfrm>
              <a:off x="7353448" y="4545801"/>
              <a:ext cx="401760" cy="38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18FDCD-C6BB-4599-99A0-65AD4B84495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349128" y="4541481"/>
                <a:ext cx="41040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A92CC6-2280-4922-A85D-D61CDB6D188A}"/>
              </a:ext>
            </a:extLst>
          </p:cNvPr>
          <p:cNvGrpSpPr/>
          <p:nvPr/>
        </p:nvGrpSpPr>
        <p:grpSpPr>
          <a:xfrm>
            <a:off x="7333288" y="4162761"/>
            <a:ext cx="965880" cy="215280"/>
            <a:chOff x="7333288" y="4162761"/>
            <a:chExt cx="96588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E84A2F-E85A-4ACA-8138-C5CF25BE1241}"/>
                    </a:ext>
                  </a:extLst>
                </p14:cNvPr>
                <p14:cNvContentPartPr/>
                <p14:nvPr/>
              </p14:nvContentPartPr>
              <p14:xfrm>
                <a:off x="7333288" y="4168161"/>
                <a:ext cx="234000" cy="20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E84A2F-E85A-4ACA-8138-C5CF25BE12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28968" y="4163841"/>
                  <a:ext cx="24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9CF0B4-9D41-40F8-B24C-6EFA1C3C61CB}"/>
                    </a:ext>
                  </a:extLst>
                </p14:cNvPr>
                <p14:cNvContentPartPr/>
                <p14:nvPr/>
              </p14:nvContentPartPr>
              <p14:xfrm>
                <a:off x="7424008" y="4261401"/>
                <a:ext cx="168840" cy="16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9CF0B4-9D41-40F8-B24C-6EFA1C3C61C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19688" y="4257081"/>
                  <a:ext cx="177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1D88F5-45BE-4E30-9542-5E02BF04F6B2}"/>
                    </a:ext>
                  </a:extLst>
                </p14:cNvPr>
                <p14:cNvContentPartPr/>
                <p14:nvPr/>
              </p14:nvContentPartPr>
              <p14:xfrm>
                <a:off x="7658368" y="4162761"/>
                <a:ext cx="640800" cy="18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1D88F5-45BE-4E30-9542-5E02BF04F6B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54048" y="4158441"/>
                  <a:ext cx="6494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6653E0-CB65-4D8F-BBDD-B0FD0F874FCD}"/>
              </a:ext>
            </a:extLst>
          </p:cNvPr>
          <p:cNvGrpSpPr/>
          <p:nvPr/>
        </p:nvGrpSpPr>
        <p:grpSpPr>
          <a:xfrm>
            <a:off x="7162648" y="4751721"/>
            <a:ext cx="2043000" cy="167760"/>
            <a:chOff x="7162648" y="4751721"/>
            <a:chExt cx="204300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7AB6C4-F8DD-4E53-8253-0C8998B4A6EC}"/>
                    </a:ext>
                  </a:extLst>
                </p14:cNvPr>
                <p14:cNvContentPartPr/>
                <p14:nvPr/>
              </p14:nvContentPartPr>
              <p14:xfrm>
                <a:off x="7518328" y="4816161"/>
                <a:ext cx="1327320" cy="103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7AB6C4-F8DD-4E53-8253-0C8998B4A6E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14008" y="4811841"/>
                  <a:ext cx="1335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E4FEF0-57C8-420E-8D61-8B726D7FD39F}"/>
                    </a:ext>
                  </a:extLst>
                </p14:cNvPr>
                <p14:cNvContentPartPr/>
                <p14:nvPr/>
              </p14:nvContentPartPr>
              <p14:xfrm>
                <a:off x="7162648" y="4751721"/>
                <a:ext cx="1728720" cy="90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E4FEF0-57C8-420E-8D61-8B726D7FD3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58328" y="4747401"/>
                  <a:ext cx="1737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4D9FF2-B3FE-4027-97AB-5EED63C12382}"/>
                    </a:ext>
                  </a:extLst>
                </p14:cNvPr>
                <p14:cNvContentPartPr/>
                <p14:nvPr/>
              </p14:nvContentPartPr>
              <p14:xfrm>
                <a:off x="8588608" y="4767921"/>
                <a:ext cx="617040" cy="82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4D9FF2-B3FE-4027-97AB-5EED63C123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84288" y="4763601"/>
                  <a:ext cx="6256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EC5216-421D-4B46-8002-7F0FE7104A09}"/>
              </a:ext>
            </a:extLst>
          </p:cNvPr>
          <p:cNvGrpSpPr/>
          <p:nvPr/>
        </p:nvGrpSpPr>
        <p:grpSpPr>
          <a:xfrm>
            <a:off x="268288" y="3836961"/>
            <a:ext cx="1356480" cy="1281960"/>
            <a:chOff x="268288" y="3836961"/>
            <a:chExt cx="1356480" cy="12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A134F6-0DA6-430A-BA86-108D01D5678E}"/>
                    </a:ext>
                  </a:extLst>
                </p14:cNvPr>
                <p14:cNvContentPartPr/>
                <p14:nvPr/>
              </p14:nvContentPartPr>
              <p14:xfrm>
                <a:off x="1093048" y="4594401"/>
                <a:ext cx="531720" cy="234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7A134F6-0DA6-430A-BA86-108D01D5678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8728" y="4590081"/>
                  <a:ext cx="540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1820C0B-C78A-4877-A6DD-E97EF2BFF1D0}"/>
                    </a:ext>
                  </a:extLst>
                </p14:cNvPr>
                <p14:cNvContentPartPr/>
                <p14:nvPr/>
              </p14:nvContentPartPr>
              <p14:xfrm>
                <a:off x="1039048" y="4902201"/>
                <a:ext cx="551880" cy="206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1820C0B-C78A-4877-A6DD-E97EF2BFF1D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34728" y="4897881"/>
                  <a:ext cx="560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92CCCD-B023-4A35-BC25-3F5486C68A94}"/>
                    </a:ext>
                  </a:extLst>
                </p14:cNvPr>
                <p14:cNvContentPartPr/>
                <p14:nvPr/>
              </p14:nvContentPartPr>
              <p14:xfrm>
                <a:off x="268288" y="3836961"/>
                <a:ext cx="613080" cy="1120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92CCCD-B023-4A35-BC25-3F5486C68A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3968" y="3832641"/>
                  <a:ext cx="6217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C8C43D2-A46F-4763-A16D-923D5FCA8AAF}"/>
                    </a:ext>
                  </a:extLst>
                </p14:cNvPr>
                <p14:cNvContentPartPr/>
                <p14:nvPr/>
              </p14:nvContentPartPr>
              <p14:xfrm>
                <a:off x="539368" y="4605921"/>
                <a:ext cx="360720" cy="513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C8C43D2-A46F-4763-A16D-923D5FCA8A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5048" y="4601601"/>
                  <a:ext cx="369360" cy="52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200773-5308-48F4-B444-5EB246167DEC}"/>
                  </a:ext>
                </a:extLst>
              </p14:cNvPr>
              <p14:cNvContentPartPr/>
              <p14:nvPr/>
            </p14:nvContentPartPr>
            <p14:xfrm>
              <a:off x="1162528" y="5251401"/>
              <a:ext cx="572040" cy="446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200773-5308-48F4-B444-5EB246167DE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58208" y="5247081"/>
                <a:ext cx="58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E7F17D2-50F0-401C-8965-CE712CB57905}"/>
                  </a:ext>
                </a:extLst>
              </p14:cNvPr>
              <p14:cNvContentPartPr/>
              <p14:nvPr/>
            </p14:nvContentPartPr>
            <p14:xfrm>
              <a:off x="2176288" y="5080401"/>
              <a:ext cx="2558520" cy="327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E7F17D2-50F0-401C-8965-CE712CB5790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71968" y="5076081"/>
                <a:ext cx="25671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16B52E-08B4-457B-BA22-BDB93D514803}"/>
                  </a:ext>
                </a:extLst>
              </p14:cNvPr>
              <p14:cNvContentPartPr/>
              <p14:nvPr/>
            </p14:nvContentPartPr>
            <p14:xfrm>
              <a:off x="553408" y="5422041"/>
              <a:ext cx="325800" cy="10321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16B52E-08B4-457B-BA22-BDB93D51480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49088" y="5417721"/>
                <a:ext cx="334440" cy="10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0908116-B4F1-46A5-93B1-571E80B44C09}"/>
                  </a:ext>
                </a:extLst>
              </p14:cNvPr>
              <p14:cNvContentPartPr/>
              <p14:nvPr/>
            </p14:nvContentPartPr>
            <p14:xfrm>
              <a:off x="1450168" y="6497001"/>
              <a:ext cx="745560" cy="447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0908116-B4F1-46A5-93B1-571E80B44C0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445848" y="6492681"/>
                <a:ext cx="75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E5D0E2-D62F-441D-8601-70EA384E867E}"/>
              </a:ext>
            </a:extLst>
          </p:cNvPr>
          <p:cNvGrpSpPr/>
          <p:nvPr/>
        </p:nvGrpSpPr>
        <p:grpSpPr>
          <a:xfrm>
            <a:off x="1171888" y="4016814"/>
            <a:ext cx="3378960" cy="428760"/>
            <a:chOff x="1171888" y="4016814"/>
            <a:chExt cx="337896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E02A05-2782-4ADB-8BF8-0CB6DCA027BA}"/>
                    </a:ext>
                  </a:extLst>
                </p14:cNvPr>
                <p14:cNvContentPartPr/>
                <p14:nvPr/>
              </p14:nvContentPartPr>
              <p14:xfrm>
                <a:off x="1171888" y="4180041"/>
                <a:ext cx="768960" cy="81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7E02A05-2782-4ADB-8BF8-0CB6DCA027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7568" y="4175721"/>
                  <a:ext cx="777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47BCF4-90F9-45C7-9CF8-CF3A4A4762FE}"/>
                    </a:ext>
                  </a:extLst>
                </p14:cNvPr>
                <p14:cNvContentPartPr/>
                <p14:nvPr/>
              </p14:nvContentPartPr>
              <p14:xfrm>
                <a:off x="2372848" y="4232961"/>
                <a:ext cx="2059200" cy="72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47BCF4-90F9-45C7-9CF8-CF3A4A4762F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68528" y="4228641"/>
                  <a:ext cx="2067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1DEB261-F812-4CE1-9038-73E2CD296A89}"/>
                    </a:ext>
                  </a:extLst>
                </p14:cNvPr>
                <p14:cNvContentPartPr/>
                <p14:nvPr/>
              </p14:nvContentPartPr>
              <p14:xfrm>
                <a:off x="1998808" y="4016814"/>
                <a:ext cx="2552040" cy="428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1DEB261-F812-4CE1-9038-73E2CD296A8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4488" y="4012494"/>
                  <a:ext cx="2560680" cy="43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80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28C2E-DE97-4E59-BC91-035DA88D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95437"/>
            <a:ext cx="1153477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5645D25-9F15-4746-9B70-436AE565C6E9}"/>
                  </a:ext>
                </a:extLst>
              </p14:cNvPr>
              <p14:cNvContentPartPr/>
              <p14:nvPr/>
            </p14:nvContentPartPr>
            <p14:xfrm>
              <a:off x="10579048" y="1849041"/>
              <a:ext cx="1090800" cy="604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5645D25-9F15-4746-9B70-436AE565C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4728" y="1844721"/>
                <a:ext cx="10994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228B96-53DE-47FF-9A27-1CA714137E5B}"/>
                  </a:ext>
                </a:extLst>
              </p14:cNvPr>
              <p14:cNvContentPartPr/>
              <p14:nvPr/>
            </p14:nvContentPartPr>
            <p14:xfrm>
              <a:off x="1325248" y="2005641"/>
              <a:ext cx="699840" cy="50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228B96-53DE-47FF-9A27-1CA714137E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928" y="2001321"/>
                <a:ext cx="708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0F8B8F-7D8A-4392-A959-7A31B3639498}"/>
                  </a:ext>
                </a:extLst>
              </p14:cNvPr>
              <p14:cNvContentPartPr/>
              <p14:nvPr/>
            </p14:nvContentPartPr>
            <p14:xfrm>
              <a:off x="4870888" y="3446001"/>
              <a:ext cx="1728000" cy="30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0F8B8F-7D8A-4392-A959-7A31B36394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6568" y="3441681"/>
                <a:ext cx="1736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32C380-6103-4880-A0AC-C17C920DF0EA}"/>
                  </a:ext>
                </a:extLst>
              </p14:cNvPr>
              <p14:cNvContentPartPr/>
              <p14:nvPr/>
            </p14:nvContentPartPr>
            <p14:xfrm>
              <a:off x="5933248" y="3266361"/>
              <a:ext cx="752040" cy="660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32C380-6103-4880-A0AC-C17C920DF0E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8928" y="3262041"/>
                <a:ext cx="76068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1463FB-F2DE-47BA-9C6A-00A849829BE2}"/>
                  </a:ext>
                </a:extLst>
              </p14:cNvPr>
              <p14:cNvContentPartPr/>
              <p14:nvPr/>
            </p14:nvContentPartPr>
            <p14:xfrm>
              <a:off x="1350088" y="2342601"/>
              <a:ext cx="6653160" cy="2419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1463FB-F2DE-47BA-9C6A-00A849829B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5768" y="2338281"/>
                <a:ext cx="6661800" cy="242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0C5DE6C-EE8A-427F-8456-34B0C942B32B}"/>
              </a:ext>
            </a:extLst>
          </p:cNvPr>
          <p:cNvGrpSpPr/>
          <p:nvPr/>
        </p:nvGrpSpPr>
        <p:grpSpPr>
          <a:xfrm>
            <a:off x="3818968" y="1052721"/>
            <a:ext cx="4678200" cy="1218600"/>
            <a:chOff x="3818968" y="1052721"/>
            <a:chExt cx="4678200" cy="12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D05384-23E0-4159-85BE-E819CDAEA905}"/>
                    </a:ext>
                  </a:extLst>
                </p14:cNvPr>
                <p14:cNvContentPartPr/>
                <p14:nvPr/>
              </p14:nvContentPartPr>
              <p14:xfrm>
                <a:off x="4555528" y="1113201"/>
                <a:ext cx="3941640" cy="948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D05384-23E0-4159-85BE-E819CDAEA9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51208" y="1108881"/>
                  <a:ext cx="395028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F96B8D-5B0A-4905-B45A-21F56765EDE7}"/>
                    </a:ext>
                  </a:extLst>
                </p14:cNvPr>
                <p14:cNvContentPartPr/>
                <p14:nvPr/>
              </p14:nvContentPartPr>
              <p14:xfrm>
                <a:off x="6506008" y="1564281"/>
                <a:ext cx="1629000" cy="440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F96B8D-5B0A-4905-B45A-21F56765ED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01688" y="1559961"/>
                  <a:ext cx="1637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DF57E8-6BA8-4585-9E0C-271AFD0D1A66}"/>
                    </a:ext>
                  </a:extLst>
                </p14:cNvPr>
                <p14:cNvContentPartPr/>
                <p14:nvPr/>
              </p14:nvContentPartPr>
              <p14:xfrm>
                <a:off x="5283808" y="1153881"/>
                <a:ext cx="124560" cy="573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DF57E8-6BA8-4585-9E0C-271AFD0D1A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79488" y="1149561"/>
                  <a:ext cx="13320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1C6831-F1D6-4BFC-9473-D3130CB0B47F}"/>
                    </a:ext>
                  </a:extLst>
                </p14:cNvPr>
                <p14:cNvContentPartPr/>
                <p14:nvPr/>
              </p14:nvContentPartPr>
              <p14:xfrm>
                <a:off x="5021008" y="1397961"/>
                <a:ext cx="518760" cy="33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1C6831-F1D6-4BFC-9473-D3130CB0B4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16688" y="1393641"/>
                  <a:ext cx="527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1C5F48-3414-4F46-8BA6-204AD819C82B}"/>
                    </a:ext>
                  </a:extLst>
                </p14:cNvPr>
                <p14:cNvContentPartPr/>
                <p14:nvPr/>
              </p14:nvContentPartPr>
              <p14:xfrm>
                <a:off x="4259608" y="1676961"/>
                <a:ext cx="203760" cy="37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1C5F48-3414-4F46-8BA6-204AD819C8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5288" y="1672641"/>
                  <a:ext cx="2124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F355DD-98F1-4D9F-BBF3-684D12DA5551}"/>
                    </a:ext>
                  </a:extLst>
                </p14:cNvPr>
                <p14:cNvContentPartPr/>
                <p14:nvPr/>
              </p14:nvContentPartPr>
              <p14:xfrm>
                <a:off x="4460128" y="1802961"/>
                <a:ext cx="99720" cy="18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F355DD-98F1-4D9F-BBF3-684D12DA55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55808" y="1798641"/>
                  <a:ext cx="108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4AE1806-05D4-4AB7-911E-37FE72C0C3F5}"/>
                    </a:ext>
                  </a:extLst>
                </p14:cNvPr>
                <p14:cNvContentPartPr/>
                <p14:nvPr/>
              </p14:nvContentPartPr>
              <p14:xfrm>
                <a:off x="4488568" y="1766961"/>
                <a:ext cx="17100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4AE1806-05D4-4AB7-911E-37FE72C0C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84248" y="1762641"/>
                  <a:ext cx="179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E210BF-DA96-4A7F-9741-5C4F0809B914}"/>
                    </a:ext>
                  </a:extLst>
                </p14:cNvPr>
                <p14:cNvContentPartPr/>
                <p14:nvPr/>
              </p14:nvContentPartPr>
              <p14:xfrm>
                <a:off x="4002928" y="2086281"/>
                <a:ext cx="1465200" cy="9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E210BF-DA96-4A7F-9741-5C4F0809B9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98608" y="2081961"/>
                  <a:ext cx="1473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C0F4A8-A8DC-46D5-A074-3736AD03EE3E}"/>
                    </a:ext>
                  </a:extLst>
                </p14:cNvPr>
                <p14:cNvContentPartPr/>
                <p14:nvPr/>
              </p14:nvContentPartPr>
              <p14:xfrm>
                <a:off x="3818968" y="1952361"/>
                <a:ext cx="2202840" cy="31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C0F4A8-A8DC-46D5-A074-3736AD03EE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14648" y="1948041"/>
                  <a:ext cx="2211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5C3232-CEB6-4098-A203-50C73F2397B5}"/>
                    </a:ext>
                  </a:extLst>
                </p14:cNvPr>
                <p14:cNvContentPartPr/>
                <p14:nvPr/>
              </p14:nvContentPartPr>
              <p14:xfrm>
                <a:off x="4121008" y="1052721"/>
                <a:ext cx="4195440" cy="106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5C3232-CEB6-4098-A203-50C73F2397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16688" y="1048401"/>
                  <a:ext cx="4204080" cy="10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55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68C7D-1EE3-4381-88AE-29BE779A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09825"/>
            <a:ext cx="7924800" cy="20383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15CCD-364D-47CE-9C90-C18F955898C4}"/>
              </a:ext>
            </a:extLst>
          </p:cNvPr>
          <p:cNvGrpSpPr/>
          <p:nvPr/>
        </p:nvGrpSpPr>
        <p:grpSpPr>
          <a:xfrm>
            <a:off x="8560888" y="781641"/>
            <a:ext cx="1278360" cy="852480"/>
            <a:chOff x="8560888" y="781641"/>
            <a:chExt cx="127836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7EA961-4CB5-4045-AF7C-4FE4630D16D9}"/>
                    </a:ext>
                  </a:extLst>
                </p14:cNvPr>
                <p14:cNvContentPartPr/>
                <p14:nvPr/>
              </p14:nvContentPartPr>
              <p14:xfrm>
                <a:off x="8560888" y="1399761"/>
                <a:ext cx="205200" cy="23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7EA961-4CB5-4045-AF7C-4FE4630D16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56568" y="1395441"/>
                  <a:ext cx="213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D5D2DD-215B-4921-A2DC-A842E856D40C}"/>
                    </a:ext>
                  </a:extLst>
                </p14:cNvPr>
                <p14:cNvContentPartPr/>
                <p14:nvPr/>
              </p14:nvContentPartPr>
              <p14:xfrm>
                <a:off x="8752408" y="1099881"/>
                <a:ext cx="253800" cy="320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D5D2DD-215B-4921-A2DC-A842E856D4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48088" y="1095561"/>
                  <a:ext cx="262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F11AE0-CE58-472C-9DB5-6CE70FF5A8B0}"/>
                    </a:ext>
                  </a:extLst>
                </p14:cNvPr>
                <p14:cNvContentPartPr/>
                <p14:nvPr/>
              </p14:nvContentPartPr>
              <p14:xfrm>
                <a:off x="9033208" y="781641"/>
                <a:ext cx="486720" cy="49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F11AE0-CE58-472C-9DB5-6CE70FF5A8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28888" y="777321"/>
                  <a:ext cx="4953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012631-83F3-477A-ADD6-567601E67651}"/>
                    </a:ext>
                  </a:extLst>
                </p14:cNvPr>
                <p14:cNvContentPartPr/>
                <p14:nvPr/>
              </p14:nvContentPartPr>
              <p14:xfrm>
                <a:off x="9509488" y="798201"/>
                <a:ext cx="329760" cy="21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012631-83F3-477A-ADD6-567601E676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5168" y="793881"/>
                  <a:ext cx="33840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149F7C-7E80-4059-87FA-17898FBCBCC7}"/>
              </a:ext>
            </a:extLst>
          </p:cNvPr>
          <p:cNvGrpSpPr/>
          <p:nvPr/>
        </p:nvGrpSpPr>
        <p:grpSpPr>
          <a:xfrm>
            <a:off x="7079848" y="1869921"/>
            <a:ext cx="1837440" cy="1046160"/>
            <a:chOff x="7079848" y="1869921"/>
            <a:chExt cx="1837440" cy="10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BC8703-61D5-4410-BADE-2078FC1C17D8}"/>
                    </a:ext>
                  </a:extLst>
                </p14:cNvPr>
                <p14:cNvContentPartPr/>
                <p14:nvPr/>
              </p14:nvContentPartPr>
              <p14:xfrm>
                <a:off x="7376848" y="2722401"/>
                <a:ext cx="1300320" cy="6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BC8703-61D5-4410-BADE-2078FC1C17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72528" y="2718081"/>
                  <a:ext cx="1308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BF2FF-9BD2-4D34-98AA-733A41C21130}"/>
                    </a:ext>
                  </a:extLst>
                </p14:cNvPr>
                <p14:cNvContentPartPr/>
                <p14:nvPr/>
              </p14:nvContentPartPr>
              <p14:xfrm>
                <a:off x="7925128" y="1975761"/>
                <a:ext cx="326880" cy="42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BF2FF-9BD2-4D34-98AA-733A41C211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20808" y="1971441"/>
                  <a:ext cx="3355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5A9C23-6522-4232-A73F-141404F58366}"/>
                    </a:ext>
                  </a:extLst>
                </p14:cNvPr>
                <p14:cNvContentPartPr/>
                <p14:nvPr/>
              </p14:nvContentPartPr>
              <p14:xfrm>
                <a:off x="7902808" y="1869921"/>
                <a:ext cx="456480" cy="34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5A9C23-6522-4232-A73F-141404F583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98488" y="1865601"/>
                  <a:ext cx="465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3454A6-9BB6-49C3-951A-B2C44CE78622}"/>
                    </a:ext>
                  </a:extLst>
                </p14:cNvPr>
                <p14:cNvContentPartPr/>
                <p14:nvPr/>
              </p14:nvContentPartPr>
              <p14:xfrm>
                <a:off x="7079848" y="2240721"/>
                <a:ext cx="1837440" cy="675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3454A6-9BB6-49C3-951A-B2C44CE786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5528" y="2236401"/>
                  <a:ext cx="18460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3E4A6F-83DB-4705-BAF5-A384B4B6B01D}"/>
                    </a:ext>
                  </a:extLst>
                </p14:cNvPr>
                <p14:cNvContentPartPr/>
                <p14:nvPr/>
              </p14:nvContentPartPr>
              <p14:xfrm>
                <a:off x="7259128" y="2778921"/>
                <a:ext cx="2880" cy="1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3E4A6F-83DB-4705-BAF5-A384B4B6B0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54808" y="2774601"/>
                  <a:ext cx="115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B6B272-AAD6-45A1-8CD4-624A31E61669}"/>
              </a:ext>
            </a:extLst>
          </p:cNvPr>
          <p:cNvGrpSpPr/>
          <p:nvPr/>
        </p:nvGrpSpPr>
        <p:grpSpPr>
          <a:xfrm>
            <a:off x="1587328" y="289521"/>
            <a:ext cx="2576160" cy="1467360"/>
            <a:chOff x="1587328" y="289521"/>
            <a:chExt cx="2576160" cy="14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D2B1B9-6153-4AD8-BB3A-6F4D05FDC8FD}"/>
                    </a:ext>
                  </a:extLst>
                </p14:cNvPr>
                <p14:cNvContentPartPr/>
                <p14:nvPr/>
              </p14:nvContentPartPr>
              <p14:xfrm>
                <a:off x="1587328" y="1041921"/>
                <a:ext cx="205200" cy="45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D2B1B9-6153-4AD8-BB3A-6F4D05FDC8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83008" y="1037601"/>
                  <a:ext cx="2138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A7FD9A-C86A-48A9-8D5B-D2009A651BD2}"/>
                    </a:ext>
                  </a:extLst>
                </p14:cNvPr>
                <p14:cNvContentPartPr/>
                <p14:nvPr/>
              </p14:nvContentPartPr>
              <p14:xfrm>
                <a:off x="1707208" y="798561"/>
                <a:ext cx="276120" cy="61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A7FD9A-C86A-48A9-8D5B-D2009A651B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02888" y="794241"/>
                  <a:ext cx="284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C2F0A3-8512-404F-AC8F-E561E1733A42}"/>
                    </a:ext>
                  </a:extLst>
                </p14:cNvPr>
                <p14:cNvContentPartPr/>
                <p14:nvPr/>
              </p14:nvContentPartPr>
              <p14:xfrm>
                <a:off x="2022568" y="742401"/>
                <a:ext cx="659520" cy="48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C2F0A3-8512-404F-AC8F-E561E1733A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8248" y="738081"/>
                  <a:ext cx="6681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FCD861-AD67-4446-834D-11BA75D88026}"/>
                    </a:ext>
                  </a:extLst>
                </p14:cNvPr>
                <p14:cNvContentPartPr/>
                <p14:nvPr/>
              </p14:nvContentPartPr>
              <p14:xfrm>
                <a:off x="2800888" y="599121"/>
                <a:ext cx="370440" cy="22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FCD861-AD67-4446-834D-11BA75D880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96568" y="594801"/>
                  <a:ext cx="379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16C275-026E-45C4-8C7D-2CFB8E27D64A}"/>
                    </a:ext>
                  </a:extLst>
                </p14:cNvPr>
                <p14:cNvContentPartPr/>
                <p14:nvPr/>
              </p14:nvContentPartPr>
              <p14:xfrm>
                <a:off x="2908168" y="525681"/>
                <a:ext cx="293040" cy="38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16C275-026E-45C4-8C7D-2CFB8E27D6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3848" y="521361"/>
                  <a:ext cx="301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DE9B88-E237-40EB-B591-05A9B38348BF}"/>
                    </a:ext>
                  </a:extLst>
                </p14:cNvPr>
                <p14:cNvContentPartPr/>
                <p14:nvPr/>
              </p14:nvContentPartPr>
              <p14:xfrm>
                <a:off x="1646008" y="1739241"/>
                <a:ext cx="29880" cy="17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DE9B88-E237-40EB-B591-05A9B38348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41688" y="1734921"/>
                  <a:ext cx="38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21349E-E60F-4391-A064-DD96436FD39E}"/>
                    </a:ext>
                  </a:extLst>
                </p14:cNvPr>
                <p14:cNvContentPartPr/>
                <p14:nvPr/>
              </p14:nvContentPartPr>
              <p14:xfrm>
                <a:off x="3358168" y="362601"/>
                <a:ext cx="197640" cy="34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21349E-E60F-4391-A064-DD96436FD3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53848" y="358281"/>
                  <a:ext cx="206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861509-C5E8-4483-9024-CADC97A7BE72}"/>
                    </a:ext>
                  </a:extLst>
                </p14:cNvPr>
                <p14:cNvContentPartPr/>
                <p14:nvPr/>
              </p14:nvContentPartPr>
              <p14:xfrm>
                <a:off x="3574888" y="289521"/>
                <a:ext cx="588600" cy="321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861509-C5E8-4483-9024-CADC97A7BE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70568" y="285201"/>
                  <a:ext cx="597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8C0383-5150-4CB2-B959-1E16C71056FE}"/>
                    </a:ext>
                  </a:extLst>
                </p14:cNvPr>
                <p14:cNvContentPartPr/>
                <p14:nvPr/>
              </p14:nvContentPartPr>
              <p14:xfrm>
                <a:off x="2477968" y="829881"/>
                <a:ext cx="1306800" cy="62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8C0383-5150-4CB2-B959-1E16C71056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73648" y="825561"/>
                  <a:ext cx="13154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A5332E-7E0E-4558-9672-1B93E8D0413A}"/>
                    </a:ext>
                  </a:extLst>
                </p14:cNvPr>
                <p14:cNvContentPartPr/>
                <p14:nvPr/>
              </p14:nvContentPartPr>
              <p14:xfrm>
                <a:off x="2390848" y="905481"/>
                <a:ext cx="1241280" cy="77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A5332E-7E0E-4558-9672-1B93E8D041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86528" y="901161"/>
                  <a:ext cx="1249920" cy="78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786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9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F4BE0-E221-4F9B-9D41-49241DA2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05100"/>
            <a:ext cx="6400800" cy="144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CCE321-C596-4F50-9CEA-9D6C8D222B0F}"/>
                  </a:ext>
                </a:extLst>
              </p14:cNvPr>
              <p14:cNvContentPartPr/>
              <p14:nvPr/>
            </p14:nvContentPartPr>
            <p14:xfrm>
              <a:off x="2743113" y="3149553"/>
              <a:ext cx="170280" cy="537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CCE321-C596-4F50-9CEA-9D6C8D222B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793" y="3145233"/>
                <a:ext cx="1789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64D779E-69AE-47FD-B400-808BE7E30D9F}"/>
                  </a:ext>
                </a:extLst>
              </p14:cNvPr>
              <p14:cNvContentPartPr/>
              <p14:nvPr/>
            </p14:nvContentPartPr>
            <p14:xfrm>
              <a:off x="3087633" y="3795753"/>
              <a:ext cx="650880" cy="62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64D779E-69AE-47FD-B400-808BE7E30D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3313" y="3791433"/>
                <a:ext cx="65952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5A6CB48-AA3E-468F-8BA4-23A652F4656A}"/>
              </a:ext>
            </a:extLst>
          </p:cNvPr>
          <p:cNvGrpSpPr/>
          <p:nvPr/>
        </p:nvGrpSpPr>
        <p:grpSpPr>
          <a:xfrm>
            <a:off x="5069073" y="2596593"/>
            <a:ext cx="1908000" cy="1050120"/>
            <a:chOff x="5069073" y="2596593"/>
            <a:chExt cx="1908000" cy="10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A715FA-839C-4301-938A-A1A7AFC26B35}"/>
                    </a:ext>
                  </a:extLst>
                </p14:cNvPr>
                <p14:cNvContentPartPr/>
                <p14:nvPr/>
              </p14:nvContentPartPr>
              <p14:xfrm>
                <a:off x="6355353" y="2626113"/>
                <a:ext cx="591840" cy="35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A715FA-839C-4301-938A-A1A7AFC26B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033" y="2621793"/>
                  <a:ext cx="6004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90D339-22B5-490C-A6BE-91BA0E3FD8C2}"/>
                    </a:ext>
                  </a:extLst>
                </p14:cNvPr>
                <p14:cNvContentPartPr/>
                <p14:nvPr/>
              </p14:nvContentPartPr>
              <p14:xfrm>
                <a:off x="5069073" y="2908713"/>
                <a:ext cx="401760" cy="185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90D339-22B5-490C-A6BE-91BA0E3FD8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64753" y="2904393"/>
                  <a:ext cx="410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01C2BAB-9D57-4900-94CE-04184A158E3E}"/>
                    </a:ext>
                  </a:extLst>
                </p14:cNvPr>
                <p14:cNvContentPartPr/>
                <p14:nvPr/>
              </p14:nvContentPartPr>
              <p14:xfrm>
                <a:off x="5874393" y="3077553"/>
                <a:ext cx="186480" cy="56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01C2BAB-9D57-4900-94CE-04184A158E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0073" y="3073233"/>
                  <a:ext cx="195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98B61B-5592-403B-96CD-2C81A684BA0E}"/>
                    </a:ext>
                  </a:extLst>
                </p14:cNvPr>
                <p14:cNvContentPartPr/>
                <p14:nvPr/>
              </p14:nvContentPartPr>
              <p14:xfrm>
                <a:off x="6246633" y="3281313"/>
                <a:ext cx="118080" cy="19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98B61B-5592-403B-96CD-2C81A684BA0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42313" y="3276993"/>
                  <a:ext cx="126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AC4982-8D37-469E-B252-190B21057698}"/>
                    </a:ext>
                  </a:extLst>
                </p14:cNvPr>
                <p14:cNvContentPartPr/>
                <p14:nvPr/>
              </p14:nvContentPartPr>
              <p14:xfrm>
                <a:off x="6433473" y="3064233"/>
                <a:ext cx="543600" cy="30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AC4982-8D37-469E-B252-190B210576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29153" y="3059913"/>
                  <a:ext cx="552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AE5813-BF1F-4BF2-B2ED-9D8849E99671}"/>
                    </a:ext>
                  </a:extLst>
                </p14:cNvPr>
                <p14:cNvContentPartPr/>
                <p14:nvPr/>
              </p14:nvContentPartPr>
              <p14:xfrm>
                <a:off x="6532473" y="3057033"/>
                <a:ext cx="348120" cy="207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AE5813-BF1F-4BF2-B2ED-9D8849E996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28153" y="3052713"/>
                  <a:ext cx="356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FA86E-9D1D-438D-AEA5-7EBED9988D87}"/>
                    </a:ext>
                  </a:extLst>
                </p14:cNvPr>
                <p14:cNvContentPartPr/>
                <p14:nvPr/>
              </p14:nvContentPartPr>
              <p14:xfrm>
                <a:off x="5248713" y="3355833"/>
                <a:ext cx="12024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FA86E-9D1D-438D-AEA5-7EBED9988D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44393" y="3351513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6828C8-6E0C-42F0-9C2D-625AF8F58EB0}"/>
                    </a:ext>
                  </a:extLst>
                </p14:cNvPr>
                <p14:cNvContentPartPr/>
                <p14:nvPr/>
              </p14:nvContentPartPr>
              <p14:xfrm>
                <a:off x="5659113" y="3323433"/>
                <a:ext cx="6120" cy="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6828C8-6E0C-42F0-9C2D-625AF8F58E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54793" y="3319113"/>
                  <a:ext cx="147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17FE22-73C4-442B-A833-8BD3C7FFEE04}"/>
                    </a:ext>
                  </a:extLst>
                </p14:cNvPr>
                <p14:cNvContentPartPr/>
                <p14:nvPr/>
              </p14:nvContentPartPr>
              <p14:xfrm>
                <a:off x="5692593" y="2968473"/>
                <a:ext cx="522000" cy="33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17FE22-73C4-442B-A833-8BD3C7FFEE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88273" y="2964153"/>
                  <a:ext cx="530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326D1F-8B1C-4115-BEB7-4E7155EB3CB4}"/>
                    </a:ext>
                  </a:extLst>
                </p14:cNvPr>
                <p14:cNvContentPartPr/>
                <p14:nvPr/>
              </p14:nvContentPartPr>
              <p14:xfrm>
                <a:off x="5377593" y="3050193"/>
                <a:ext cx="79920" cy="14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326D1F-8B1C-4115-BEB7-4E7155EB3C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73273" y="3045873"/>
                  <a:ext cx="88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145917-00E6-4DEA-85CC-20F7622BE415}"/>
                    </a:ext>
                  </a:extLst>
                </p14:cNvPr>
                <p14:cNvContentPartPr/>
                <p14:nvPr/>
              </p14:nvContentPartPr>
              <p14:xfrm>
                <a:off x="5366433" y="3014913"/>
                <a:ext cx="178560" cy="13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145917-00E6-4DEA-85CC-20F7622BE4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62113" y="3010593"/>
                  <a:ext cx="187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83DC0-51F0-44F4-BE04-226689C2DB4D}"/>
                    </a:ext>
                  </a:extLst>
                </p14:cNvPr>
                <p14:cNvContentPartPr/>
                <p14:nvPr/>
              </p14:nvContentPartPr>
              <p14:xfrm>
                <a:off x="5582793" y="2847513"/>
                <a:ext cx="213480" cy="23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83DC0-51F0-44F4-BE04-226689C2DB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78473" y="2843193"/>
                  <a:ext cx="222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0251AC-D8D0-46B8-ABB8-3A5FEFC4E5D1}"/>
                    </a:ext>
                  </a:extLst>
                </p14:cNvPr>
                <p14:cNvContentPartPr/>
                <p14:nvPr/>
              </p14:nvContentPartPr>
              <p14:xfrm>
                <a:off x="5794113" y="2783793"/>
                <a:ext cx="81720" cy="11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0251AC-D8D0-46B8-ABB8-3A5FEFC4E5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89793" y="2779473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391E39-F6B9-4AE8-B3ED-4C1CE564A773}"/>
                    </a:ext>
                  </a:extLst>
                </p14:cNvPr>
                <p14:cNvContentPartPr/>
                <p14:nvPr/>
              </p14:nvContentPartPr>
              <p14:xfrm>
                <a:off x="5908953" y="2596593"/>
                <a:ext cx="156240" cy="19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391E39-F6B9-4AE8-B3ED-4C1CE564A77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04633" y="2592273"/>
                  <a:ext cx="164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4EEBE2-59AA-4ED9-A0A0-0F6D46958C7D}"/>
                    </a:ext>
                  </a:extLst>
                </p14:cNvPr>
                <p14:cNvContentPartPr/>
                <p14:nvPr/>
              </p14:nvContentPartPr>
              <p14:xfrm>
                <a:off x="5636793" y="3157113"/>
                <a:ext cx="168120" cy="12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4EEBE2-59AA-4ED9-A0A0-0F6D46958C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32473" y="3152793"/>
                  <a:ext cx="17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D2CBE5-E519-4B87-A43D-D66D50ECA0B2}"/>
                    </a:ext>
                  </a:extLst>
                </p14:cNvPr>
                <p14:cNvContentPartPr/>
                <p14:nvPr/>
              </p14:nvContentPartPr>
              <p14:xfrm>
                <a:off x="5692593" y="3114633"/>
                <a:ext cx="139320" cy="23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D2CBE5-E519-4B87-A43D-D66D50ECA0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88273" y="3110313"/>
                  <a:ext cx="147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D989B4-672D-4798-ADE7-CC87A1AF2B6B}"/>
                    </a:ext>
                  </a:extLst>
                </p14:cNvPr>
                <p14:cNvContentPartPr/>
                <p14:nvPr/>
              </p14:nvContentPartPr>
              <p14:xfrm>
                <a:off x="5891673" y="2878833"/>
                <a:ext cx="352080" cy="32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D989B4-672D-4798-ADE7-CC87A1AF2B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7353" y="2874513"/>
                  <a:ext cx="360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DF9F27-6B12-4CB0-A1E6-A6BE01B890A0}"/>
                    </a:ext>
                  </a:extLst>
                </p14:cNvPr>
                <p14:cNvContentPartPr/>
                <p14:nvPr/>
              </p14:nvContentPartPr>
              <p14:xfrm>
                <a:off x="6306033" y="2787753"/>
                <a:ext cx="2520" cy="1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DF9F27-6B12-4CB0-A1E6-A6BE01B890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01713" y="2783433"/>
                  <a:ext cx="11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657DBF-3CE1-40A7-B2E8-C21BDBCA834A}"/>
                    </a:ext>
                  </a:extLst>
                </p14:cNvPr>
                <p14:cNvContentPartPr/>
                <p14:nvPr/>
              </p14:nvContentPartPr>
              <p14:xfrm>
                <a:off x="6042153" y="2655993"/>
                <a:ext cx="291240" cy="36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657DBF-3CE1-40A7-B2E8-C21BDBCA834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37833" y="2651673"/>
                  <a:ext cx="299880" cy="37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ED774E-BAA6-48D6-8F4B-CD8DEC747776}"/>
                  </a:ext>
                </a:extLst>
              </p14:cNvPr>
              <p14:cNvContentPartPr/>
              <p14:nvPr/>
            </p14:nvContentPartPr>
            <p14:xfrm>
              <a:off x="4105713" y="3846153"/>
              <a:ext cx="196920" cy="25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ED774E-BAA6-48D6-8F4B-CD8DEC74777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01393" y="3841833"/>
                <a:ext cx="205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E44BEFF-CDA5-4105-B9FE-B236C933A637}"/>
                  </a:ext>
                </a:extLst>
              </p14:cNvPr>
              <p14:cNvContentPartPr/>
              <p14:nvPr/>
            </p14:nvContentPartPr>
            <p14:xfrm>
              <a:off x="5135313" y="3793953"/>
              <a:ext cx="895320" cy="59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E44BEFF-CDA5-4105-B9FE-B236C933A63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30993" y="3789633"/>
                <a:ext cx="90396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7095214-CEDC-4CC5-9414-5F9D1C91FE21}"/>
              </a:ext>
            </a:extLst>
          </p:cNvPr>
          <p:cNvGrpSpPr/>
          <p:nvPr/>
        </p:nvGrpSpPr>
        <p:grpSpPr>
          <a:xfrm>
            <a:off x="9591753" y="847353"/>
            <a:ext cx="2131560" cy="3646440"/>
            <a:chOff x="9591753" y="847353"/>
            <a:chExt cx="2131560" cy="36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1FD6CB-8BFB-4C01-B533-1DF8ABBF7B52}"/>
                    </a:ext>
                  </a:extLst>
                </p14:cNvPr>
                <p14:cNvContentPartPr/>
                <p14:nvPr/>
              </p14:nvContentPartPr>
              <p14:xfrm>
                <a:off x="9591753" y="2273313"/>
                <a:ext cx="731880" cy="222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1FD6CB-8BFB-4C01-B533-1DF8ABBF7B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87433" y="2268993"/>
                  <a:ext cx="740520" cy="22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C37F9F-EE59-43B5-9D10-D1E0739A4498}"/>
                    </a:ext>
                  </a:extLst>
                </p14:cNvPr>
                <p14:cNvContentPartPr/>
                <p14:nvPr/>
              </p14:nvContentPartPr>
              <p14:xfrm>
                <a:off x="10056873" y="1408953"/>
                <a:ext cx="241560" cy="29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C37F9F-EE59-43B5-9D10-D1E0739A44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2553" y="1404633"/>
                  <a:ext cx="250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214598-2FA8-4C97-A390-6B1308E97FA4}"/>
                    </a:ext>
                  </a:extLst>
                </p14:cNvPr>
                <p14:cNvContentPartPr/>
                <p14:nvPr/>
              </p14:nvContentPartPr>
              <p14:xfrm>
                <a:off x="10276473" y="847353"/>
                <a:ext cx="780840" cy="74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214598-2FA8-4C97-A390-6B1308E97F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72153" y="843033"/>
                  <a:ext cx="7894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22D126-5DEF-41BE-8FC2-ED1D5B659274}"/>
                    </a:ext>
                  </a:extLst>
                </p14:cNvPr>
                <p14:cNvContentPartPr/>
                <p14:nvPr/>
              </p14:nvContentPartPr>
              <p14:xfrm>
                <a:off x="10066953" y="1341273"/>
                <a:ext cx="1086840" cy="597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22D126-5DEF-41BE-8FC2-ED1D5B6592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62633" y="1336953"/>
                  <a:ext cx="10954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684EAE-88F2-47B6-8EE2-CC7996EB7026}"/>
                    </a:ext>
                  </a:extLst>
                </p14:cNvPr>
                <p14:cNvContentPartPr/>
                <p14:nvPr/>
              </p14:nvContentPartPr>
              <p14:xfrm>
                <a:off x="10010793" y="1440633"/>
                <a:ext cx="1167840" cy="532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684EAE-88F2-47B6-8EE2-CC7996EB70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06473" y="1436313"/>
                  <a:ext cx="11764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6676E4-67F6-41AC-B92F-D1DC42137BDB}"/>
                    </a:ext>
                  </a:extLst>
                </p14:cNvPr>
                <p14:cNvContentPartPr/>
                <p14:nvPr/>
              </p14:nvContentPartPr>
              <p14:xfrm>
                <a:off x="10584633" y="1703793"/>
                <a:ext cx="144000" cy="53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6676E4-67F6-41AC-B92F-D1DC42137B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580313" y="1699473"/>
                  <a:ext cx="1526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98A6BC-F05C-4E02-9422-A47D830F40D1}"/>
                    </a:ext>
                  </a:extLst>
                </p14:cNvPr>
                <p14:cNvContentPartPr/>
                <p14:nvPr/>
              </p14:nvContentPartPr>
              <p14:xfrm>
                <a:off x="10470513" y="1942833"/>
                <a:ext cx="524160" cy="332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98A6BC-F05C-4E02-9422-A47D830F40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66193" y="1938513"/>
                  <a:ext cx="532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469111-F30B-45EE-8F47-46CD7C8A724F}"/>
                    </a:ext>
                  </a:extLst>
                </p14:cNvPr>
                <p14:cNvContentPartPr/>
                <p14:nvPr/>
              </p14:nvContentPartPr>
              <p14:xfrm>
                <a:off x="10498953" y="2704593"/>
                <a:ext cx="138960" cy="29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469111-F30B-45EE-8F47-46CD7C8A72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94633" y="2700273"/>
                  <a:ext cx="147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E5EA04-0DD5-4E8A-B49D-C36803C13605}"/>
                    </a:ext>
                  </a:extLst>
                </p14:cNvPr>
                <p14:cNvContentPartPr/>
                <p14:nvPr/>
              </p14:nvContentPartPr>
              <p14:xfrm>
                <a:off x="10784073" y="2595513"/>
                <a:ext cx="183240" cy="30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E5EA04-0DD5-4E8A-B49D-C36803C1360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79753" y="2591193"/>
                  <a:ext cx="191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3643E3-0524-48A1-85ED-4F77E165834B}"/>
                    </a:ext>
                  </a:extLst>
                </p14:cNvPr>
                <p14:cNvContentPartPr/>
                <p14:nvPr/>
              </p14:nvContentPartPr>
              <p14:xfrm>
                <a:off x="11009433" y="2538633"/>
                <a:ext cx="484560" cy="43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3643E3-0524-48A1-85ED-4F77E16583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05113" y="2534313"/>
                  <a:ext cx="4932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F3A363-EF6E-4E32-82D7-6CACB7B70FEA}"/>
                    </a:ext>
                  </a:extLst>
                </p14:cNvPr>
                <p14:cNvContentPartPr/>
                <p14:nvPr/>
              </p14:nvContentPartPr>
              <p14:xfrm>
                <a:off x="10689753" y="3014553"/>
                <a:ext cx="10335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F3A363-EF6E-4E32-82D7-6CACB7B70FE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85433" y="3010233"/>
                  <a:ext cx="1042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893556-F053-4B75-98D1-386B0E8DB407}"/>
                    </a:ext>
                  </a:extLst>
                </p14:cNvPr>
                <p14:cNvContentPartPr/>
                <p14:nvPr/>
              </p14:nvContentPartPr>
              <p14:xfrm>
                <a:off x="10747713" y="3071793"/>
                <a:ext cx="950040" cy="29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893556-F053-4B75-98D1-386B0E8DB4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43393" y="3067473"/>
                  <a:ext cx="958680" cy="29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35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168E00-33B0-4C63-90A7-B4EEB6638D4E}"/>
                  </a:ext>
                </a:extLst>
              </p14:cNvPr>
              <p14:cNvContentPartPr/>
              <p14:nvPr/>
            </p14:nvContentPartPr>
            <p14:xfrm>
              <a:off x="3416313" y="3369873"/>
              <a:ext cx="3168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168E00-33B0-4C63-90A7-B4EEB6638D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993" y="3365553"/>
                <a:ext cx="4032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6CC9D3-6DFF-40B4-BC6F-80B8F3AE142D}"/>
                  </a:ext>
                </a:extLst>
              </p14:cNvPr>
              <p14:cNvContentPartPr/>
              <p14:nvPr/>
            </p14:nvContentPartPr>
            <p14:xfrm>
              <a:off x="3601353" y="3407313"/>
              <a:ext cx="4680" cy="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6CC9D3-6DFF-40B4-BC6F-80B8F3AE1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033" y="3402993"/>
                <a:ext cx="13320" cy="111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2237C6-4DD7-4A88-AEFC-82FEC71D0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09" y="0"/>
            <a:ext cx="1030898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23ACC6-C4F6-4481-BFAE-F997769FA750}"/>
                  </a:ext>
                </a:extLst>
              </p14:cNvPr>
              <p14:cNvContentPartPr/>
              <p14:nvPr/>
            </p14:nvContentPartPr>
            <p14:xfrm>
              <a:off x="4155393" y="2984313"/>
              <a:ext cx="726840" cy="7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23ACC6-C4F6-4481-BFAE-F997769FA7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1073" y="2979993"/>
                <a:ext cx="735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C15D47-65A5-493C-A143-65EF97D35354}"/>
                  </a:ext>
                </a:extLst>
              </p14:cNvPr>
              <p14:cNvContentPartPr/>
              <p14:nvPr/>
            </p14:nvContentPartPr>
            <p14:xfrm>
              <a:off x="4162233" y="3395073"/>
              <a:ext cx="609120" cy="4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C15D47-65A5-493C-A143-65EF97D353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7913" y="3390753"/>
                <a:ext cx="617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86A5D5-AB06-42D7-A3A5-FAA34699C708}"/>
                  </a:ext>
                </a:extLst>
              </p14:cNvPr>
              <p14:cNvContentPartPr/>
              <p14:nvPr/>
            </p14:nvContentPartPr>
            <p14:xfrm>
              <a:off x="4121193" y="3717993"/>
              <a:ext cx="379800" cy="60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86A5D5-AB06-42D7-A3A5-FAA34699C7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16873" y="3713673"/>
                <a:ext cx="388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3F9AE3-02BB-49A6-B795-725CFF2C63BD}"/>
                  </a:ext>
                </a:extLst>
              </p14:cNvPr>
              <p14:cNvContentPartPr/>
              <p14:nvPr/>
            </p14:nvContentPartPr>
            <p14:xfrm>
              <a:off x="4094553" y="4124793"/>
              <a:ext cx="841680" cy="63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3F9AE3-02BB-49A6-B795-725CFF2C63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90233" y="4120473"/>
                <a:ext cx="8503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F865CC-1838-48D7-B98B-CF031646A4C3}"/>
                  </a:ext>
                </a:extLst>
              </p14:cNvPr>
              <p14:cNvContentPartPr/>
              <p14:nvPr/>
            </p14:nvContentPartPr>
            <p14:xfrm>
              <a:off x="4054593" y="4523673"/>
              <a:ext cx="698040" cy="58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F865CC-1838-48D7-B98B-CF031646A4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0273" y="4519353"/>
                <a:ext cx="706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CB41C0-16AC-4284-BAB1-79241F3A6C55}"/>
                  </a:ext>
                </a:extLst>
              </p14:cNvPr>
              <p14:cNvContentPartPr/>
              <p14:nvPr/>
            </p14:nvContentPartPr>
            <p14:xfrm>
              <a:off x="4137393" y="4788633"/>
              <a:ext cx="601560" cy="10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CB41C0-16AC-4284-BAB1-79241F3A6C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33073" y="4784313"/>
                <a:ext cx="610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985B5C-10D8-4ACD-B61A-0F3DF6EE9881}"/>
                  </a:ext>
                </a:extLst>
              </p14:cNvPr>
              <p14:cNvContentPartPr/>
              <p14:nvPr/>
            </p14:nvContentPartPr>
            <p14:xfrm>
              <a:off x="4200393" y="5179233"/>
              <a:ext cx="521640" cy="54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985B5C-10D8-4ACD-B61A-0F3DF6EE98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96073" y="5174913"/>
                <a:ext cx="53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4EF129-760C-4DFF-8980-B250C9EBC902}"/>
                  </a:ext>
                </a:extLst>
              </p14:cNvPr>
              <p14:cNvContentPartPr/>
              <p14:nvPr/>
            </p14:nvContentPartPr>
            <p14:xfrm>
              <a:off x="5210553" y="2056953"/>
              <a:ext cx="761760" cy="44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4EF129-760C-4DFF-8980-B250C9EBC9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6233" y="2052633"/>
                <a:ext cx="77040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BB5CD44-D548-403E-82AE-144E24682E3F}"/>
              </a:ext>
            </a:extLst>
          </p:cNvPr>
          <p:cNvGrpSpPr/>
          <p:nvPr/>
        </p:nvGrpSpPr>
        <p:grpSpPr>
          <a:xfrm>
            <a:off x="10321473" y="2104473"/>
            <a:ext cx="887040" cy="695520"/>
            <a:chOff x="10321473" y="2104473"/>
            <a:chExt cx="8870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6C1983-2CFA-4A87-8613-71B58A9FCEC4}"/>
                    </a:ext>
                  </a:extLst>
                </p14:cNvPr>
                <p14:cNvContentPartPr/>
                <p14:nvPr/>
              </p14:nvContentPartPr>
              <p14:xfrm>
                <a:off x="10321473" y="2104473"/>
                <a:ext cx="841680" cy="367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6C1983-2CFA-4A87-8613-71B58A9FCE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17153" y="2100153"/>
                  <a:ext cx="850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DD4F9E-B48A-403B-B03E-5D90EF9FF26F}"/>
                    </a:ext>
                  </a:extLst>
                </p14:cNvPr>
                <p14:cNvContentPartPr/>
                <p14:nvPr/>
              </p14:nvContentPartPr>
              <p14:xfrm>
                <a:off x="10940313" y="2358273"/>
                <a:ext cx="268200" cy="44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DD4F9E-B48A-403B-B03E-5D90EF9FF2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35993" y="2353953"/>
                  <a:ext cx="27684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50A60B-A5F3-457E-BEBC-6BD5C3B87AEB}"/>
              </a:ext>
            </a:extLst>
          </p:cNvPr>
          <p:cNvGrpSpPr/>
          <p:nvPr/>
        </p:nvGrpSpPr>
        <p:grpSpPr>
          <a:xfrm>
            <a:off x="3636993" y="2010513"/>
            <a:ext cx="1448280" cy="711720"/>
            <a:chOff x="3636993" y="2010513"/>
            <a:chExt cx="144828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6924CA3-78D6-4CCD-95C9-9A0291817B60}"/>
                    </a:ext>
                  </a:extLst>
                </p14:cNvPr>
                <p14:cNvContentPartPr/>
                <p14:nvPr/>
              </p14:nvContentPartPr>
              <p14:xfrm>
                <a:off x="3636993" y="2010513"/>
                <a:ext cx="687240" cy="33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6924CA3-78D6-4CCD-95C9-9A0291817B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32673" y="2006193"/>
                  <a:ext cx="695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D684A8-4C5F-4D0C-B72A-1CC071858A90}"/>
                    </a:ext>
                  </a:extLst>
                </p14:cNvPr>
                <p14:cNvContentPartPr/>
                <p14:nvPr/>
              </p14:nvContentPartPr>
              <p14:xfrm>
                <a:off x="4164393" y="2713953"/>
                <a:ext cx="412920" cy="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D684A8-4C5F-4D0C-B72A-1CC071858A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60073" y="2709633"/>
                  <a:ext cx="4215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4182EC-B075-4514-9CFC-67B15775F280}"/>
                    </a:ext>
                  </a:extLst>
                </p14:cNvPr>
                <p14:cNvContentPartPr/>
                <p14:nvPr/>
              </p14:nvContentPartPr>
              <p14:xfrm>
                <a:off x="4198953" y="2680833"/>
                <a:ext cx="30888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4182EC-B075-4514-9CFC-67B15775F2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94633" y="2676513"/>
                  <a:ext cx="317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8E30C6-5A20-450D-ADEA-A535452E04FD}"/>
                    </a:ext>
                  </a:extLst>
                </p14:cNvPr>
                <p14:cNvContentPartPr/>
                <p14:nvPr/>
              </p14:nvContentPartPr>
              <p14:xfrm>
                <a:off x="4206873" y="2649153"/>
                <a:ext cx="878400" cy="6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8E30C6-5A20-450D-ADEA-A535452E04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02553" y="2644833"/>
                  <a:ext cx="887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87D43-00D8-4657-AF46-11441D5402C3}"/>
                    </a:ext>
                  </a:extLst>
                </p14:cNvPr>
                <p14:cNvContentPartPr/>
                <p14:nvPr/>
              </p14:nvContentPartPr>
              <p14:xfrm>
                <a:off x="3960273" y="2359353"/>
                <a:ext cx="441000" cy="27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87D43-00D8-4657-AF46-11441D5402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5953" y="2355033"/>
                  <a:ext cx="44964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A8BF040-4869-4903-B57E-B674CCD7D198}"/>
                  </a:ext>
                </a:extLst>
              </p14:cNvPr>
              <p14:cNvContentPartPr/>
              <p14:nvPr/>
            </p14:nvContentPartPr>
            <p14:xfrm>
              <a:off x="3974673" y="2873793"/>
              <a:ext cx="321480" cy="169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A8BF040-4869-4903-B57E-B674CCD7D19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70353" y="2869473"/>
                <a:ext cx="330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EAA294-A090-4DA4-B79B-24C43DCE7D08}"/>
                  </a:ext>
                </a:extLst>
              </p14:cNvPr>
              <p14:cNvContentPartPr/>
              <p14:nvPr/>
            </p14:nvContentPartPr>
            <p14:xfrm>
              <a:off x="4086993" y="4112553"/>
              <a:ext cx="360" cy="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EAA294-A090-4DA4-B79B-24C43DCE7D0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82673" y="4108233"/>
                <a:ext cx="9000" cy="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35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4C768-55FC-4B5E-9E56-0AC11A3C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143000"/>
            <a:ext cx="5934075" cy="457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B38893-9F7D-48E6-B445-3CF15E7B18FB}"/>
                  </a:ext>
                </a:extLst>
              </p14:cNvPr>
              <p14:cNvContentPartPr/>
              <p14:nvPr/>
            </p14:nvContentPartPr>
            <p14:xfrm>
              <a:off x="4971153" y="1999713"/>
              <a:ext cx="1587960" cy="28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B38893-9F7D-48E6-B445-3CF15E7B1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6833" y="1995393"/>
                <a:ext cx="1596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5DD6A3-9402-4345-AB07-BDA181653C0B}"/>
                  </a:ext>
                </a:extLst>
              </p14:cNvPr>
              <p14:cNvContentPartPr/>
              <p14:nvPr/>
            </p14:nvContentPartPr>
            <p14:xfrm>
              <a:off x="3028953" y="2326233"/>
              <a:ext cx="493200" cy="3060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5DD6A3-9402-4345-AB07-BDA181653C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4633" y="2321913"/>
                <a:ext cx="501840" cy="30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3F7A74-FCB2-44B1-8C99-B9D6C543B7D3}"/>
                  </a:ext>
                </a:extLst>
              </p14:cNvPr>
              <p14:cNvContentPartPr/>
              <p14:nvPr/>
            </p14:nvContentPartPr>
            <p14:xfrm>
              <a:off x="3535113" y="2885673"/>
              <a:ext cx="72360" cy="837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3F7A74-FCB2-44B1-8C99-B9D6C543B7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0793" y="2881353"/>
                <a:ext cx="8100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DB9B9A-6A67-443D-AA68-BC14EC5F0C1E}"/>
                  </a:ext>
                </a:extLst>
              </p14:cNvPr>
              <p14:cNvContentPartPr/>
              <p14:nvPr/>
            </p14:nvContentPartPr>
            <p14:xfrm>
              <a:off x="10008273" y="3125793"/>
              <a:ext cx="1521360" cy="285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DB9B9A-6A67-443D-AA68-BC14EC5F0C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03953" y="3121473"/>
                <a:ext cx="15300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A66A820-E710-495A-8BF0-A80DDD9B0F23}"/>
                  </a:ext>
                </a:extLst>
              </p14:cNvPr>
              <p14:cNvContentPartPr/>
              <p14:nvPr/>
            </p14:nvContentPartPr>
            <p14:xfrm>
              <a:off x="9545673" y="2411193"/>
              <a:ext cx="2322720" cy="1737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A66A820-E710-495A-8BF0-A80DDD9B0F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1353" y="2406873"/>
                <a:ext cx="2331360" cy="17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D915A5-BA42-49F4-AD17-77AE307D56D2}"/>
                  </a:ext>
                </a:extLst>
              </p14:cNvPr>
              <p14:cNvContentPartPr/>
              <p14:nvPr/>
            </p14:nvContentPartPr>
            <p14:xfrm>
              <a:off x="2321913" y="3150993"/>
              <a:ext cx="144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D915A5-BA42-49F4-AD17-77AE307D56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17593" y="3146673"/>
                <a:ext cx="100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E2BD17-32C8-4FEC-B32F-7010EBECF412}"/>
                  </a:ext>
                </a:extLst>
              </p14:cNvPr>
              <p14:cNvContentPartPr/>
              <p14:nvPr/>
            </p14:nvContentPartPr>
            <p14:xfrm>
              <a:off x="3514233" y="2798913"/>
              <a:ext cx="4618800" cy="947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E2BD17-32C8-4FEC-B32F-7010EBECF4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09913" y="2794593"/>
                <a:ext cx="462744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F125619-FDDD-41B3-8870-F32D5AE18A8A}"/>
                  </a:ext>
                </a:extLst>
              </p14:cNvPr>
              <p14:cNvContentPartPr/>
              <p14:nvPr/>
            </p14:nvContentPartPr>
            <p14:xfrm>
              <a:off x="3690993" y="3523593"/>
              <a:ext cx="333000" cy="73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F125619-FDDD-41B3-8870-F32D5AE18A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86673" y="3519273"/>
                <a:ext cx="3416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D8D81-9102-4ACC-A304-0C09B2D86F6B}"/>
                  </a:ext>
                </a:extLst>
              </p14:cNvPr>
              <p14:cNvContentPartPr/>
              <p14:nvPr/>
            </p14:nvContentPartPr>
            <p14:xfrm>
              <a:off x="3582273" y="3622593"/>
              <a:ext cx="4369680" cy="292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D8D81-9102-4ACC-A304-0C09B2D86F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77953" y="3618273"/>
                <a:ext cx="4378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01EEB0-56D3-4E74-91EC-B888AA50DB53}"/>
                  </a:ext>
                </a:extLst>
              </p14:cNvPr>
              <p14:cNvContentPartPr/>
              <p14:nvPr/>
            </p14:nvContentPartPr>
            <p14:xfrm>
              <a:off x="5290113" y="1130313"/>
              <a:ext cx="489240" cy="31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01EEB0-56D3-4E74-91EC-B888AA50DB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85793" y="1125993"/>
                <a:ext cx="497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D35B77-2DF1-49E1-BB4B-716F83AE2C4B}"/>
                  </a:ext>
                </a:extLst>
              </p14:cNvPr>
              <p14:cNvContentPartPr/>
              <p14:nvPr/>
            </p14:nvContentPartPr>
            <p14:xfrm>
              <a:off x="4377513" y="1170993"/>
              <a:ext cx="914760" cy="41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D35B77-2DF1-49E1-BB4B-716F83AE2C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193" y="1166673"/>
                <a:ext cx="9234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FCE15B-A619-476C-9EB6-4CD23C3CA656}"/>
                  </a:ext>
                </a:extLst>
              </p14:cNvPr>
              <p14:cNvContentPartPr/>
              <p14:nvPr/>
            </p14:nvContentPartPr>
            <p14:xfrm>
              <a:off x="5116233" y="927633"/>
              <a:ext cx="428760" cy="33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FCE15B-A619-476C-9EB6-4CD23C3CA6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11913" y="923313"/>
                <a:ext cx="437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CC6856-97A8-4067-9B02-C24C31FA0B78}"/>
                  </a:ext>
                </a:extLst>
              </p14:cNvPr>
              <p14:cNvContentPartPr/>
              <p14:nvPr/>
            </p14:nvContentPartPr>
            <p14:xfrm>
              <a:off x="5154393" y="811713"/>
              <a:ext cx="409320" cy="39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CC6856-97A8-4067-9B02-C24C31FA0B7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0073" y="807393"/>
                <a:ext cx="4179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514618-961E-4104-91C3-06D30DF769C6}"/>
                  </a:ext>
                </a:extLst>
              </p14:cNvPr>
              <p14:cNvContentPartPr/>
              <p14:nvPr/>
            </p14:nvContentPartPr>
            <p14:xfrm>
              <a:off x="4389033" y="2016633"/>
              <a:ext cx="1021320" cy="29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514618-961E-4104-91C3-06D30DF769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84713" y="2012313"/>
                <a:ext cx="1029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AB9113-C95E-4A85-AD24-A3EA8B58C8FE}"/>
                  </a:ext>
                </a:extLst>
              </p14:cNvPr>
              <p14:cNvContentPartPr/>
              <p14:nvPr/>
            </p14:nvContentPartPr>
            <p14:xfrm>
              <a:off x="2904033" y="1968393"/>
              <a:ext cx="1544400" cy="12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AB9113-C95E-4A85-AD24-A3EA8B58C8F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99713" y="1964073"/>
                <a:ext cx="1553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7F095E-09AD-4C3E-B409-3BFAE4FF1469}"/>
                  </a:ext>
                </a:extLst>
              </p14:cNvPr>
              <p14:cNvContentPartPr/>
              <p14:nvPr/>
            </p14:nvContentPartPr>
            <p14:xfrm>
              <a:off x="2866953" y="1806753"/>
              <a:ext cx="364680" cy="49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7F095E-09AD-4C3E-B409-3BFAE4FF1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62633" y="1802433"/>
                <a:ext cx="3733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42F221-648D-4DBF-8629-C86D45DA996E}"/>
                  </a:ext>
                </a:extLst>
              </p14:cNvPr>
              <p14:cNvContentPartPr/>
              <p14:nvPr/>
            </p14:nvContentPartPr>
            <p14:xfrm>
              <a:off x="1964433" y="1880553"/>
              <a:ext cx="267840" cy="23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42F221-648D-4DBF-8629-C86D45DA996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60113" y="1876233"/>
                <a:ext cx="2764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80788C-E322-4AF8-AA02-1179EBAD2BA9}"/>
                  </a:ext>
                </a:extLst>
              </p14:cNvPr>
              <p14:cNvContentPartPr/>
              <p14:nvPr/>
            </p14:nvContentPartPr>
            <p14:xfrm>
              <a:off x="2224353" y="1953633"/>
              <a:ext cx="117000" cy="101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80788C-E322-4AF8-AA02-1179EBAD2B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20033" y="1949313"/>
                <a:ext cx="125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CDD10C-9A4A-408A-AE79-31E2156CADDC}"/>
                  </a:ext>
                </a:extLst>
              </p14:cNvPr>
              <p14:cNvContentPartPr/>
              <p14:nvPr/>
            </p14:nvContentPartPr>
            <p14:xfrm>
              <a:off x="2360793" y="1697673"/>
              <a:ext cx="389160" cy="280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CDD10C-9A4A-408A-AE79-31E2156CADD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56473" y="1693353"/>
                <a:ext cx="397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046A4B-4E2E-463B-85F0-E4108A172B57}"/>
                  </a:ext>
                </a:extLst>
              </p14:cNvPr>
              <p14:cNvContentPartPr/>
              <p14:nvPr/>
            </p14:nvContentPartPr>
            <p14:xfrm>
              <a:off x="2192673" y="1989633"/>
              <a:ext cx="597960" cy="40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046A4B-4E2E-463B-85F0-E4108A172B5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88353" y="1985313"/>
                <a:ext cx="6066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7C709E-8744-4225-A75A-102AB80E475E}"/>
                  </a:ext>
                </a:extLst>
              </p14:cNvPr>
              <p14:cNvContentPartPr/>
              <p14:nvPr/>
            </p14:nvContentPartPr>
            <p14:xfrm>
              <a:off x="2234433" y="2032833"/>
              <a:ext cx="541800" cy="41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7C709E-8744-4225-A75A-102AB80E475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30113" y="2028513"/>
                <a:ext cx="550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FDC445-3E46-4C1A-BA6A-AFBAC7D628BB}"/>
                  </a:ext>
                </a:extLst>
              </p14:cNvPr>
              <p14:cNvContentPartPr/>
              <p14:nvPr/>
            </p14:nvContentPartPr>
            <p14:xfrm>
              <a:off x="5456433" y="1719633"/>
              <a:ext cx="2448720" cy="37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FDC445-3E46-4C1A-BA6A-AFBAC7D628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52113" y="1715313"/>
                <a:ext cx="2457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9563BB-B1E8-4E8D-B68B-3098D3CC0E24}"/>
                  </a:ext>
                </a:extLst>
              </p14:cNvPr>
              <p14:cNvContentPartPr/>
              <p14:nvPr/>
            </p14:nvContentPartPr>
            <p14:xfrm>
              <a:off x="3629433" y="2232633"/>
              <a:ext cx="1205640" cy="50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9563BB-B1E8-4E8D-B68B-3098D3CC0E2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25113" y="2228313"/>
                <a:ext cx="1214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A386D7-6C68-4213-841C-2EEF6888B29B}"/>
                  </a:ext>
                </a:extLst>
              </p14:cNvPr>
              <p14:cNvContentPartPr/>
              <p14:nvPr/>
            </p14:nvContentPartPr>
            <p14:xfrm>
              <a:off x="538113" y="853473"/>
              <a:ext cx="25200" cy="357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A386D7-6C68-4213-841C-2EEF6888B2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3793" y="849153"/>
                <a:ext cx="338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D029B79-743B-45EF-B3E0-3CE92693AF20}"/>
                  </a:ext>
                </a:extLst>
              </p14:cNvPr>
              <p14:cNvContentPartPr/>
              <p14:nvPr/>
            </p14:nvContentPartPr>
            <p14:xfrm>
              <a:off x="728553" y="1006473"/>
              <a:ext cx="207000" cy="29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D029B79-743B-45EF-B3E0-3CE92693AF2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4233" y="1002153"/>
                <a:ext cx="215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4944AAA-297B-44C5-BA69-F229F2FD8CBD}"/>
                  </a:ext>
                </a:extLst>
              </p14:cNvPr>
              <p14:cNvContentPartPr/>
              <p14:nvPr/>
            </p14:nvContentPartPr>
            <p14:xfrm>
              <a:off x="814953" y="938073"/>
              <a:ext cx="148680" cy="265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4944AAA-297B-44C5-BA69-F229F2FD8C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0633" y="933753"/>
                <a:ext cx="157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55A544-C31C-4E39-9257-44CAD2FB1165}"/>
                  </a:ext>
                </a:extLst>
              </p14:cNvPr>
              <p14:cNvContentPartPr/>
              <p14:nvPr/>
            </p14:nvContentPartPr>
            <p14:xfrm>
              <a:off x="1042473" y="887313"/>
              <a:ext cx="146520" cy="200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55A544-C31C-4E39-9257-44CAD2FB11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8153" y="882993"/>
                <a:ext cx="1551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0E8C71F-0502-4FC9-BD2A-F7741CF8C400}"/>
                  </a:ext>
                </a:extLst>
              </p14:cNvPr>
              <p14:cNvContentPartPr/>
              <p14:nvPr/>
            </p14:nvContentPartPr>
            <p14:xfrm>
              <a:off x="1205193" y="822513"/>
              <a:ext cx="433440" cy="275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0E8C71F-0502-4FC9-BD2A-F7741CF8C4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00873" y="818193"/>
                <a:ext cx="442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BF72577-763F-4DB0-9606-ECC149B87343}"/>
                  </a:ext>
                </a:extLst>
              </p14:cNvPr>
              <p14:cNvContentPartPr/>
              <p14:nvPr/>
            </p14:nvContentPartPr>
            <p14:xfrm>
              <a:off x="1838793" y="797673"/>
              <a:ext cx="133920" cy="38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BF72577-763F-4DB0-9606-ECC149B8734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34473" y="793353"/>
                <a:ext cx="142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424B7ED-9771-499B-8A89-99CCB43AAB47}"/>
                  </a:ext>
                </a:extLst>
              </p14:cNvPr>
              <p14:cNvContentPartPr/>
              <p14:nvPr/>
            </p14:nvContentPartPr>
            <p14:xfrm>
              <a:off x="1819713" y="710553"/>
              <a:ext cx="174240" cy="252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424B7ED-9771-499B-8A89-99CCB43AAB4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15393" y="706233"/>
                <a:ext cx="182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EF920A6-83AC-4B53-AB2A-45445CA0AE84}"/>
                  </a:ext>
                </a:extLst>
              </p14:cNvPr>
              <p14:cNvContentPartPr/>
              <p14:nvPr/>
            </p14:nvContentPartPr>
            <p14:xfrm>
              <a:off x="372873" y="1736193"/>
              <a:ext cx="216000" cy="435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EF920A6-83AC-4B53-AB2A-45445CA0AE8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8553" y="1731873"/>
                <a:ext cx="2246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5F52F03-111F-4DE5-9A23-9CCE58D6DFEE}"/>
                  </a:ext>
                </a:extLst>
              </p14:cNvPr>
              <p14:cNvContentPartPr/>
              <p14:nvPr/>
            </p14:nvContentPartPr>
            <p14:xfrm>
              <a:off x="655833" y="1635393"/>
              <a:ext cx="298440" cy="376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5F52F03-111F-4DE5-9A23-9CCE58D6DFE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1513" y="1631073"/>
                <a:ext cx="3070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ACFB0FA-23E5-4C54-8DF1-CFEFD6D6335E}"/>
                  </a:ext>
                </a:extLst>
              </p14:cNvPr>
              <p14:cNvContentPartPr/>
              <p14:nvPr/>
            </p14:nvContentPartPr>
            <p14:xfrm>
              <a:off x="1007553" y="1742313"/>
              <a:ext cx="397440" cy="18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ACFB0FA-23E5-4C54-8DF1-CFEFD6D6335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03233" y="1737993"/>
                <a:ext cx="406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6F041F4-1E40-42E0-9B0C-A31757C2BE89}"/>
                  </a:ext>
                </a:extLst>
              </p14:cNvPr>
              <p14:cNvContentPartPr/>
              <p14:nvPr/>
            </p14:nvContentPartPr>
            <p14:xfrm>
              <a:off x="1426233" y="1690833"/>
              <a:ext cx="255600" cy="99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6F041F4-1E40-42E0-9B0C-A31757C2BE8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21913" y="1686513"/>
                <a:ext cx="264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9625E89-3799-46B1-83CA-E5603B8DD3C4}"/>
                  </a:ext>
                </a:extLst>
              </p14:cNvPr>
              <p14:cNvContentPartPr/>
              <p14:nvPr/>
            </p14:nvContentPartPr>
            <p14:xfrm>
              <a:off x="1523793" y="1664553"/>
              <a:ext cx="180720" cy="16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9625E89-3799-46B1-83CA-E5603B8DD3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19473" y="1660233"/>
                <a:ext cx="189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943035D-1195-4437-BE97-3328BE3CB866}"/>
                  </a:ext>
                </a:extLst>
              </p14:cNvPr>
              <p14:cNvContentPartPr/>
              <p14:nvPr/>
            </p14:nvContentPartPr>
            <p14:xfrm>
              <a:off x="1838433" y="1488873"/>
              <a:ext cx="205920" cy="270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943035D-1195-4437-BE97-3328BE3CB86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34113" y="1484553"/>
                <a:ext cx="214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51031C8-2679-4912-9063-EF0D081A566F}"/>
                  </a:ext>
                </a:extLst>
              </p14:cNvPr>
              <p14:cNvContentPartPr/>
              <p14:nvPr/>
            </p14:nvContentPartPr>
            <p14:xfrm>
              <a:off x="2085033" y="1477713"/>
              <a:ext cx="66240" cy="130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51031C8-2679-4912-9063-EF0D081A566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80713" y="1473393"/>
                <a:ext cx="74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736889F-2720-4C50-86F3-96852FFD65E1}"/>
                  </a:ext>
                </a:extLst>
              </p14:cNvPr>
              <p14:cNvContentPartPr/>
              <p14:nvPr/>
            </p14:nvContentPartPr>
            <p14:xfrm>
              <a:off x="2160633" y="1024473"/>
              <a:ext cx="434160" cy="537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736889F-2720-4C50-86F3-96852FFD65E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156313" y="1020153"/>
                <a:ext cx="4428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8EAB5A0-52EA-4786-BC36-1C761DA01CAE}"/>
                  </a:ext>
                </a:extLst>
              </p14:cNvPr>
              <p14:cNvContentPartPr/>
              <p14:nvPr/>
            </p14:nvContentPartPr>
            <p14:xfrm>
              <a:off x="2655993" y="1078113"/>
              <a:ext cx="269640" cy="134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8EAB5A0-52EA-4786-BC36-1C761DA01CA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651673" y="1073793"/>
                <a:ext cx="278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5C8CCE-B659-4411-92A9-57A0ED96AF80}"/>
                  </a:ext>
                </a:extLst>
              </p14:cNvPr>
              <p14:cNvContentPartPr/>
              <p14:nvPr/>
            </p14:nvContentPartPr>
            <p14:xfrm>
              <a:off x="2658513" y="1008633"/>
              <a:ext cx="307440" cy="253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5C8CCE-B659-4411-92A9-57A0ED96AF8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54193" y="1004313"/>
                <a:ext cx="316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09B3AC2-A5F6-4B73-9122-2035F9117AB0}"/>
                  </a:ext>
                </a:extLst>
              </p14:cNvPr>
              <p14:cNvContentPartPr/>
              <p14:nvPr/>
            </p14:nvContentPartPr>
            <p14:xfrm>
              <a:off x="3229473" y="706593"/>
              <a:ext cx="222120" cy="308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09B3AC2-A5F6-4B73-9122-2035F9117AB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25153" y="702273"/>
                <a:ext cx="2307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A561506-C846-42B6-A7F5-F9FB9D579BBC}"/>
                  </a:ext>
                </a:extLst>
              </p14:cNvPr>
              <p14:cNvContentPartPr/>
              <p14:nvPr/>
            </p14:nvContentPartPr>
            <p14:xfrm>
              <a:off x="3615753" y="553593"/>
              <a:ext cx="253800" cy="313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A561506-C846-42B6-A7F5-F9FB9D579BB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11433" y="549273"/>
                <a:ext cx="26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53C5D3-7D66-4C71-8F3B-6DDAF7479624}"/>
                  </a:ext>
                </a:extLst>
              </p14:cNvPr>
              <p14:cNvContentPartPr/>
              <p14:nvPr/>
            </p14:nvContentPartPr>
            <p14:xfrm>
              <a:off x="3937953" y="512553"/>
              <a:ext cx="299880" cy="185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53C5D3-7D66-4C71-8F3B-6DDAF747962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33633" y="508233"/>
                <a:ext cx="308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4208842-2FB8-49C2-A999-547F5B18AEEA}"/>
                  </a:ext>
                </a:extLst>
              </p14:cNvPr>
              <p14:cNvContentPartPr/>
              <p14:nvPr/>
            </p14:nvContentPartPr>
            <p14:xfrm>
              <a:off x="4297953" y="449913"/>
              <a:ext cx="140040" cy="21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4208842-2FB8-49C2-A999-547F5B18AEE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293273" y="445593"/>
                <a:ext cx="148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9976435-460B-4F48-AA65-1B62E23B9797}"/>
                  </a:ext>
                </a:extLst>
              </p14:cNvPr>
              <p14:cNvContentPartPr/>
              <p14:nvPr/>
            </p14:nvContentPartPr>
            <p14:xfrm>
              <a:off x="3916353" y="601833"/>
              <a:ext cx="783720" cy="415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9976435-460B-4F48-AA65-1B62E23B979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12033" y="597513"/>
                <a:ext cx="792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9016AB-8614-4CEC-9682-1A6E7EFB85F2}"/>
                  </a:ext>
                </a:extLst>
              </p14:cNvPr>
              <p14:cNvContentPartPr/>
              <p14:nvPr/>
            </p14:nvContentPartPr>
            <p14:xfrm>
              <a:off x="322833" y="2743833"/>
              <a:ext cx="283320" cy="375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9016AB-8614-4CEC-9682-1A6E7EFB85F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8513" y="2739513"/>
                <a:ext cx="291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35FF020-804A-4DD3-9021-B504BA50080C}"/>
                  </a:ext>
                </a:extLst>
              </p14:cNvPr>
              <p14:cNvContentPartPr/>
              <p14:nvPr/>
            </p14:nvContentPartPr>
            <p14:xfrm>
              <a:off x="665913" y="2604513"/>
              <a:ext cx="535680" cy="366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35FF020-804A-4DD3-9021-B504BA50080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1593" y="2600193"/>
                <a:ext cx="544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3829C05-21FC-4EF6-8FFD-08861EA84DBA}"/>
                  </a:ext>
                </a:extLst>
              </p14:cNvPr>
              <p14:cNvContentPartPr/>
              <p14:nvPr/>
            </p14:nvContentPartPr>
            <p14:xfrm>
              <a:off x="768873" y="2589033"/>
              <a:ext cx="137160" cy="32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3829C05-21FC-4EF6-8FFD-08861EA84DB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64553" y="2584713"/>
                <a:ext cx="145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0D5D41-C851-4C8C-93ED-965518FE1C05}"/>
                  </a:ext>
                </a:extLst>
              </p14:cNvPr>
              <p14:cNvContentPartPr/>
              <p14:nvPr/>
            </p14:nvContentPartPr>
            <p14:xfrm>
              <a:off x="767793" y="3118593"/>
              <a:ext cx="149400" cy="357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0D5D41-C851-4C8C-93ED-965518FE1C0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3473" y="3114273"/>
                <a:ext cx="1580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02AB70B-637D-4BE9-8166-6C760FCC7841}"/>
                  </a:ext>
                </a:extLst>
              </p14:cNvPr>
              <p14:cNvContentPartPr/>
              <p14:nvPr/>
            </p14:nvContentPartPr>
            <p14:xfrm>
              <a:off x="651153" y="3250353"/>
              <a:ext cx="397800" cy="283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02AB70B-637D-4BE9-8166-6C760FCC784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46833" y="3246033"/>
                <a:ext cx="406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81D64D4-9EF5-45EF-AF2D-1C3A7CBDD29E}"/>
                  </a:ext>
                </a:extLst>
              </p14:cNvPr>
              <p14:cNvContentPartPr/>
              <p14:nvPr/>
            </p14:nvContentPartPr>
            <p14:xfrm>
              <a:off x="9202233" y="1822953"/>
              <a:ext cx="321120" cy="255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81D64D4-9EF5-45EF-AF2D-1C3A7CBDD29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197913" y="1818633"/>
                <a:ext cx="329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803392-39F5-4D12-9EA8-654F37CF5667}"/>
                  </a:ext>
                </a:extLst>
              </p14:cNvPr>
              <p14:cNvContentPartPr/>
              <p14:nvPr/>
            </p14:nvContentPartPr>
            <p14:xfrm>
              <a:off x="9684633" y="1340913"/>
              <a:ext cx="1150920" cy="668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803392-39F5-4D12-9EA8-654F37CF566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680313" y="1336593"/>
                <a:ext cx="11595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719FEA1-2547-4F06-9A5B-459139272162}"/>
                  </a:ext>
                </a:extLst>
              </p14:cNvPr>
              <p14:cNvContentPartPr/>
              <p14:nvPr/>
            </p14:nvContentPartPr>
            <p14:xfrm>
              <a:off x="10878753" y="1472673"/>
              <a:ext cx="141840" cy="228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719FEA1-2547-4F06-9A5B-45913927216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874433" y="1468353"/>
                <a:ext cx="150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DF0453-4787-4196-8C45-00247F915844}"/>
                  </a:ext>
                </a:extLst>
              </p14:cNvPr>
              <p14:cNvContentPartPr/>
              <p14:nvPr/>
            </p14:nvContentPartPr>
            <p14:xfrm>
              <a:off x="11052633" y="1301313"/>
              <a:ext cx="104400" cy="487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DF0453-4787-4196-8C45-00247F91584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048313" y="1296993"/>
                <a:ext cx="1130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3091BA1-577E-4057-AD08-E65BB3B7E18E}"/>
                  </a:ext>
                </a:extLst>
              </p14:cNvPr>
              <p14:cNvContentPartPr/>
              <p14:nvPr/>
            </p14:nvContentPartPr>
            <p14:xfrm>
              <a:off x="11091873" y="1483833"/>
              <a:ext cx="184320" cy="24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3091BA1-577E-4057-AD08-E65BB3B7E1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087553" y="1479513"/>
                <a:ext cx="1929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BBDCC5-19E7-4458-BA07-5A547414F1FB}"/>
                  </a:ext>
                </a:extLst>
              </p14:cNvPr>
              <p14:cNvContentPartPr/>
              <p14:nvPr/>
            </p14:nvContentPartPr>
            <p14:xfrm>
              <a:off x="11329113" y="1488873"/>
              <a:ext cx="158760" cy="179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BBDCC5-19E7-4458-BA07-5A547414F1F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324793" y="1484553"/>
                <a:ext cx="167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32AC33-04E2-4675-B58F-B4040555FD5A}"/>
                  </a:ext>
                </a:extLst>
              </p14:cNvPr>
              <p14:cNvContentPartPr/>
              <p14:nvPr/>
            </p14:nvContentPartPr>
            <p14:xfrm>
              <a:off x="11471673" y="1447473"/>
              <a:ext cx="37440" cy="220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32AC33-04E2-4675-B58F-B4040555FD5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467353" y="1443153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4B7E83B-8852-477E-B8BB-73A4775070FF}"/>
                  </a:ext>
                </a:extLst>
              </p14:cNvPr>
              <p14:cNvContentPartPr/>
              <p14:nvPr/>
            </p14:nvContentPartPr>
            <p14:xfrm>
              <a:off x="11469513" y="1398153"/>
              <a:ext cx="231480" cy="214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4B7E83B-8852-477E-B8BB-73A4775070F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465193" y="1393833"/>
                <a:ext cx="2401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A29D755-F1B4-4399-A776-DD7135102376}"/>
                  </a:ext>
                </a:extLst>
              </p14:cNvPr>
              <p14:cNvContentPartPr/>
              <p14:nvPr/>
            </p14:nvContentPartPr>
            <p14:xfrm>
              <a:off x="9965433" y="1974153"/>
              <a:ext cx="1123200" cy="328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A29D755-F1B4-4399-A776-DD713510237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961113" y="1969833"/>
                <a:ext cx="11318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BCF787-B51B-4467-9919-2C7B5C9030E8}"/>
                  </a:ext>
                </a:extLst>
              </p14:cNvPr>
              <p14:cNvContentPartPr/>
              <p14:nvPr/>
            </p14:nvContentPartPr>
            <p14:xfrm>
              <a:off x="10095033" y="2096193"/>
              <a:ext cx="865800" cy="253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BCF787-B51B-4467-9919-2C7B5C9030E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090713" y="2091873"/>
                <a:ext cx="8744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E82F471-AB8B-4965-81AC-8C73610B5A49}"/>
                  </a:ext>
                </a:extLst>
              </p14:cNvPr>
              <p14:cNvContentPartPr/>
              <p14:nvPr/>
            </p14:nvContentPartPr>
            <p14:xfrm>
              <a:off x="9215913" y="2692713"/>
              <a:ext cx="451440" cy="44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82F471-AB8B-4965-81AC-8C73610B5A4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11593" y="2688393"/>
                <a:ext cx="4600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2CB448-44E6-4227-9E23-B0DCB9FD851B}"/>
                  </a:ext>
                </a:extLst>
              </p14:cNvPr>
              <p14:cNvContentPartPr/>
              <p14:nvPr/>
            </p14:nvContentPartPr>
            <p14:xfrm>
              <a:off x="9494913" y="2968473"/>
              <a:ext cx="243720" cy="295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2CB448-44E6-4227-9E23-B0DCB9FD851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490593" y="2964153"/>
                <a:ext cx="252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578A72-AC75-42ED-BD5E-D029CE99EDC5}"/>
                  </a:ext>
                </a:extLst>
              </p14:cNvPr>
              <p14:cNvContentPartPr/>
              <p14:nvPr/>
            </p14:nvContentPartPr>
            <p14:xfrm>
              <a:off x="9976953" y="2839593"/>
              <a:ext cx="252360" cy="243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578A72-AC75-42ED-BD5E-D029CE99EDC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972633" y="2835273"/>
                <a:ext cx="261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2014F52-1C4F-41D8-9143-9AE3A9894B9D}"/>
                  </a:ext>
                </a:extLst>
              </p14:cNvPr>
              <p14:cNvContentPartPr/>
              <p14:nvPr/>
            </p14:nvContentPartPr>
            <p14:xfrm>
              <a:off x="10365393" y="2765433"/>
              <a:ext cx="114480" cy="258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2014F52-1C4F-41D8-9143-9AE3A9894B9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361073" y="2761113"/>
                <a:ext cx="123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840A3BF-9104-4F8A-973E-83FF0056A007}"/>
                  </a:ext>
                </a:extLst>
              </p14:cNvPr>
              <p14:cNvContentPartPr/>
              <p14:nvPr/>
            </p14:nvContentPartPr>
            <p14:xfrm>
              <a:off x="10443873" y="2727273"/>
              <a:ext cx="173160" cy="267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840A3BF-9104-4F8A-973E-83FF0056A00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439553" y="2722953"/>
                <a:ext cx="181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98621F-6431-4BD3-BBF9-C27F47AC8013}"/>
                  </a:ext>
                </a:extLst>
              </p14:cNvPr>
              <p14:cNvContentPartPr/>
              <p14:nvPr/>
            </p14:nvContentPartPr>
            <p14:xfrm>
              <a:off x="10705593" y="2717193"/>
              <a:ext cx="211680" cy="227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498621F-6431-4BD3-BBF9-C27F47AC801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701273" y="2712873"/>
                <a:ext cx="220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286072C-B13B-4866-A2CD-70EC78310DE3}"/>
                  </a:ext>
                </a:extLst>
              </p14:cNvPr>
              <p14:cNvContentPartPr/>
              <p14:nvPr/>
            </p14:nvContentPartPr>
            <p14:xfrm>
              <a:off x="11148033" y="2583273"/>
              <a:ext cx="214920" cy="249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286072C-B13B-4866-A2CD-70EC78310DE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143713" y="2578953"/>
                <a:ext cx="223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536B70-374F-41C7-B2B1-AD5AE86FDAEC}"/>
                  </a:ext>
                </a:extLst>
              </p14:cNvPr>
              <p14:cNvContentPartPr/>
              <p14:nvPr/>
            </p14:nvContentPartPr>
            <p14:xfrm>
              <a:off x="9959313" y="3187713"/>
              <a:ext cx="51480" cy="668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536B70-374F-41C7-B2B1-AD5AE86FDAE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954993" y="3183393"/>
                <a:ext cx="601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5CD3CE0-EFE8-4117-80AB-88AA5F0941A5}"/>
                  </a:ext>
                </a:extLst>
              </p14:cNvPr>
              <p14:cNvContentPartPr/>
              <p14:nvPr/>
            </p14:nvContentPartPr>
            <p14:xfrm>
              <a:off x="9822513" y="3692793"/>
              <a:ext cx="280800" cy="238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5CD3CE0-EFE8-4117-80AB-88AA5F0941A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18193" y="3688473"/>
                <a:ext cx="289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B9EB49-2F2D-4176-B50D-FE7610FFFDDA}"/>
                  </a:ext>
                </a:extLst>
              </p14:cNvPr>
              <p14:cNvContentPartPr/>
              <p14:nvPr/>
            </p14:nvContentPartPr>
            <p14:xfrm>
              <a:off x="10586073" y="3111753"/>
              <a:ext cx="87840" cy="626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B9EB49-2F2D-4176-B50D-FE7610FFFDD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581753" y="3107433"/>
                <a:ext cx="9648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45ABC70-18AF-48E5-A54E-AF26650C468A}"/>
                  </a:ext>
                </a:extLst>
              </p14:cNvPr>
              <p14:cNvContentPartPr/>
              <p14:nvPr/>
            </p14:nvContentPartPr>
            <p14:xfrm>
              <a:off x="10492113" y="3543393"/>
              <a:ext cx="270360" cy="237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45ABC70-18AF-48E5-A54E-AF26650C468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487793" y="3539073"/>
                <a:ext cx="279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918A7E2-8AC0-40FB-B392-6827830C1673}"/>
                  </a:ext>
                </a:extLst>
              </p14:cNvPr>
              <p14:cNvContentPartPr/>
              <p14:nvPr/>
            </p14:nvContentPartPr>
            <p14:xfrm>
              <a:off x="10892073" y="2941833"/>
              <a:ext cx="236160" cy="642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918A7E2-8AC0-40FB-B392-6827830C167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887753" y="2937513"/>
                <a:ext cx="2448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1DBC517-7ED2-4F07-A318-E4BFEBD350B4}"/>
                  </a:ext>
                </a:extLst>
              </p14:cNvPr>
              <p14:cNvContentPartPr/>
              <p14:nvPr/>
            </p14:nvContentPartPr>
            <p14:xfrm>
              <a:off x="11024913" y="3463833"/>
              <a:ext cx="169200" cy="168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1DBC517-7ED2-4F07-A318-E4BFEBD350B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20593" y="3459513"/>
                <a:ext cx="177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7823E22-3DB0-46E2-B56C-DD77A1612289}"/>
                  </a:ext>
                </a:extLst>
              </p14:cNvPr>
              <p14:cNvContentPartPr/>
              <p14:nvPr/>
            </p14:nvContentPartPr>
            <p14:xfrm>
              <a:off x="11328753" y="2863713"/>
              <a:ext cx="401400" cy="717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7823E22-3DB0-46E2-B56C-DD77A161228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324433" y="2859393"/>
                <a:ext cx="4100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401AAC3-2282-4D14-A1E8-EE6FA22C5126}"/>
                  </a:ext>
                </a:extLst>
              </p14:cNvPr>
              <p14:cNvContentPartPr/>
              <p14:nvPr/>
            </p14:nvContentPartPr>
            <p14:xfrm>
              <a:off x="9648633" y="4011753"/>
              <a:ext cx="308880" cy="230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401AAC3-2282-4D14-A1E8-EE6FA22C512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644313" y="4007433"/>
                <a:ext cx="317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C9E1191-BDD2-4CD1-9313-14D64BF48FBB}"/>
                  </a:ext>
                </a:extLst>
              </p14:cNvPr>
              <p14:cNvContentPartPr/>
              <p14:nvPr/>
            </p14:nvContentPartPr>
            <p14:xfrm>
              <a:off x="10371873" y="4053153"/>
              <a:ext cx="55080" cy="552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C9E1191-BDD2-4CD1-9313-14D64BF48FB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367553" y="4048833"/>
                <a:ext cx="637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90330D5-8912-4FC0-BCEE-59C305B0541D}"/>
                  </a:ext>
                </a:extLst>
              </p14:cNvPr>
              <p14:cNvContentPartPr/>
              <p14:nvPr/>
            </p14:nvContentPartPr>
            <p14:xfrm>
              <a:off x="10206273" y="4410633"/>
              <a:ext cx="304920" cy="2746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90330D5-8912-4FC0-BCEE-59C305B0541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201953" y="4406313"/>
                <a:ext cx="3135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B6BE15-B85E-4476-8D88-99A417F955C2}"/>
                  </a:ext>
                </a:extLst>
              </p14:cNvPr>
              <p14:cNvContentPartPr/>
              <p14:nvPr/>
            </p14:nvContentPartPr>
            <p14:xfrm>
              <a:off x="7625793" y="2349993"/>
              <a:ext cx="488520" cy="221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B6BE15-B85E-4476-8D88-99A417F955C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621473" y="2345673"/>
                <a:ext cx="4971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B10C6A-0A83-40A1-8033-C4BA5E1C0CB0}"/>
                  </a:ext>
                </a:extLst>
              </p14:cNvPr>
              <p14:cNvContentPartPr/>
              <p14:nvPr/>
            </p14:nvContentPartPr>
            <p14:xfrm>
              <a:off x="7798233" y="2583993"/>
              <a:ext cx="415440" cy="208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B10C6A-0A83-40A1-8033-C4BA5E1C0CB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793913" y="2579673"/>
                <a:ext cx="424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A3B648B-BF85-44BC-8B39-D39FA3EFF612}"/>
                  </a:ext>
                </a:extLst>
              </p14:cNvPr>
              <p14:cNvContentPartPr/>
              <p14:nvPr/>
            </p14:nvContentPartPr>
            <p14:xfrm>
              <a:off x="5698713" y="2362233"/>
              <a:ext cx="1824480" cy="110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A3B648B-BF85-44BC-8B39-D39FA3EFF61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694393" y="2357913"/>
                <a:ext cx="18331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3053E09-B4DB-454A-B26D-808B5D382919}"/>
                  </a:ext>
                </a:extLst>
              </p14:cNvPr>
              <p14:cNvContentPartPr/>
              <p14:nvPr/>
            </p14:nvContentPartPr>
            <p14:xfrm>
              <a:off x="5760993" y="2672553"/>
              <a:ext cx="1010520" cy="2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3053E09-B4DB-454A-B26D-808B5D38291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756673" y="2668233"/>
                <a:ext cx="1019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2B3DA38-D3FA-4527-A10A-3D7CD8F19527}"/>
                  </a:ext>
                </a:extLst>
              </p14:cNvPr>
              <p14:cNvContentPartPr/>
              <p14:nvPr/>
            </p14:nvContentPartPr>
            <p14:xfrm>
              <a:off x="6813633" y="2149833"/>
              <a:ext cx="907920" cy="600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2B3DA38-D3FA-4527-A10A-3D7CD8F1952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809313" y="2145513"/>
                <a:ext cx="9165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5D97B93-5825-4CA0-916D-7AE6A8A3069D}"/>
                  </a:ext>
                </a:extLst>
              </p14:cNvPr>
              <p14:cNvContentPartPr/>
              <p14:nvPr/>
            </p14:nvContentPartPr>
            <p14:xfrm>
              <a:off x="7520313" y="2144793"/>
              <a:ext cx="416520" cy="174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5D97B93-5825-4CA0-916D-7AE6A8A3069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515993" y="2140473"/>
                <a:ext cx="425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9E6DC85-2F04-42C2-8A35-282EE493FF11}"/>
                  </a:ext>
                </a:extLst>
              </p14:cNvPr>
              <p14:cNvContentPartPr/>
              <p14:nvPr/>
            </p14:nvContentPartPr>
            <p14:xfrm>
              <a:off x="7710033" y="2095473"/>
              <a:ext cx="260640" cy="265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9E6DC85-2F04-42C2-8A35-282EE493FF1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705713" y="2091153"/>
                <a:ext cx="269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6B37B4-2180-4F32-937C-CE2EEA6CF544}"/>
                  </a:ext>
                </a:extLst>
              </p14:cNvPr>
              <p14:cNvContentPartPr/>
              <p14:nvPr/>
            </p14:nvContentPartPr>
            <p14:xfrm>
              <a:off x="8082273" y="1893513"/>
              <a:ext cx="242280" cy="153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6B37B4-2180-4F32-937C-CE2EEA6CF54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077953" y="1889193"/>
                <a:ext cx="250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A23E9F7-85D3-49AA-A649-73F4AAB21C1C}"/>
                  </a:ext>
                </a:extLst>
              </p14:cNvPr>
              <p14:cNvContentPartPr/>
              <p14:nvPr/>
            </p14:nvContentPartPr>
            <p14:xfrm>
              <a:off x="8256513" y="1486713"/>
              <a:ext cx="318600" cy="45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A23E9F7-85D3-49AA-A649-73F4AAB21C1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252193" y="1482393"/>
                <a:ext cx="3272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F4B40E1-860C-4251-A6A2-EF3AF302183C}"/>
                  </a:ext>
                </a:extLst>
              </p14:cNvPr>
              <p14:cNvContentPartPr/>
              <p14:nvPr/>
            </p14:nvContentPartPr>
            <p14:xfrm>
              <a:off x="8419593" y="1719993"/>
              <a:ext cx="132840" cy="37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F4B40E1-860C-4251-A6A2-EF3AF302183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415273" y="1715673"/>
                <a:ext cx="141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BD8425-DA97-48D8-A7B3-212370EEE2C9}"/>
                  </a:ext>
                </a:extLst>
              </p14:cNvPr>
              <p14:cNvContentPartPr/>
              <p14:nvPr/>
            </p14:nvContentPartPr>
            <p14:xfrm>
              <a:off x="8568993" y="1650513"/>
              <a:ext cx="177480" cy="126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BD8425-DA97-48D8-A7B3-212370EEE2C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564673" y="1646193"/>
                <a:ext cx="1861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63572D1-3AF9-47AB-847B-FC6192269185}"/>
                  </a:ext>
                </a:extLst>
              </p14:cNvPr>
              <p14:cNvContentPartPr/>
              <p14:nvPr/>
            </p14:nvContentPartPr>
            <p14:xfrm>
              <a:off x="8665113" y="1448553"/>
              <a:ext cx="258480" cy="380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63572D1-3AF9-47AB-847B-FC619226918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660793" y="1444233"/>
                <a:ext cx="267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204064D-E86C-471C-9216-28FC3059601D}"/>
                  </a:ext>
                </a:extLst>
              </p14:cNvPr>
              <p14:cNvContentPartPr/>
              <p14:nvPr/>
            </p14:nvContentPartPr>
            <p14:xfrm>
              <a:off x="8936193" y="1348473"/>
              <a:ext cx="79560" cy="146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204064D-E86C-471C-9216-28FC3059601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931873" y="1344153"/>
                <a:ext cx="88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1B89E27-9D5E-48DA-8EB2-C9F29FAD90D5}"/>
                  </a:ext>
                </a:extLst>
              </p14:cNvPr>
              <p14:cNvContentPartPr/>
              <p14:nvPr/>
            </p14:nvContentPartPr>
            <p14:xfrm>
              <a:off x="9015033" y="1214553"/>
              <a:ext cx="100080" cy="2415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1B89E27-9D5E-48DA-8EB2-C9F29FAD90D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010713" y="1210233"/>
                <a:ext cx="108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152C505-8488-4509-9514-DF0FB59156DC}"/>
                  </a:ext>
                </a:extLst>
              </p14:cNvPr>
              <p14:cNvContentPartPr/>
              <p14:nvPr/>
            </p14:nvContentPartPr>
            <p14:xfrm>
              <a:off x="9192153" y="749793"/>
              <a:ext cx="279720" cy="578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152C505-8488-4509-9514-DF0FB59156D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187833" y="745473"/>
                <a:ext cx="288360" cy="58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5652880-F3DB-421E-AD71-E9473DA8C306}"/>
              </a:ext>
            </a:extLst>
          </p:cNvPr>
          <p:cNvGrpSpPr/>
          <p:nvPr/>
        </p:nvGrpSpPr>
        <p:grpSpPr>
          <a:xfrm>
            <a:off x="7420953" y="3706113"/>
            <a:ext cx="1990080" cy="2602800"/>
            <a:chOff x="7420953" y="3706113"/>
            <a:chExt cx="1990080" cy="260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F5FF41-C247-451A-9D86-1FB05EBEE0B8}"/>
                    </a:ext>
                  </a:extLst>
                </p14:cNvPr>
                <p14:cNvContentPartPr/>
                <p14:nvPr/>
              </p14:nvContentPartPr>
              <p14:xfrm>
                <a:off x="7767273" y="3706113"/>
                <a:ext cx="399600" cy="26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F5FF41-C247-451A-9D86-1FB05EBEE0B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62953" y="3701793"/>
                  <a:ext cx="408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BCB5D8-FA30-468D-AC6E-A850F5519894}"/>
                    </a:ext>
                  </a:extLst>
                </p14:cNvPr>
                <p14:cNvContentPartPr/>
                <p14:nvPr/>
              </p14:nvContentPartPr>
              <p14:xfrm>
                <a:off x="7519953" y="3935793"/>
                <a:ext cx="428760" cy="216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BCB5D8-FA30-468D-AC6E-A850F551989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15633" y="3931473"/>
                  <a:ext cx="437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A0C5CD-A927-41AC-87BF-A4492321406C}"/>
                    </a:ext>
                  </a:extLst>
                </p14:cNvPr>
                <p14:cNvContentPartPr/>
                <p14:nvPr/>
              </p14:nvContentPartPr>
              <p14:xfrm>
                <a:off x="7592673" y="4103193"/>
                <a:ext cx="424800" cy="32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A0C5CD-A927-41AC-87BF-A4492321406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88353" y="4098873"/>
                  <a:ext cx="4334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D359BC-9FB9-4778-BF1F-289E132FCA7E}"/>
                    </a:ext>
                  </a:extLst>
                </p14:cNvPr>
                <p14:cNvContentPartPr/>
                <p14:nvPr/>
              </p14:nvContentPartPr>
              <p14:xfrm>
                <a:off x="7420953" y="4444113"/>
                <a:ext cx="509400" cy="35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D359BC-9FB9-4778-BF1F-289E132FCA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16633" y="4439793"/>
                  <a:ext cx="518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D035E5-AAC4-430B-AA69-9162D178BFA9}"/>
                    </a:ext>
                  </a:extLst>
                </p14:cNvPr>
                <p14:cNvContentPartPr/>
                <p14:nvPr/>
              </p14:nvContentPartPr>
              <p14:xfrm>
                <a:off x="7730193" y="4677753"/>
                <a:ext cx="265680" cy="223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D035E5-AAC4-430B-AA69-9162D178BFA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25873" y="4673433"/>
                  <a:ext cx="274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2179F7-1A42-4A42-B233-94300A339A1B}"/>
                    </a:ext>
                  </a:extLst>
                </p14:cNvPr>
                <p14:cNvContentPartPr/>
                <p14:nvPr/>
              </p14:nvContentPartPr>
              <p14:xfrm>
                <a:off x="7734513" y="4742553"/>
                <a:ext cx="300960" cy="28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2179F7-1A42-4A42-B233-94300A339A1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730193" y="4738233"/>
                  <a:ext cx="309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9A6181-8039-4881-9614-F2A1B9057349}"/>
                    </a:ext>
                  </a:extLst>
                </p14:cNvPr>
                <p14:cNvContentPartPr/>
                <p14:nvPr/>
              </p14:nvContentPartPr>
              <p14:xfrm>
                <a:off x="7639473" y="4793673"/>
                <a:ext cx="442080" cy="681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9A6181-8039-4881-9614-F2A1B90573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635153" y="4789353"/>
                  <a:ext cx="45072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A0E4C5-B613-4EED-AB3D-95C4DE296723}"/>
                    </a:ext>
                  </a:extLst>
                </p14:cNvPr>
                <p14:cNvContentPartPr/>
                <p14:nvPr/>
              </p14:nvContentPartPr>
              <p14:xfrm>
                <a:off x="7815873" y="5192553"/>
                <a:ext cx="377280" cy="35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A0E4C5-B613-4EED-AB3D-95C4DE2967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11553" y="5188233"/>
                  <a:ext cx="385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F9DC4A-BA50-42DB-802C-4930518A85B7}"/>
                    </a:ext>
                  </a:extLst>
                </p14:cNvPr>
                <p14:cNvContentPartPr/>
                <p14:nvPr/>
              </p14:nvContentPartPr>
              <p14:xfrm>
                <a:off x="7919193" y="5923353"/>
                <a:ext cx="245880" cy="288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F9DC4A-BA50-42DB-802C-4930518A85B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914873" y="5919033"/>
                  <a:ext cx="254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073B04-1334-413F-A2AF-606F50C14928}"/>
                    </a:ext>
                  </a:extLst>
                </p14:cNvPr>
                <p14:cNvContentPartPr/>
                <p14:nvPr/>
              </p14:nvContentPartPr>
              <p14:xfrm>
                <a:off x="8248233" y="5667393"/>
                <a:ext cx="721080" cy="438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073B04-1334-413F-A2AF-606F50C1492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43913" y="5663073"/>
                  <a:ext cx="7297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9491F40-B0C7-4505-9CBC-E87E05E36B47}"/>
                    </a:ext>
                  </a:extLst>
                </p14:cNvPr>
                <p14:cNvContentPartPr/>
                <p14:nvPr/>
              </p14:nvContentPartPr>
              <p14:xfrm>
                <a:off x="8898393" y="5682873"/>
                <a:ext cx="133560" cy="207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9491F40-B0C7-4505-9CBC-E87E05E36B4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894073" y="5678553"/>
                  <a:ext cx="142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337DE3-72C6-4921-9F28-377E787FA536}"/>
                    </a:ext>
                  </a:extLst>
                </p14:cNvPr>
                <p14:cNvContentPartPr/>
                <p14:nvPr/>
              </p14:nvContentPartPr>
              <p14:xfrm>
                <a:off x="8808753" y="5508273"/>
                <a:ext cx="110160" cy="112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337DE3-72C6-4921-9F28-377E787FA53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04433" y="5503953"/>
                  <a:ext cx="118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E98A14-06F5-4C74-9F5E-80502F703114}"/>
                    </a:ext>
                  </a:extLst>
                </p14:cNvPr>
                <p14:cNvContentPartPr/>
                <p14:nvPr/>
              </p14:nvContentPartPr>
              <p14:xfrm>
                <a:off x="9000273" y="5231433"/>
                <a:ext cx="257040" cy="54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E98A14-06F5-4C74-9F5E-80502F70311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995953" y="5227113"/>
                  <a:ext cx="2656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CBEA01D-E050-4BCE-95D8-B394E8E6ED64}"/>
                    </a:ext>
                  </a:extLst>
                </p14:cNvPr>
                <p14:cNvContentPartPr/>
                <p14:nvPr/>
              </p14:nvContentPartPr>
              <p14:xfrm>
                <a:off x="8338953" y="5787633"/>
                <a:ext cx="1072080" cy="521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CBEA01D-E050-4BCE-95D8-B394E8E6ED6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34633" y="5783313"/>
                  <a:ext cx="10807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B64657-3E6A-4B3F-9638-BB9E88589305}"/>
                    </a:ext>
                  </a:extLst>
                </p14:cNvPr>
                <p14:cNvContentPartPr/>
                <p14:nvPr/>
              </p14:nvContentPartPr>
              <p14:xfrm>
                <a:off x="8761593" y="5845233"/>
                <a:ext cx="437760" cy="29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B64657-3E6A-4B3F-9638-BB9E885893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57273" y="5840913"/>
                  <a:ext cx="446400" cy="3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089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D722B-A3DF-45EB-8C96-DA52FB06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499"/>
            <a:ext cx="12192000" cy="51490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6749F2-5E60-4BBA-9BE2-1218B2EDF6CF}"/>
              </a:ext>
            </a:extLst>
          </p:cNvPr>
          <p:cNvGrpSpPr/>
          <p:nvPr/>
        </p:nvGrpSpPr>
        <p:grpSpPr>
          <a:xfrm>
            <a:off x="702993" y="1540353"/>
            <a:ext cx="408600" cy="481320"/>
            <a:chOff x="702993" y="1540353"/>
            <a:chExt cx="40860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15863E-C18A-4609-9B8C-A1A2694F9D93}"/>
                    </a:ext>
                  </a:extLst>
                </p14:cNvPr>
                <p14:cNvContentPartPr/>
                <p14:nvPr/>
              </p14:nvContentPartPr>
              <p14:xfrm>
                <a:off x="915753" y="1540353"/>
                <a:ext cx="37440" cy="466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15863E-C18A-4609-9B8C-A1A2694F9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1433" y="1536033"/>
                  <a:ext cx="460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F4BFCD-F3F3-4927-948D-5EE0CAC1A9F3}"/>
                    </a:ext>
                  </a:extLst>
                </p14:cNvPr>
                <p14:cNvContentPartPr/>
                <p14:nvPr/>
              </p14:nvContentPartPr>
              <p14:xfrm>
                <a:off x="702993" y="1753473"/>
                <a:ext cx="408600" cy="26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F4BFCD-F3F3-4927-948D-5EE0CAC1A9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8673" y="1749153"/>
                  <a:ext cx="41724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BEB586-54CB-495E-97DF-879468637404}"/>
                  </a:ext>
                </a:extLst>
              </p14:cNvPr>
              <p14:cNvContentPartPr/>
              <p14:nvPr/>
            </p14:nvContentPartPr>
            <p14:xfrm>
              <a:off x="2911593" y="1750233"/>
              <a:ext cx="686520" cy="55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BEB586-54CB-495E-97DF-8794686374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7273" y="1745913"/>
                <a:ext cx="6951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80B1DE-7036-4D1C-893F-9ECF3E02A250}"/>
                  </a:ext>
                </a:extLst>
              </p14:cNvPr>
              <p14:cNvContentPartPr/>
              <p14:nvPr/>
            </p14:nvContentPartPr>
            <p14:xfrm>
              <a:off x="3023913" y="6715353"/>
              <a:ext cx="262800" cy="54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80B1DE-7036-4D1C-893F-9ECF3E02A2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9593" y="6711033"/>
                <a:ext cx="2714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5B9968F-12A1-4F61-A25B-BF06879E06C5}"/>
              </a:ext>
            </a:extLst>
          </p:cNvPr>
          <p:cNvGrpSpPr/>
          <p:nvPr/>
        </p:nvGrpSpPr>
        <p:grpSpPr>
          <a:xfrm>
            <a:off x="2978913" y="5430513"/>
            <a:ext cx="997200" cy="1024560"/>
            <a:chOff x="2978913" y="5430513"/>
            <a:chExt cx="997200" cy="10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9793EBE-46C6-4F0B-A063-AF9402A8DE78}"/>
                    </a:ext>
                  </a:extLst>
                </p14:cNvPr>
                <p14:cNvContentPartPr/>
                <p14:nvPr/>
              </p14:nvContentPartPr>
              <p14:xfrm>
                <a:off x="3265833" y="5430513"/>
                <a:ext cx="77040" cy="33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793EBE-46C6-4F0B-A063-AF9402A8DE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61513" y="5426193"/>
                  <a:ext cx="85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4D8E6D-F540-4244-9CF2-40EA51952A77}"/>
                    </a:ext>
                  </a:extLst>
                </p14:cNvPr>
                <p14:cNvContentPartPr/>
                <p14:nvPr/>
              </p14:nvContentPartPr>
              <p14:xfrm>
                <a:off x="3124713" y="5686473"/>
                <a:ext cx="371520" cy="19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4D8E6D-F540-4244-9CF2-40EA51952A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20393" y="5682153"/>
                  <a:ext cx="380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95E0A7-0C1C-400B-86E4-C7550147635B}"/>
                    </a:ext>
                  </a:extLst>
                </p14:cNvPr>
                <p14:cNvContentPartPr/>
                <p14:nvPr/>
              </p14:nvContentPartPr>
              <p14:xfrm>
                <a:off x="2978913" y="6122793"/>
                <a:ext cx="370080" cy="33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95E0A7-0C1C-400B-86E4-C755014763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4593" y="6118473"/>
                  <a:ext cx="378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C40ECE-2F0D-4F64-A829-A0DAB9C0FE84}"/>
                    </a:ext>
                  </a:extLst>
                </p14:cNvPr>
                <p14:cNvContentPartPr/>
                <p14:nvPr/>
              </p14:nvContentPartPr>
              <p14:xfrm>
                <a:off x="3304713" y="6100833"/>
                <a:ext cx="71640" cy="195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C40ECE-2F0D-4F64-A829-A0DAB9C0FE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00393" y="6096513"/>
                  <a:ext cx="80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34218D-010F-498F-B857-3ABCAA12B8A3}"/>
                    </a:ext>
                  </a:extLst>
                </p14:cNvPr>
                <p14:cNvContentPartPr/>
                <p14:nvPr/>
              </p14:nvContentPartPr>
              <p14:xfrm>
                <a:off x="3408753" y="5722833"/>
                <a:ext cx="374760" cy="46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34218D-010F-498F-B857-3ABCAA12B8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04433" y="5718513"/>
                  <a:ext cx="383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C69E52-A57D-4B02-91FD-74799BEBD511}"/>
                    </a:ext>
                  </a:extLst>
                </p14:cNvPr>
                <p14:cNvContentPartPr/>
                <p14:nvPr/>
              </p14:nvContentPartPr>
              <p14:xfrm>
                <a:off x="3962433" y="6365073"/>
                <a:ext cx="1368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C69E52-A57D-4B02-91FD-74799BEBD5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58113" y="6360753"/>
                  <a:ext cx="223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BB9A89-8C36-48C6-9118-1691CCB0E855}"/>
              </a:ext>
            </a:extLst>
          </p:cNvPr>
          <p:cNvGrpSpPr/>
          <p:nvPr/>
        </p:nvGrpSpPr>
        <p:grpSpPr>
          <a:xfrm>
            <a:off x="8864913" y="842673"/>
            <a:ext cx="403560" cy="556560"/>
            <a:chOff x="8864913" y="842673"/>
            <a:chExt cx="40356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7892E1-94AA-4E3A-A74B-A8E818E4109E}"/>
                    </a:ext>
                  </a:extLst>
                </p14:cNvPr>
                <p14:cNvContentPartPr/>
                <p14:nvPr/>
              </p14:nvContentPartPr>
              <p14:xfrm>
                <a:off x="9090273" y="842673"/>
                <a:ext cx="43560" cy="49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7892E1-94AA-4E3A-A74B-A8E818E410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85953" y="838353"/>
                  <a:ext cx="522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BD62B-DD27-4FA1-A671-F2BD10F913B7}"/>
                    </a:ext>
                  </a:extLst>
                </p14:cNvPr>
                <p14:cNvContentPartPr/>
                <p14:nvPr/>
              </p14:nvContentPartPr>
              <p14:xfrm>
                <a:off x="8864913" y="1078113"/>
                <a:ext cx="403560" cy="321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BD62B-DD27-4FA1-A671-F2BD10F913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60593" y="1073793"/>
                  <a:ext cx="41220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AB09A5-924A-4F27-86C2-40854F2E35B3}"/>
              </a:ext>
            </a:extLst>
          </p:cNvPr>
          <p:cNvGrpSpPr/>
          <p:nvPr/>
        </p:nvGrpSpPr>
        <p:grpSpPr>
          <a:xfrm>
            <a:off x="9003153" y="5409273"/>
            <a:ext cx="368640" cy="557280"/>
            <a:chOff x="9003153" y="5409273"/>
            <a:chExt cx="36864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30D332-0022-40E4-9D0B-405177A43A02}"/>
                    </a:ext>
                  </a:extLst>
                </p14:cNvPr>
                <p14:cNvContentPartPr/>
                <p14:nvPr/>
              </p14:nvContentPartPr>
              <p14:xfrm>
                <a:off x="9160113" y="5409273"/>
                <a:ext cx="127080" cy="464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30D332-0022-40E4-9D0B-405177A43A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55793" y="5404953"/>
                  <a:ext cx="135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E46E2B-38AA-4852-8096-447F93A411E3}"/>
                    </a:ext>
                  </a:extLst>
                </p14:cNvPr>
                <p14:cNvContentPartPr/>
                <p14:nvPr/>
              </p14:nvContentPartPr>
              <p14:xfrm>
                <a:off x="9003153" y="5717073"/>
                <a:ext cx="368640" cy="24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E46E2B-38AA-4852-8096-447F93A411E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98833" y="5712753"/>
                  <a:ext cx="3772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C6E9D0-7EC6-4082-974D-CFC7F5FC4EFA}"/>
              </a:ext>
            </a:extLst>
          </p:cNvPr>
          <p:cNvGrpSpPr/>
          <p:nvPr/>
        </p:nvGrpSpPr>
        <p:grpSpPr>
          <a:xfrm>
            <a:off x="7984713" y="888393"/>
            <a:ext cx="360360" cy="459000"/>
            <a:chOff x="7984713" y="888393"/>
            <a:chExt cx="3603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7882D2-38E0-4358-8AE2-341F9555A586}"/>
                    </a:ext>
                  </a:extLst>
                </p14:cNvPr>
                <p14:cNvContentPartPr/>
                <p14:nvPr/>
              </p14:nvContentPartPr>
              <p14:xfrm>
                <a:off x="8095233" y="888393"/>
                <a:ext cx="190800" cy="38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7882D2-38E0-4358-8AE2-341F9555A5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0913" y="884073"/>
                  <a:ext cx="1994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339D99-99F8-49EB-B4F9-076A83C26D6F}"/>
                    </a:ext>
                  </a:extLst>
                </p14:cNvPr>
                <p14:cNvContentPartPr/>
                <p14:nvPr/>
              </p14:nvContentPartPr>
              <p14:xfrm>
                <a:off x="7984713" y="1046433"/>
                <a:ext cx="360360" cy="300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339D99-99F8-49EB-B4F9-076A83C26D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80393" y="1042113"/>
                  <a:ext cx="3690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EB7E18-56DF-4EDD-A24B-AF705D8851A0}"/>
              </a:ext>
            </a:extLst>
          </p:cNvPr>
          <p:cNvGrpSpPr/>
          <p:nvPr/>
        </p:nvGrpSpPr>
        <p:grpSpPr>
          <a:xfrm>
            <a:off x="1501113" y="143553"/>
            <a:ext cx="5073120" cy="1892880"/>
            <a:chOff x="1501113" y="143553"/>
            <a:chExt cx="5073120" cy="18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F99179-7529-4552-9AAF-6BDF75254418}"/>
                    </a:ext>
                  </a:extLst>
                </p14:cNvPr>
                <p14:cNvContentPartPr/>
                <p14:nvPr/>
              </p14:nvContentPartPr>
              <p14:xfrm>
                <a:off x="6060513" y="1295193"/>
                <a:ext cx="513720" cy="55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F99179-7529-4552-9AAF-6BDF752544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56193" y="1290873"/>
                  <a:ext cx="5223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25D47F-332D-40A5-AB5B-33F5E28088A7}"/>
                    </a:ext>
                  </a:extLst>
                </p14:cNvPr>
                <p14:cNvContentPartPr/>
                <p14:nvPr/>
              </p14:nvContentPartPr>
              <p14:xfrm>
                <a:off x="1869033" y="1096473"/>
                <a:ext cx="38520" cy="360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25D47F-332D-40A5-AB5B-33F5E28088A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64713" y="1092153"/>
                  <a:ext cx="47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68B9F0-9CC8-49CE-9F6B-001C97A9BA0F}"/>
                    </a:ext>
                  </a:extLst>
                </p14:cNvPr>
                <p14:cNvContentPartPr/>
                <p14:nvPr/>
              </p14:nvContentPartPr>
              <p14:xfrm>
                <a:off x="1667073" y="1223553"/>
                <a:ext cx="371520" cy="24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68B9F0-9CC8-49CE-9F6B-001C97A9BA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62753" y="1219233"/>
                  <a:ext cx="380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7880B2-1CB6-42EB-82F2-7EAAF1E6B337}"/>
                    </a:ext>
                  </a:extLst>
                </p14:cNvPr>
                <p14:cNvContentPartPr/>
                <p14:nvPr/>
              </p14:nvContentPartPr>
              <p14:xfrm>
                <a:off x="2482473" y="1163073"/>
                <a:ext cx="29520" cy="33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7880B2-1CB6-42EB-82F2-7EAAF1E6B3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8153" y="1158753"/>
                  <a:ext cx="38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13B60C-5F5F-426E-A2DF-ECD7D2823ADD}"/>
                    </a:ext>
                  </a:extLst>
                </p14:cNvPr>
                <p14:cNvContentPartPr/>
                <p14:nvPr/>
              </p14:nvContentPartPr>
              <p14:xfrm>
                <a:off x="2283753" y="1276113"/>
                <a:ext cx="372960" cy="20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13B60C-5F5F-426E-A2DF-ECD7D2823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9433" y="1271793"/>
                  <a:ext cx="381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4B9C09-6EE4-4A83-8A1F-F63803BAA0A1}"/>
                    </a:ext>
                  </a:extLst>
                </p14:cNvPr>
                <p14:cNvContentPartPr/>
                <p14:nvPr/>
              </p14:nvContentPartPr>
              <p14:xfrm>
                <a:off x="1858953" y="378633"/>
                <a:ext cx="217440" cy="321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4B9C09-6EE4-4A83-8A1F-F63803BAA0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54633" y="374313"/>
                  <a:ext cx="226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D31FEE-834C-45FD-ADA6-43CA507FD68B}"/>
                    </a:ext>
                  </a:extLst>
                </p14:cNvPr>
                <p14:cNvContentPartPr/>
                <p14:nvPr/>
              </p14:nvContentPartPr>
              <p14:xfrm>
                <a:off x="2045793" y="411033"/>
                <a:ext cx="600480" cy="42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D31FEE-834C-45FD-ADA6-43CA507FD6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41473" y="406713"/>
                  <a:ext cx="6091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F2C9BB-1A8F-4154-80DB-11EE18AF366C}"/>
                    </a:ext>
                  </a:extLst>
                </p14:cNvPr>
                <p14:cNvContentPartPr/>
                <p14:nvPr/>
              </p14:nvContentPartPr>
              <p14:xfrm>
                <a:off x="2374833" y="294033"/>
                <a:ext cx="26280" cy="1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F2C9BB-1A8F-4154-80DB-11EE18AF36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70513" y="289713"/>
                  <a:ext cx="34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67F84D-8B15-46C4-A35E-B29C2D36C47B}"/>
                    </a:ext>
                  </a:extLst>
                </p14:cNvPr>
                <p14:cNvContentPartPr/>
                <p14:nvPr/>
              </p14:nvContentPartPr>
              <p14:xfrm>
                <a:off x="2539713" y="143553"/>
                <a:ext cx="239040" cy="31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67F84D-8B15-46C4-A35E-B29C2D36C4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5393" y="139233"/>
                  <a:ext cx="247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2581A6-EC95-4D6A-83EE-759CC822B17C}"/>
                    </a:ext>
                  </a:extLst>
                </p14:cNvPr>
                <p14:cNvContentPartPr/>
                <p14:nvPr/>
              </p14:nvContentPartPr>
              <p14:xfrm>
                <a:off x="3069993" y="303033"/>
                <a:ext cx="193320" cy="3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2581A6-EC95-4D6A-83EE-759CC822B1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65673" y="298713"/>
                  <a:ext cx="201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991852-8DFE-4654-B86B-4D7C9FFA14B2}"/>
                    </a:ext>
                  </a:extLst>
                </p14:cNvPr>
                <p14:cNvContentPartPr/>
                <p14:nvPr/>
              </p14:nvContentPartPr>
              <p14:xfrm>
                <a:off x="3058833" y="255153"/>
                <a:ext cx="21024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991852-8DFE-4654-B86B-4D7C9FFA14B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54513" y="250833"/>
                  <a:ext cx="218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E34BF8-590B-434B-8C91-11855E7C1E03}"/>
                    </a:ext>
                  </a:extLst>
                </p14:cNvPr>
                <p14:cNvContentPartPr/>
                <p14:nvPr/>
              </p14:nvContentPartPr>
              <p14:xfrm>
                <a:off x="1704153" y="571233"/>
                <a:ext cx="115560" cy="24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E34BF8-590B-434B-8C91-11855E7C1E0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99833" y="566913"/>
                  <a:ext cx="124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28DC7C-E61B-451E-9C35-988DC5D28E58}"/>
                    </a:ext>
                  </a:extLst>
                </p14:cNvPr>
                <p14:cNvContentPartPr/>
                <p14:nvPr/>
              </p14:nvContentPartPr>
              <p14:xfrm>
                <a:off x="1501113" y="411753"/>
                <a:ext cx="417600" cy="616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28DC7C-E61B-451E-9C35-988DC5D28E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6793" y="407433"/>
                  <a:ext cx="4262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E5B73E-FFD6-4F2A-8539-93E03104E2A5}"/>
                    </a:ext>
                  </a:extLst>
                </p14:cNvPr>
                <p14:cNvContentPartPr/>
                <p14:nvPr/>
              </p14:nvContentPartPr>
              <p14:xfrm>
                <a:off x="1617753" y="417153"/>
                <a:ext cx="60840" cy="2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E5B73E-FFD6-4F2A-8539-93E03104E2A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13433" y="412833"/>
                  <a:ext cx="69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2EBB2B-78D6-4123-9306-BF3B493102B9}"/>
                    </a:ext>
                  </a:extLst>
                </p14:cNvPr>
                <p14:cNvContentPartPr/>
                <p14:nvPr/>
              </p14:nvContentPartPr>
              <p14:xfrm>
                <a:off x="2024913" y="1058673"/>
                <a:ext cx="270360" cy="13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2EBB2B-78D6-4123-9306-BF3B493102B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20593" y="1054353"/>
                  <a:ext cx="279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B65726-4426-43B3-B37A-45E509F1264C}"/>
                    </a:ext>
                  </a:extLst>
                </p14:cNvPr>
                <p14:cNvContentPartPr/>
                <p14:nvPr/>
              </p14:nvContentPartPr>
              <p14:xfrm>
                <a:off x="2167113" y="908553"/>
                <a:ext cx="235080" cy="42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B65726-4426-43B3-B37A-45E509F126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62793" y="904233"/>
                  <a:ext cx="243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924AE7-7D1E-4224-B0FE-9B361CA6FC80}"/>
                    </a:ext>
                  </a:extLst>
                </p14:cNvPr>
                <p14:cNvContentPartPr/>
                <p14:nvPr/>
              </p14:nvContentPartPr>
              <p14:xfrm>
                <a:off x="2551953" y="672753"/>
                <a:ext cx="893160" cy="58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924AE7-7D1E-4224-B0FE-9B361CA6FC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47633" y="668433"/>
                  <a:ext cx="90180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8CD7DE-2BD7-45B8-A315-AF07B5928FB3}"/>
                    </a:ext>
                  </a:extLst>
                </p14:cNvPr>
                <p14:cNvContentPartPr/>
                <p14:nvPr/>
              </p14:nvContentPartPr>
              <p14:xfrm>
                <a:off x="2946513" y="766353"/>
                <a:ext cx="249120" cy="8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8CD7DE-2BD7-45B8-A315-AF07B5928FB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42193" y="762033"/>
                  <a:ext cx="257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22CA9C-B004-46FF-ADC1-87AEC76927DC}"/>
                    </a:ext>
                  </a:extLst>
                </p14:cNvPr>
                <p14:cNvContentPartPr/>
                <p14:nvPr/>
              </p14:nvContentPartPr>
              <p14:xfrm>
                <a:off x="3500913" y="473673"/>
                <a:ext cx="308160" cy="327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22CA9C-B004-46FF-ADC1-87AEC76927D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96593" y="469353"/>
                  <a:ext cx="316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72F5A9-7B9B-43B9-8913-BADBBE90C756}"/>
                    </a:ext>
                  </a:extLst>
                </p14:cNvPr>
                <p14:cNvContentPartPr/>
                <p14:nvPr/>
              </p14:nvContentPartPr>
              <p14:xfrm>
                <a:off x="3829953" y="292953"/>
                <a:ext cx="592920" cy="42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72F5A9-7B9B-43B9-8913-BADBBE90C7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25633" y="288633"/>
                  <a:ext cx="6015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9474D6-C696-4D48-B613-6819C509C07C}"/>
                    </a:ext>
                  </a:extLst>
                </p14:cNvPr>
                <p14:cNvContentPartPr/>
                <p14:nvPr/>
              </p14:nvContentPartPr>
              <p14:xfrm>
                <a:off x="4079073" y="333273"/>
                <a:ext cx="330120" cy="13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9474D6-C696-4D48-B613-6819C509C07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74753" y="328953"/>
                  <a:ext cx="338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379E37-FB4C-4523-AF4E-D9A58BDEBDF5}"/>
                    </a:ext>
                  </a:extLst>
                </p14:cNvPr>
                <p14:cNvContentPartPr/>
                <p14:nvPr/>
              </p14:nvContentPartPr>
              <p14:xfrm>
                <a:off x="4539873" y="302313"/>
                <a:ext cx="84600" cy="10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379E37-FB4C-4523-AF4E-D9A58BDEBDF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35553" y="297993"/>
                  <a:ext cx="93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851D42-C1AA-44C1-A99C-891FD6AD4FE4}"/>
                    </a:ext>
                  </a:extLst>
                </p14:cNvPr>
                <p14:cNvContentPartPr/>
                <p14:nvPr/>
              </p14:nvContentPartPr>
              <p14:xfrm>
                <a:off x="4549953" y="161553"/>
                <a:ext cx="163080" cy="29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851D42-C1AA-44C1-A99C-891FD6AD4FE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45633" y="157233"/>
                  <a:ext cx="171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7056A8-2E3D-43A4-95C8-C065D1DB03CF}"/>
                    </a:ext>
                  </a:extLst>
                </p14:cNvPr>
                <p14:cNvContentPartPr/>
                <p14:nvPr/>
              </p14:nvContentPartPr>
              <p14:xfrm>
                <a:off x="2917353" y="1316073"/>
                <a:ext cx="152280" cy="19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7056A8-2E3D-43A4-95C8-C065D1DB03C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13033" y="1311753"/>
                  <a:ext cx="160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596926-CBA9-4E89-BBB4-D54024E9A7A7}"/>
                    </a:ext>
                  </a:extLst>
                </p14:cNvPr>
                <p14:cNvContentPartPr/>
                <p14:nvPr/>
              </p14:nvContentPartPr>
              <p14:xfrm>
                <a:off x="2753553" y="1128153"/>
                <a:ext cx="478080" cy="47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596926-CBA9-4E89-BBB4-D54024E9A7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49233" y="1123833"/>
                  <a:ext cx="486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E1DD29-F13E-4B81-9953-A2E41FA7BCBF}"/>
                    </a:ext>
                  </a:extLst>
                </p14:cNvPr>
                <p14:cNvContentPartPr/>
                <p14:nvPr/>
              </p14:nvContentPartPr>
              <p14:xfrm>
                <a:off x="3249273" y="1093233"/>
                <a:ext cx="252000" cy="22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E1DD29-F13E-4B81-9953-A2E41FA7BCB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44953" y="1088913"/>
                  <a:ext cx="260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D167D2-CDDD-4585-A537-CED5996A9234}"/>
                    </a:ext>
                  </a:extLst>
                </p14:cNvPr>
                <p14:cNvContentPartPr/>
                <p14:nvPr/>
              </p14:nvContentPartPr>
              <p14:xfrm>
                <a:off x="3447633" y="1107633"/>
                <a:ext cx="114120" cy="15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D167D2-CDDD-4585-A537-CED5996A92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3313" y="1103313"/>
                  <a:ext cx="122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C60C89-F2B8-4881-B5FB-4AF82AFD4955}"/>
                    </a:ext>
                  </a:extLst>
                </p14:cNvPr>
                <p14:cNvContentPartPr/>
                <p14:nvPr/>
              </p14:nvContentPartPr>
              <p14:xfrm>
                <a:off x="3594153" y="1013313"/>
                <a:ext cx="345240" cy="191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C60C89-F2B8-4881-B5FB-4AF82AFD49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89833" y="1008993"/>
                  <a:ext cx="353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8C1213-B75D-4002-B23D-7C61852188E6}"/>
                    </a:ext>
                  </a:extLst>
                </p14:cNvPr>
                <p14:cNvContentPartPr/>
                <p14:nvPr/>
              </p14:nvContentPartPr>
              <p14:xfrm>
                <a:off x="3916353" y="861393"/>
                <a:ext cx="341640" cy="249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8C1213-B75D-4002-B23D-7C61852188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12033" y="857073"/>
                  <a:ext cx="350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CA2726-2BB3-4FD6-B7CD-D17C7A3469ED}"/>
                    </a:ext>
                  </a:extLst>
                </p14:cNvPr>
                <p14:cNvContentPartPr/>
                <p14:nvPr/>
              </p14:nvContentPartPr>
              <p14:xfrm>
                <a:off x="4344753" y="750153"/>
                <a:ext cx="78840" cy="144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CA2726-2BB3-4FD6-B7CD-D17C7A3469E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40433" y="745833"/>
                  <a:ext cx="87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821EA5-0CA5-495D-B927-669E7C6B6B70}"/>
                    </a:ext>
                  </a:extLst>
                </p14:cNvPr>
                <p14:cNvContentPartPr/>
                <p14:nvPr/>
              </p14:nvContentPartPr>
              <p14:xfrm>
                <a:off x="4353753" y="598233"/>
                <a:ext cx="223560" cy="276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821EA5-0CA5-495D-B927-669E7C6B6B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49433" y="593913"/>
                  <a:ext cx="232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4B46B9-6A62-4B7E-8EF5-FAFD1E2EF907}"/>
                    </a:ext>
                  </a:extLst>
                </p14:cNvPr>
                <p14:cNvContentPartPr/>
                <p14:nvPr/>
              </p14:nvContentPartPr>
              <p14:xfrm>
                <a:off x="4578393" y="493833"/>
                <a:ext cx="160560" cy="18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4B46B9-6A62-4B7E-8EF5-FAFD1E2EF9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74073" y="489513"/>
                  <a:ext cx="169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4E05EA-013C-4B8F-946A-83FD8F0FEBFA}"/>
                    </a:ext>
                  </a:extLst>
                </p14:cNvPr>
                <p14:cNvContentPartPr/>
                <p14:nvPr/>
              </p14:nvContentPartPr>
              <p14:xfrm>
                <a:off x="2149473" y="605793"/>
                <a:ext cx="208800" cy="10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4E05EA-013C-4B8F-946A-83FD8F0FEB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45153" y="601473"/>
                  <a:ext cx="21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503FFF-A471-4FAE-9206-F9FA3AAA9720}"/>
                    </a:ext>
                  </a:extLst>
                </p14:cNvPr>
                <p14:cNvContentPartPr/>
                <p14:nvPr/>
              </p14:nvContentPartPr>
              <p14:xfrm>
                <a:off x="3003753" y="326433"/>
                <a:ext cx="19440" cy="54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503FFF-A471-4FAE-9206-F9FA3AAA97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99433" y="322113"/>
                  <a:ext cx="28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7BCC12-8DC3-441B-8F48-02E3A6FBAF71}"/>
                    </a:ext>
                  </a:extLst>
                </p14:cNvPr>
                <p14:cNvContentPartPr/>
                <p14:nvPr/>
              </p14:nvContentPartPr>
              <p14:xfrm>
                <a:off x="3510633" y="1392033"/>
                <a:ext cx="95760" cy="2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7BCC12-8DC3-441B-8F48-02E3A6FBAF7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06313" y="1387713"/>
                  <a:ext cx="104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114EE7-8816-4BFF-99C4-91676D092FD2}"/>
                    </a:ext>
                  </a:extLst>
                </p14:cNvPr>
                <p14:cNvContentPartPr/>
                <p14:nvPr/>
              </p14:nvContentPartPr>
              <p14:xfrm>
                <a:off x="2179353" y="1449993"/>
                <a:ext cx="626400" cy="422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114EE7-8816-4BFF-99C4-91676D092FD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75033" y="1445673"/>
                  <a:ext cx="635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F20022-DBFE-4A5F-9FAD-04F2065132BD}"/>
                    </a:ext>
                  </a:extLst>
                </p14:cNvPr>
                <p14:cNvContentPartPr/>
                <p14:nvPr/>
              </p14:nvContentPartPr>
              <p14:xfrm>
                <a:off x="3667953" y="1385913"/>
                <a:ext cx="596160" cy="49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F20022-DBFE-4A5F-9FAD-04F2065132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63633" y="1381593"/>
                  <a:ext cx="604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E3EFBB-6F4E-4542-BBC0-DA2A056FC116}"/>
                    </a:ext>
                  </a:extLst>
                </p14:cNvPr>
                <p14:cNvContentPartPr/>
                <p14:nvPr/>
              </p14:nvContentPartPr>
              <p14:xfrm>
                <a:off x="4347993" y="1381593"/>
                <a:ext cx="526680" cy="48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E3EFBB-6F4E-4542-BBC0-DA2A056FC1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3673" y="1377273"/>
                  <a:ext cx="5353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99AF59-08DD-459D-9544-4DC264804067}"/>
                    </a:ext>
                  </a:extLst>
                </p14:cNvPr>
                <p14:cNvContentPartPr/>
                <p14:nvPr/>
              </p14:nvContentPartPr>
              <p14:xfrm>
                <a:off x="4919673" y="1377633"/>
                <a:ext cx="461520" cy="530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99AF59-08DD-459D-9544-4DC26480406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15353" y="1373313"/>
                  <a:ext cx="470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0CC815-9E0B-4C87-B6E5-147C01E21ADE}"/>
                    </a:ext>
                  </a:extLst>
                </p14:cNvPr>
                <p14:cNvContentPartPr/>
                <p14:nvPr/>
              </p14:nvContentPartPr>
              <p14:xfrm>
                <a:off x="4098873" y="1153713"/>
                <a:ext cx="297000" cy="421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0CC815-9E0B-4C87-B6E5-147C01E21AD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94553" y="1149393"/>
                  <a:ext cx="305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DF8EAD-89C1-4746-B445-F854B1C7108D}"/>
                    </a:ext>
                  </a:extLst>
                </p14:cNvPr>
                <p14:cNvContentPartPr/>
                <p14:nvPr/>
              </p14:nvContentPartPr>
              <p14:xfrm>
                <a:off x="4157553" y="1104393"/>
                <a:ext cx="282960" cy="29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DF8EAD-89C1-4746-B445-F854B1C710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53233" y="1100073"/>
                  <a:ext cx="2916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B7B3F9-7573-4217-84B0-71B6A608CB60}"/>
                    </a:ext>
                  </a:extLst>
                </p14:cNvPr>
                <p14:cNvContentPartPr/>
                <p14:nvPr/>
              </p14:nvContentPartPr>
              <p14:xfrm>
                <a:off x="4049913" y="148095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B7B3F9-7573-4217-84B0-71B6A608CB6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45593" y="14766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6483C3-2D04-47A9-B938-98B0963DADF9}"/>
                    </a:ext>
                  </a:extLst>
                </p14:cNvPr>
                <p14:cNvContentPartPr/>
                <p14:nvPr/>
              </p14:nvContentPartPr>
              <p14:xfrm>
                <a:off x="3765153" y="1933833"/>
                <a:ext cx="2738520" cy="102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6483C3-2D04-47A9-B938-98B0963DADF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60833" y="1929513"/>
                  <a:ext cx="274716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186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462D71-3160-48C2-9CCB-E5E6F8C208C1}"/>
                  </a:ext>
                </a:extLst>
              </p14:cNvPr>
              <p14:cNvContentPartPr/>
              <p14:nvPr/>
            </p14:nvContentPartPr>
            <p14:xfrm>
              <a:off x="2781633" y="3441513"/>
              <a:ext cx="4680" cy="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462D71-3160-48C2-9CCB-E5E6F8C20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313" y="3437193"/>
                <a:ext cx="13320" cy="424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FEB01A-F460-45AA-BFBB-37D6BBE7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657225"/>
            <a:ext cx="11972925" cy="554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9E8871-F935-4E0E-8954-3E18C41C5A4B}"/>
                  </a:ext>
                </a:extLst>
              </p14:cNvPr>
              <p14:cNvContentPartPr/>
              <p14:nvPr/>
            </p14:nvContentPartPr>
            <p14:xfrm>
              <a:off x="5328633" y="1159113"/>
              <a:ext cx="320760" cy="25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9E8871-F935-4E0E-8954-3E18C41C5A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4313" y="1154793"/>
                <a:ext cx="32940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CA8C825-9EAE-43CA-B30F-652D41A18CB0}"/>
              </a:ext>
            </a:extLst>
          </p:cNvPr>
          <p:cNvGrpSpPr/>
          <p:nvPr/>
        </p:nvGrpSpPr>
        <p:grpSpPr>
          <a:xfrm>
            <a:off x="5537433" y="1354593"/>
            <a:ext cx="338400" cy="563400"/>
            <a:chOff x="5537433" y="1354593"/>
            <a:chExt cx="338400" cy="56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8B78B1-7222-4ED3-BAD9-854766508C21}"/>
                    </a:ext>
                  </a:extLst>
                </p14:cNvPr>
                <p14:cNvContentPartPr/>
                <p14:nvPr/>
              </p14:nvContentPartPr>
              <p14:xfrm>
                <a:off x="5537433" y="1464753"/>
                <a:ext cx="202680" cy="13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8B78B1-7222-4ED3-BAD9-854766508C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33113" y="1460433"/>
                  <a:ext cx="211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F672C9-1D73-4CE5-81DB-4D79D12813EA}"/>
                    </a:ext>
                  </a:extLst>
                </p14:cNvPr>
                <p14:cNvContentPartPr/>
                <p14:nvPr/>
              </p14:nvContentPartPr>
              <p14:xfrm>
                <a:off x="5598633" y="1354593"/>
                <a:ext cx="176400" cy="122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F672C9-1D73-4CE5-81DB-4D79D12813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94313" y="1350273"/>
                  <a:ext cx="185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28A266-3B07-4258-B22F-14E0A10D79B4}"/>
                    </a:ext>
                  </a:extLst>
                </p14:cNvPr>
                <p14:cNvContentPartPr/>
                <p14:nvPr/>
              </p14:nvContentPartPr>
              <p14:xfrm>
                <a:off x="5563713" y="1714953"/>
                <a:ext cx="312120" cy="20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28A266-3B07-4258-B22F-14E0A10D79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59393" y="1710633"/>
                  <a:ext cx="32076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350252-F7AF-4B6D-841A-8F1381599455}"/>
                  </a:ext>
                </a:extLst>
              </p14:cNvPr>
              <p14:cNvContentPartPr/>
              <p14:nvPr/>
            </p14:nvContentPartPr>
            <p14:xfrm>
              <a:off x="4922193" y="2033913"/>
              <a:ext cx="702360" cy="39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350252-F7AF-4B6D-841A-8F13815994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17873" y="2029593"/>
                <a:ext cx="7110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1C2A04-2291-406A-B316-80AAF701D839}"/>
                  </a:ext>
                </a:extLst>
              </p14:cNvPr>
              <p14:cNvContentPartPr/>
              <p14:nvPr/>
            </p14:nvContentPartPr>
            <p14:xfrm>
              <a:off x="5028753" y="2594433"/>
              <a:ext cx="599040" cy="97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1C2A04-2291-406A-B316-80AAF701D8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4433" y="2590113"/>
                <a:ext cx="607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EF8C69-8E17-4213-88CE-3E18590B1CFF}"/>
                  </a:ext>
                </a:extLst>
              </p14:cNvPr>
              <p14:cNvContentPartPr/>
              <p14:nvPr/>
            </p14:nvContentPartPr>
            <p14:xfrm>
              <a:off x="8043033" y="224553"/>
              <a:ext cx="173880" cy="337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EF8C69-8E17-4213-88CE-3E18590B1C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38713" y="220233"/>
                <a:ext cx="1825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9EE918-423C-4960-93B4-D6DEAEB4CE94}"/>
                  </a:ext>
                </a:extLst>
              </p14:cNvPr>
              <p14:cNvContentPartPr/>
              <p14:nvPr/>
            </p14:nvContentPartPr>
            <p14:xfrm>
              <a:off x="8193153" y="648273"/>
              <a:ext cx="43920" cy="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9EE918-423C-4960-93B4-D6DEAEB4CE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88833" y="643953"/>
                <a:ext cx="52560" cy="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E7DC5D6-3BDB-4024-A61F-EEDEBA722E1A}"/>
              </a:ext>
            </a:extLst>
          </p:cNvPr>
          <p:cNvGrpSpPr/>
          <p:nvPr/>
        </p:nvGrpSpPr>
        <p:grpSpPr>
          <a:xfrm>
            <a:off x="8535153" y="178473"/>
            <a:ext cx="771840" cy="485280"/>
            <a:chOff x="8535153" y="178473"/>
            <a:chExt cx="77184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2D4937-37C9-426C-AC2C-8C7F8121F5FF}"/>
                    </a:ext>
                  </a:extLst>
                </p14:cNvPr>
                <p14:cNvContentPartPr/>
                <p14:nvPr/>
              </p14:nvContentPartPr>
              <p14:xfrm>
                <a:off x="8535153" y="259833"/>
                <a:ext cx="282960" cy="24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2D4937-37C9-426C-AC2C-8C7F8121F5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30833" y="255513"/>
                  <a:ext cx="291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835ADD-6D71-4414-A544-76CF3348F989}"/>
                    </a:ext>
                  </a:extLst>
                </p14:cNvPr>
                <p14:cNvContentPartPr/>
                <p14:nvPr/>
              </p14:nvContentPartPr>
              <p14:xfrm>
                <a:off x="8814153" y="326793"/>
                <a:ext cx="13104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835ADD-6D71-4414-A544-76CF3348F9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09833" y="322473"/>
                  <a:ext cx="13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B1CFC4-A7F7-4D0B-A916-D34241842DAF}"/>
                    </a:ext>
                  </a:extLst>
                </p14:cNvPr>
                <p14:cNvContentPartPr/>
                <p14:nvPr/>
              </p14:nvContentPartPr>
              <p14:xfrm>
                <a:off x="8957073" y="178473"/>
                <a:ext cx="349920" cy="27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B1CFC4-A7F7-4D0B-A916-D34241842D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52753" y="174153"/>
                  <a:ext cx="358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ABDB0C-FB1E-4A08-B271-3283479BBAEB}"/>
                    </a:ext>
                  </a:extLst>
                </p14:cNvPr>
                <p14:cNvContentPartPr/>
                <p14:nvPr/>
              </p14:nvContentPartPr>
              <p14:xfrm>
                <a:off x="8649993" y="470793"/>
                <a:ext cx="648000" cy="192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ABDB0C-FB1E-4A08-B271-3283479BBA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45673" y="466473"/>
                  <a:ext cx="65664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DC33D3-20F4-4457-8A42-AC306419E03D}"/>
                  </a:ext>
                </a:extLst>
              </p14:cNvPr>
              <p14:cNvContentPartPr/>
              <p14:nvPr/>
            </p14:nvContentPartPr>
            <p14:xfrm>
              <a:off x="5097153" y="2988273"/>
              <a:ext cx="444960" cy="41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DC33D3-20F4-4457-8A42-AC306419E0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92833" y="2983953"/>
                <a:ext cx="4536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D8CA3-9651-4DC4-A28E-A34C92029A45}"/>
              </a:ext>
            </a:extLst>
          </p:cNvPr>
          <p:cNvGrpSpPr/>
          <p:nvPr/>
        </p:nvGrpSpPr>
        <p:grpSpPr>
          <a:xfrm>
            <a:off x="4798713" y="1757433"/>
            <a:ext cx="320400" cy="436320"/>
            <a:chOff x="4798713" y="1757433"/>
            <a:chExt cx="32040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BA540B-A4BA-4F58-92F3-907DC826A139}"/>
                    </a:ext>
                  </a:extLst>
                </p14:cNvPr>
                <p14:cNvContentPartPr/>
                <p14:nvPr/>
              </p14:nvContentPartPr>
              <p14:xfrm>
                <a:off x="4798713" y="2145873"/>
                <a:ext cx="55440" cy="4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BA540B-A4BA-4F58-92F3-907DC826A1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94393" y="2141553"/>
                  <a:ext cx="64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229CDF-1913-4778-8CCA-E56E5D414F14}"/>
                    </a:ext>
                  </a:extLst>
                </p14:cNvPr>
                <p14:cNvContentPartPr/>
                <p14:nvPr/>
              </p14:nvContentPartPr>
              <p14:xfrm>
                <a:off x="4988433" y="1915833"/>
                <a:ext cx="10080" cy="217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229CDF-1913-4778-8CCA-E56E5D414F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84113" y="1911513"/>
                  <a:ext cx="18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C32642-AB39-43A5-A0D2-712BB0B5FA38}"/>
                    </a:ext>
                  </a:extLst>
                </p14:cNvPr>
                <p14:cNvContentPartPr/>
                <p14:nvPr/>
              </p14:nvContentPartPr>
              <p14:xfrm>
                <a:off x="4839393" y="1757433"/>
                <a:ext cx="279720" cy="26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C32642-AB39-43A5-A0D2-712BB0B5FA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35073" y="1753113"/>
                  <a:ext cx="28836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BFB807-1B82-48A4-AA97-43E347D2842D}"/>
                  </a:ext>
                </a:extLst>
              </p14:cNvPr>
              <p14:cNvContentPartPr/>
              <p14:nvPr/>
            </p14:nvContentPartPr>
            <p14:xfrm>
              <a:off x="4980873" y="2665713"/>
              <a:ext cx="702360" cy="34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BFB807-1B82-48A4-AA97-43E347D2842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76553" y="2661393"/>
                <a:ext cx="71100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CB6391D-17FA-4736-B9CA-59ED592E5799}"/>
              </a:ext>
            </a:extLst>
          </p:cNvPr>
          <p:cNvGrpSpPr/>
          <p:nvPr/>
        </p:nvGrpSpPr>
        <p:grpSpPr>
          <a:xfrm>
            <a:off x="4833633" y="2351793"/>
            <a:ext cx="481320" cy="636840"/>
            <a:chOff x="4833633" y="2351793"/>
            <a:chExt cx="48132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0DEFA9-D674-44CE-9438-18F8A75B5A84}"/>
                    </a:ext>
                  </a:extLst>
                </p14:cNvPr>
                <p14:cNvContentPartPr/>
                <p14:nvPr/>
              </p14:nvContentPartPr>
              <p14:xfrm>
                <a:off x="5085993" y="2925993"/>
                <a:ext cx="25200" cy="9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0DEFA9-D674-44CE-9438-18F8A75B5A8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1673" y="2921673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23E7CE-8744-46E0-B57D-37A5FB426564}"/>
                    </a:ext>
                  </a:extLst>
                </p14:cNvPr>
                <p14:cNvContentPartPr/>
                <p14:nvPr/>
              </p14:nvContentPartPr>
              <p14:xfrm>
                <a:off x="5175633" y="2974233"/>
                <a:ext cx="360" cy="14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23E7CE-8744-46E0-B57D-37A5FB4265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71313" y="2969913"/>
                  <a:ext cx="9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42AB0D-4580-4FA8-9984-D88EAC278231}"/>
                    </a:ext>
                  </a:extLst>
                </p14:cNvPr>
                <p14:cNvContentPartPr/>
                <p14:nvPr/>
              </p14:nvContentPartPr>
              <p14:xfrm>
                <a:off x="5312433" y="2960193"/>
                <a:ext cx="252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42AB0D-4580-4FA8-9984-D88EAC2782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08113" y="2955873"/>
                  <a:ext cx="11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05FA82-1B7C-4B89-95CC-B7D5A7808809}"/>
                    </a:ext>
                  </a:extLst>
                </p14:cNvPr>
                <p14:cNvContentPartPr/>
                <p14:nvPr/>
              </p14:nvContentPartPr>
              <p14:xfrm>
                <a:off x="4833633" y="2351793"/>
                <a:ext cx="145800" cy="567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05FA82-1B7C-4B89-95CC-B7D5A78088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29313" y="2347473"/>
                  <a:ext cx="15444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C1150F-EF35-4A15-A5B0-110D7A2A8FEE}"/>
                  </a:ext>
                </a:extLst>
              </p14:cNvPr>
              <p14:cNvContentPartPr/>
              <p14:nvPr/>
            </p14:nvContentPartPr>
            <p14:xfrm>
              <a:off x="1228593" y="3253953"/>
              <a:ext cx="9360" cy="69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C1150F-EF35-4A15-A5B0-110D7A2A8FE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24273" y="3249633"/>
                <a:ext cx="180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BDEBBC-5A8F-4192-A011-8C31C6163F4A}"/>
                  </a:ext>
                </a:extLst>
              </p14:cNvPr>
              <p14:cNvContentPartPr/>
              <p14:nvPr/>
            </p14:nvContentPartPr>
            <p14:xfrm>
              <a:off x="5016153" y="3576873"/>
              <a:ext cx="635400" cy="358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BDEBBC-5A8F-4192-A011-8C31C6163F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11833" y="3572553"/>
                <a:ext cx="64404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3D5F795-1E4E-4C14-8A93-B6857801F1C2}"/>
              </a:ext>
            </a:extLst>
          </p:cNvPr>
          <p:cNvGrpSpPr/>
          <p:nvPr/>
        </p:nvGrpSpPr>
        <p:grpSpPr>
          <a:xfrm>
            <a:off x="125193" y="2130753"/>
            <a:ext cx="1177920" cy="1969920"/>
            <a:chOff x="125193" y="2130753"/>
            <a:chExt cx="1177920" cy="19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18446C-6BD3-4555-985E-EF7796A5255F}"/>
                    </a:ext>
                  </a:extLst>
                </p14:cNvPr>
                <p14:cNvContentPartPr/>
                <p14:nvPr/>
              </p14:nvContentPartPr>
              <p14:xfrm>
                <a:off x="724233" y="2878473"/>
                <a:ext cx="360" cy="15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18446C-6BD3-4555-985E-EF7796A525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9913" y="2874153"/>
                  <a:ext cx="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D4149A-4C79-4F93-B9AF-6188237867AE}"/>
                    </a:ext>
                  </a:extLst>
                </p14:cNvPr>
                <p14:cNvContentPartPr/>
                <p14:nvPr/>
              </p14:nvContentPartPr>
              <p14:xfrm>
                <a:off x="664833" y="2625033"/>
                <a:ext cx="360" cy="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D4149A-4C79-4F93-B9AF-6188237867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0513" y="2620713"/>
                  <a:ext cx="9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E3E31B-EAD6-47D0-82AC-06815BE7315A}"/>
                    </a:ext>
                  </a:extLst>
                </p14:cNvPr>
                <p14:cNvContentPartPr/>
                <p14:nvPr/>
              </p14:nvContentPartPr>
              <p14:xfrm>
                <a:off x="454953" y="2130753"/>
                <a:ext cx="374040" cy="88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E3E31B-EAD6-47D0-82AC-06815BE7315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0633" y="2126433"/>
                  <a:ext cx="38268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59ADA0-D61C-4BFA-9643-6748597B30A2}"/>
                    </a:ext>
                  </a:extLst>
                </p14:cNvPr>
                <p14:cNvContentPartPr/>
                <p14:nvPr/>
              </p14:nvContentPartPr>
              <p14:xfrm>
                <a:off x="706953" y="2862273"/>
                <a:ext cx="240840" cy="272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59ADA0-D61C-4BFA-9643-6748597B30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2633" y="2857953"/>
                  <a:ext cx="249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D14A4D-2C3E-4CF9-8959-BA80317EDBAE}"/>
                    </a:ext>
                  </a:extLst>
                </p14:cNvPr>
                <p14:cNvContentPartPr/>
                <p14:nvPr/>
              </p14:nvContentPartPr>
              <p14:xfrm>
                <a:off x="735753" y="2893593"/>
                <a:ext cx="160200" cy="183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D14A4D-2C3E-4CF9-8959-BA80317EDB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1433" y="2889273"/>
                  <a:ext cx="168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1B1F2A-5052-489B-B481-239A1F81C15C}"/>
                    </a:ext>
                  </a:extLst>
                </p14:cNvPr>
                <p14:cNvContentPartPr/>
                <p14:nvPr/>
              </p14:nvContentPartPr>
              <p14:xfrm>
                <a:off x="125193" y="3383913"/>
                <a:ext cx="90000" cy="20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1B1F2A-5052-489B-B481-239A1F81C1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0873" y="3379593"/>
                  <a:ext cx="98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1CFC9B-1515-416F-B604-005BEC047812}"/>
                    </a:ext>
                  </a:extLst>
                </p14:cNvPr>
                <p14:cNvContentPartPr/>
                <p14:nvPr/>
              </p14:nvContentPartPr>
              <p14:xfrm>
                <a:off x="207273" y="3230553"/>
                <a:ext cx="185400" cy="24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1CFC9B-1515-416F-B604-005BEC04781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2953" y="3226233"/>
                  <a:ext cx="194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5A3205-18F4-468C-B23F-E9BE1CC09F70}"/>
                    </a:ext>
                  </a:extLst>
                </p14:cNvPr>
                <p14:cNvContentPartPr/>
                <p14:nvPr/>
              </p14:nvContentPartPr>
              <p14:xfrm>
                <a:off x="324993" y="3327393"/>
                <a:ext cx="78840" cy="129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5A3205-18F4-468C-B23F-E9BE1CC09F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0673" y="3323073"/>
                  <a:ext cx="87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E14BF5-0A51-4F2B-87C9-35D707D6E2BE}"/>
                    </a:ext>
                  </a:extLst>
                </p14:cNvPr>
                <p14:cNvContentPartPr/>
                <p14:nvPr/>
              </p14:nvContentPartPr>
              <p14:xfrm>
                <a:off x="416793" y="3185193"/>
                <a:ext cx="186480" cy="24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E14BF5-0A51-4F2B-87C9-35D707D6E2B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2473" y="3180873"/>
                  <a:ext cx="195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3BD463-7B24-4876-BA30-DD118F727FAD}"/>
                    </a:ext>
                  </a:extLst>
                </p14:cNvPr>
                <p14:cNvContentPartPr/>
                <p14:nvPr/>
              </p14:nvContentPartPr>
              <p14:xfrm>
                <a:off x="260913" y="3420273"/>
                <a:ext cx="387360" cy="29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3BD463-7B24-4876-BA30-DD118F727F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6593" y="3415953"/>
                  <a:ext cx="396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E42BC5-C85C-4DE3-8E8E-F3BA052E058B}"/>
                    </a:ext>
                  </a:extLst>
                </p14:cNvPr>
                <p14:cNvContentPartPr/>
                <p14:nvPr/>
              </p14:nvContentPartPr>
              <p14:xfrm>
                <a:off x="241833" y="3409833"/>
                <a:ext cx="427680" cy="35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E42BC5-C85C-4DE3-8E8E-F3BA052E05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7513" y="3405513"/>
                  <a:ext cx="436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8295BA-C759-4726-800A-1A778107AD53}"/>
                    </a:ext>
                  </a:extLst>
                </p14:cNvPr>
                <p14:cNvContentPartPr/>
                <p14:nvPr/>
              </p14:nvContentPartPr>
              <p14:xfrm>
                <a:off x="628833" y="3220473"/>
                <a:ext cx="23760" cy="37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8295BA-C759-4726-800A-1A778107AD5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4513" y="3216153"/>
                  <a:ext cx="32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797631-995D-4207-8987-846269E4B433}"/>
                    </a:ext>
                  </a:extLst>
                </p14:cNvPr>
                <p14:cNvContentPartPr/>
                <p14:nvPr/>
              </p14:nvContentPartPr>
              <p14:xfrm>
                <a:off x="619473" y="3086193"/>
                <a:ext cx="150840" cy="15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797631-995D-4207-8987-846269E4B4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5153" y="3081873"/>
                  <a:ext cx="159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F166CC-C36A-48B9-9839-DB9EF31736D7}"/>
                    </a:ext>
                  </a:extLst>
                </p14:cNvPr>
                <p14:cNvContentPartPr/>
                <p14:nvPr/>
              </p14:nvContentPartPr>
              <p14:xfrm>
                <a:off x="753393" y="3045873"/>
                <a:ext cx="101880" cy="12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F166CC-C36A-48B9-9839-DB9EF31736D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9073" y="3041553"/>
                  <a:ext cx="110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C5B51F-E7A4-4636-8754-8E8B55C189F5}"/>
                    </a:ext>
                  </a:extLst>
                </p14:cNvPr>
                <p14:cNvContentPartPr/>
                <p14:nvPr/>
              </p14:nvContentPartPr>
              <p14:xfrm>
                <a:off x="743313" y="2903673"/>
                <a:ext cx="67680" cy="131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C5B51F-E7A4-4636-8754-8E8B55C189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8993" y="2899353"/>
                  <a:ext cx="76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F17716-3CB7-4602-A3E6-5BEFFB0AA698}"/>
                    </a:ext>
                  </a:extLst>
                </p14:cNvPr>
                <p14:cNvContentPartPr/>
                <p14:nvPr/>
              </p14:nvContentPartPr>
              <p14:xfrm>
                <a:off x="215193" y="3233433"/>
                <a:ext cx="605160" cy="560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F17716-3CB7-4602-A3E6-5BEFFB0AA6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0873" y="3229113"/>
                  <a:ext cx="613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09F062-FC22-453E-8142-529257DEC906}"/>
                    </a:ext>
                  </a:extLst>
                </p14:cNvPr>
                <p14:cNvContentPartPr/>
                <p14:nvPr/>
              </p14:nvContentPartPr>
              <p14:xfrm>
                <a:off x="269913" y="3184113"/>
                <a:ext cx="585720" cy="539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09F062-FC22-453E-8142-529257DEC90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5593" y="3179793"/>
                  <a:ext cx="5943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3F039E-F679-4E08-930B-A472603CE030}"/>
                    </a:ext>
                  </a:extLst>
                </p14:cNvPr>
                <p14:cNvContentPartPr/>
                <p14:nvPr/>
              </p14:nvContentPartPr>
              <p14:xfrm>
                <a:off x="187113" y="3273033"/>
                <a:ext cx="635040" cy="53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3F039E-F679-4E08-930B-A472603CE03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82793" y="3268713"/>
                  <a:ext cx="6436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845005-B391-4E37-8C05-A01FFB3FE464}"/>
                    </a:ext>
                  </a:extLst>
                </p14:cNvPr>
                <p14:cNvContentPartPr/>
                <p14:nvPr/>
              </p14:nvContentPartPr>
              <p14:xfrm>
                <a:off x="460713" y="3845793"/>
                <a:ext cx="287640" cy="221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845005-B391-4E37-8C05-A01FFB3FE4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6393" y="3841473"/>
                  <a:ext cx="296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A51043-DF93-429A-B137-AD17CD235EE9}"/>
                    </a:ext>
                  </a:extLst>
                </p14:cNvPr>
                <p14:cNvContentPartPr/>
                <p14:nvPr/>
              </p14:nvContentPartPr>
              <p14:xfrm>
                <a:off x="435873" y="3907713"/>
                <a:ext cx="136080" cy="19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A51043-DF93-429A-B137-AD17CD235EE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1553" y="3903393"/>
                  <a:ext cx="144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8C7CF9-EEAC-4767-8AFB-A7B03FE9EDD6}"/>
                    </a:ext>
                  </a:extLst>
                </p14:cNvPr>
                <p14:cNvContentPartPr/>
                <p14:nvPr/>
              </p14:nvContentPartPr>
              <p14:xfrm>
                <a:off x="848793" y="3866313"/>
                <a:ext cx="454320" cy="41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8C7CF9-EEAC-4767-8AFB-A7B03FE9ED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4473" y="3861993"/>
                  <a:ext cx="4629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C7356C-B251-4E5E-949B-4437D0DE5319}"/>
                  </a:ext>
                </a:extLst>
              </p14:cNvPr>
              <p14:cNvContentPartPr/>
              <p14:nvPr/>
            </p14:nvContentPartPr>
            <p14:xfrm>
              <a:off x="5596113" y="3890793"/>
              <a:ext cx="11520" cy="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C7356C-B251-4E5E-949B-4437D0DE53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591793" y="3886473"/>
                <a:ext cx="201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CD6A735-37E1-4800-A3D2-3034FB7B877F}"/>
                  </a:ext>
                </a:extLst>
              </p14:cNvPr>
              <p14:cNvContentPartPr/>
              <p14:nvPr/>
            </p14:nvContentPartPr>
            <p14:xfrm>
              <a:off x="1146873" y="3747880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CD6A735-37E1-4800-A3D2-3034FB7B877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42553" y="37435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1091BF2-F71E-4BF0-9A12-4F02C0608BAC}"/>
                  </a:ext>
                </a:extLst>
              </p14:cNvPr>
              <p14:cNvContentPartPr/>
              <p14:nvPr/>
            </p14:nvContentPartPr>
            <p14:xfrm>
              <a:off x="1617753" y="3829600"/>
              <a:ext cx="360" cy="15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1091BF2-F71E-4BF0-9A12-4F02C0608BA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613433" y="3825280"/>
                <a:ext cx="90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4716E97-9FE8-497F-AD51-04E27AEAF7CD}"/>
              </a:ext>
            </a:extLst>
          </p:cNvPr>
          <p:cNvGrpSpPr/>
          <p:nvPr/>
        </p:nvGrpSpPr>
        <p:grpSpPr>
          <a:xfrm>
            <a:off x="2575353" y="-60805"/>
            <a:ext cx="4199040" cy="1278958"/>
            <a:chOff x="2575353" y="-60805"/>
            <a:chExt cx="4199040" cy="12789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68E6F9-10F8-4C8C-829A-9D5BB1F279DE}"/>
                    </a:ext>
                  </a:extLst>
                </p14:cNvPr>
                <p14:cNvContentPartPr/>
                <p14:nvPr/>
              </p14:nvContentPartPr>
              <p14:xfrm>
                <a:off x="5347353" y="322473"/>
                <a:ext cx="1281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68E6F9-10F8-4C8C-829A-9D5BB1F279D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43033" y="318153"/>
                  <a:ext cx="13680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FC5426-8B93-4C8F-952B-53D5FE9C229C}"/>
                    </a:ext>
                  </a:extLst>
                </p14:cNvPr>
                <p14:cNvContentPartPr/>
                <p14:nvPr/>
              </p14:nvContentPartPr>
              <p14:xfrm>
                <a:off x="5204433" y="569793"/>
                <a:ext cx="397080" cy="39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FC5426-8B93-4C8F-952B-53D5FE9C22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00113" y="565473"/>
                  <a:ext cx="405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4109A1-42FA-4986-B422-2A37C41F1B2F}"/>
                    </a:ext>
                  </a:extLst>
                </p14:cNvPr>
                <p14:cNvContentPartPr/>
                <p14:nvPr/>
              </p14:nvContentPartPr>
              <p14:xfrm>
                <a:off x="5033073" y="845193"/>
                <a:ext cx="633600" cy="37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4109A1-42FA-4986-B422-2A37C41F1B2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28753" y="840873"/>
                  <a:ext cx="642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19A9CE-7458-493A-8B14-15BF6BB39D0C}"/>
                    </a:ext>
                  </a:extLst>
                </p14:cNvPr>
                <p14:cNvContentPartPr/>
                <p14:nvPr/>
              </p14:nvContentPartPr>
              <p14:xfrm>
                <a:off x="3065313" y="136713"/>
                <a:ext cx="30600" cy="379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19A9CE-7458-493A-8B14-15BF6BB39D0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060993" y="132393"/>
                  <a:ext cx="39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36F7FA-8389-471A-9039-F64F1A7827E7}"/>
                    </a:ext>
                  </a:extLst>
                </p14:cNvPr>
                <p14:cNvContentPartPr/>
                <p14:nvPr/>
              </p14:nvContentPartPr>
              <p14:xfrm>
                <a:off x="3035073" y="80193"/>
                <a:ext cx="217440" cy="23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36F7FA-8389-471A-9039-F64F1A7827E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30753" y="75873"/>
                  <a:ext cx="226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8AAA4B-57ED-4998-A587-A82A90994CA6}"/>
                    </a:ext>
                  </a:extLst>
                </p14:cNvPr>
                <p14:cNvContentPartPr/>
                <p14:nvPr/>
              </p14:nvContentPartPr>
              <p14:xfrm>
                <a:off x="3277353" y="223833"/>
                <a:ext cx="147240" cy="179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8AAA4B-57ED-4998-A587-A82A90994CA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73033" y="219513"/>
                  <a:ext cx="155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0F1B24-1960-49A0-AF96-4495443B9F57}"/>
                    </a:ext>
                  </a:extLst>
                </p14:cNvPr>
                <p14:cNvContentPartPr/>
                <p14:nvPr/>
              </p14:nvContentPartPr>
              <p14:xfrm>
                <a:off x="3455553" y="170913"/>
                <a:ext cx="90360" cy="199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0F1B24-1960-49A0-AF96-4495443B9F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1233" y="166593"/>
                  <a:ext cx="99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F6C6FD-E546-448F-8CED-753846CBEA2C}"/>
                    </a:ext>
                  </a:extLst>
                </p14:cNvPr>
                <p14:cNvContentPartPr/>
                <p14:nvPr/>
              </p14:nvContentPartPr>
              <p14:xfrm>
                <a:off x="3602793" y="113673"/>
                <a:ext cx="360000" cy="273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F6C6FD-E546-448F-8CED-753846CBEA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98473" y="109353"/>
                  <a:ext cx="368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A55785-3C30-40EC-A8DB-E1DDDD012A3B}"/>
                    </a:ext>
                  </a:extLst>
                </p14:cNvPr>
                <p14:cNvContentPartPr/>
                <p14:nvPr/>
              </p14:nvContentPartPr>
              <p14:xfrm>
                <a:off x="3906273" y="202233"/>
                <a:ext cx="132840" cy="2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A55785-3C30-40EC-A8DB-E1DDDD012A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01953" y="197913"/>
                  <a:ext cx="141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0F0BB0-6F41-4589-B615-7D4107B69506}"/>
                    </a:ext>
                  </a:extLst>
                </p14:cNvPr>
                <p14:cNvContentPartPr/>
                <p14:nvPr/>
              </p14:nvContentPartPr>
              <p14:xfrm>
                <a:off x="4025073" y="90273"/>
                <a:ext cx="387360" cy="37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0F0BB0-6F41-4589-B615-7D4107B6950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20753" y="85953"/>
                  <a:ext cx="396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97A3C9-7053-4E21-9FF6-0AA8A9A373DC}"/>
                    </a:ext>
                  </a:extLst>
                </p14:cNvPr>
                <p14:cNvContentPartPr/>
                <p14:nvPr/>
              </p14:nvContentPartPr>
              <p14:xfrm>
                <a:off x="4520433" y="63273"/>
                <a:ext cx="234720" cy="269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97A3C9-7053-4E21-9FF6-0AA8A9A373D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16113" y="58953"/>
                  <a:ext cx="243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B88E5F-4743-491A-96AD-3CA2D1DB44BB}"/>
                    </a:ext>
                  </a:extLst>
                </p14:cNvPr>
                <p14:cNvContentPartPr/>
                <p14:nvPr/>
              </p14:nvContentPartPr>
              <p14:xfrm>
                <a:off x="4881873" y="180993"/>
                <a:ext cx="95760" cy="232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B88E5F-4743-491A-96AD-3CA2D1DB44B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77553" y="176673"/>
                  <a:ext cx="10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D26682-C86A-424C-A1D5-09FE860C0637}"/>
                    </a:ext>
                  </a:extLst>
                </p14:cNvPr>
                <p14:cNvContentPartPr/>
                <p14:nvPr/>
              </p14:nvContentPartPr>
              <p14:xfrm>
                <a:off x="4911033" y="108633"/>
                <a:ext cx="148680" cy="153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D26682-C86A-424C-A1D5-09FE860C063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06713" y="104313"/>
                  <a:ext cx="157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6C6E51-E7A5-4F28-97E9-7E54295BE58D}"/>
                    </a:ext>
                  </a:extLst>
                </p14:cNvPr>
                <p14:cNvContentPartPr/>
                <p14:nvPr/>
              </p14:nvContentPartPr>
              <p14:xfrm>
                <a:off x="5099673" y="111153"/>
                <a:ext cx="255960" cy="141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6C6E51-E7A5-4F28-97E9-7E54295BE58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95353" y="106833"/>
                  <a:ext cx="264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AB9ACD-248F-463D-AE9C-0EB2673D73DB}"/>
                    </a:ext>
                  </a:extLst>
                </p14:cNvPr>
                <p14:cNvContentPartPr/>
                <p14:nvPr/>
              </p14:nvContentPartPr>
              <p14:xfrm>
                <a:off x="5435553" y="12513"/>
                <a:ext cx="549720" cy="253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AB9ACD-248F-463D-AE9C-0EB2673D73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31233" y="8193"/>
                  <a:ext cx="558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0B47D1-AE8F-4A72-97AD-6405842D33BA}"/>
                    </a:ext>
                  </a:extLst>
                </p14:cNvPr>
                <p14:cNvContentPartPr/>
                <p14:nvPr/>
              </p14:nvContentPartPr>
              <p14:xfrm>
                <a:off x="5884473" y="131673"/>
                <a:ext cx="261720" cy="93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0B47D1-AE8F-4A72-97AD-6405842D33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80153" y="127353"/>
                  <a:ext cx="270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A488AA4-9B64-4B53-9C9E-6885562A53E6}"/>
                    </a:ext>
                  </a:extLst>
                </p14:cNvPr>
                <p14:cNvContentPartPr/>
                <p14:nvPr/>
              </p14:nvContentPartPr>
              <p14:xfrm>
                <a:off x="6099753" y="-6567"/>
                <a:ext cx="83160" cy="55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A488AA4-9B64-4B53-9C9E-6885562A53E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95433" y="-10887"/>
                  <a:ext cx="91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91B2E90-5601-44C3-AF36-F875AA1F61C6}"/>
                    </a:ext>
                  </a:extLst>
                </p14:cNvPr>
                <p14:cNvContentPartPr/>
                <p14:nvPr/>
              </p14:nvContentPartPr>
              <p14:xfrm>
                <a:off x="6317193" y="-60805"/>
                <a:ext cx="457200" cy="312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91B2E90-5601-44C3-AF36-F875AA1F61C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12873" y="-65125"/>
                  <a:ext cx="465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48C082-DC44-4437-87C0-50EA4EE65F5F}"/>
                    </a:ext>
                  </a:extLst>
                </p14:cNvPr>
                <p14:cNvContentPartPr/>
                <p14:nvPr/>
              </p14:nvContentPartPr>
              <p14:xfrm>
                <a:off x="3257193" y="495640"/>
                <a:ext cx="1389960" cy="129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48C082-DC44-4437-87C0-50EA4EE65F5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52873" y="491320"/>
                  <a:ext cx="1398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2056F2-3D56-4C5F-B9F4-EBDC9C4AB086}"/>
                    </a:ext>
                  </a:extLst>
                </p14:cNvPr>
                <p14:cNvContentPartPr/>
                <p14:nvPr/>
              </p14:nvContentPartPr>
              <p14:xfrm>
                <a:off x="3302193" y="568000"/>
                <a:ext cx="109908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2056F2-3D56-4C5F-B9F4-EBDC9C4AB08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7873" y="563680"/>
                  <a:ext cx="1107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BCBB4F-A84D-49FC-BDF0-DA266492668A}"/>
                    </a:ext>
                  </a:extLst>
                </p14:cNvPr>
                <p14:cNvContentPartPr/>
                <p14:nvPr/>
              </p14:nvContentPartPr>
              <p14:xfrm>
                <a:off x="5481273" y="391600"/>
                <a:ext cx="882720" cy="46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BCBB4F-A84D-49FC-BDF0-DA26649266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76953" y="387280"/>
                  <a:ext cx="891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2646F37-A00B-4807-88EE-A18B9BE7B9F5}"/>
                    </a:ext>
                  </a:extLst>
                </p14:cNvPr>
                <p14:cNvContentPartPr/>
                <p14:nvPr/>
              </p14:nvContentPartPr>
              <p14:xfrm>
                <a:off x="5492073" y="443080"/>
                <a:ext cx="820080" cy="208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2646F37-A00B-4807-88EE-A18B9BE7B9F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87753" y="438760"/>
                  <a:ext cx="828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220FB9-EC8E-40DD-9563-503ED7AC3908}"/>
                    </a:ext>
                  </a:extLst>
                </p14:cNvPr>
                <p14:cNvContentPartPr/>
                <p14:nvPr/>
              </p14:nvContentPartPr>
              <p14:xfrm>
                <a:off x="2664273" y="293320"/>
                <a:ext cx="503640" cy="120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220FB9-EC8E-40DD-9563-503ED7AC39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59953" y="289000"/>
                  <a:ext cx="512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E83661-FD89-47F7-B677-469B68D46550}"/>
                    </a:ext>
                  </a:extLst>
                </p14:cNvPr>
                <p14:cNvContentPartPr/>
                <p14:nvPr/>
              </p14:nvContentPartPr>
              <p14:xfrm>
                <a:off x="2575353" y="118000"/>
                <a:ext cx="130320" cy="339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E83661-FD89-47F7-B677-469B68D465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71033" y="113680"/>
                  <a:ext cx="13896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5593924-FB31-4E2D-A30D-EB09D7F93660}"/>
              </a:ext>
            </a:extLst>
          </p:cNvPr>
          <p:cNvGrpSpPr/>
          <p:nvPr/>
        </p:nvGrpSpPr>
        <p:grpSpPr>
          <a:xfrm>
            <a:off x="-230127" y="-194840"/>
            <a:ext cx="2200320" cy="1329120"/>
            <a:chOff x="-230127" y="-194840"/>
            <a:chExt cx="2200320" cy="13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17009F-6540-4BA6-B33A-BA151EE8B0ED}"/>
                    </a:ext>
                  </a:extLst>
                </p14:cNvPr>
                <p14:cNvContentPartPr/>
                <p14:nvPr/>
              </p14:nvContentPartPr>
              <p14:xfrm>
                <a:off x="1173513" y="308080"/>
                <a:ext cx="213840" cy="36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17009F-6540-4BA6-B33A-BA151EE8B0E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9193" y="303760"/>
                  <a:ext cx="222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1992EC-7EFC-45B0-BC0F-D86296FE26BB}"/>
                    </a:ext>
                  </a:extLst>
                </p14:cNvPr>
                <p14:cNvContentPartPr/>
                <p14:nvPr/>
              </p14:nvContentPartPr>
              <p14:xfrm>
                <a:off x="1364673" y="353080"/>
                <a:ext cx="147960" cy="21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1992EC-7EFC-45B0-BC0F-D86296FE26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60353" y="348760"/>
                  <a:ext cx="156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B7A3629-A38C-4B68-8AFD-7536C1003AE1}"/>
                    </a:ext>
                  </a:extLst>
                </p14:cNvPr>
                <p14:cNvContentPartPr/>
                <p14:nvPr/>
              </p14:nvContentPartPr>
              <p14:xfrm>
                <a:off x="1456473" y="232120"/>
                <a:ext cx="175320" cy="285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B7A3629-A38C-4B68-8AFD-7536C1003A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52153" y="227800"/>
                  <a:ext cx="183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E4857C-43A5-4710-A6FD-32E8AE79056B}"/>
                    </a:ext>
                  </a:extLst>
                </p14:cNvPr>
                <p14:cNvContentPartPr/>
                <p14:nvPr/>
              </p14:nvContentPartPr>
              <p14:xfrm>
                <a:off x="1723233" y="393760"/>
                <a:ext cx="36360" cy="3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E4857C-43A5-4710-A6FD-32E8AE79056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18913" y="389440"/>
                  <a:ext cx="45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55A255-0DC6-4DDC-A4DC-C1ABE7714989}"/>
                    </a:ext>
                  </a:extLst>
                </p14:cNvPr>
                <p14:cNvContentPartPr/>
                <p14:nvPr/>
              </p14:nvContentPartPr>
              <p14:xfrm>
                <a:off x="855273" y="256240"/>
                <a:ext cx="345600" cy="623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55A255-0DC6-4DDC-A4DC-C1ABE771498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0953" y="251920"/>
                  <a:ext cx="3542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A3ACEB-6B19-4FDA-99C4-610AD803D641}"/>
                    </a:ext>
                  </a:extLst>
                </p14:cNvPr>
                <p14:cNvContentPartPr/>
                <p14:nvPr/>
              </p14:nvContentPartPr>
              <p14:xfrm>
                <a:off x="765633" y="-194840"/>
                <a:ext cx="1204560" cy="99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A3ACEB-6B19-4FDA-99C4-610AD803D6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1313" y="-199160"/>
                  <a:ext cx="121320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350619D-5734-4269-AE26-32549B8A5423}"/>
                    </a:ext>
                  </a:extLst>
                </p14:cNvPr>
                <p14:cNvContentPartPr/>
                <p14:nvPr/>
              </p14:nvContentPartPr>
              <p14:xfrm>
                <a:off x="541713" y="458200"/>
                <a:ext cx="501120" cy="229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350619D-5734-4269-AE26-32549B8A542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7393" y="453880"/>
                  <a:ext cx="509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4D0C79-6930-41E0-B389-3B2B3DB0D559}"/>
                    </a:ext>
                  </a:extLst>
                </p14:cNvPr>
                <p14:cNvContentPartPr/>
                <p14:nvPr/>
              </p14:nvContentPartPr>
              <p14:xfrm>
                <a:off x="497793" y="399520"/>
                <a:ext cx="269280" cy="522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4D0C79-6930-41E0-B389-3B2B3DB0D5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3473" y="395200"/>
                  <a:ext cx="2779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C1EC4E0-F941-471C-9E7F-72E11C2B1D57}"/>
                    </a:ext>
                  </a:extLst>
                </p14:cNvPr>
                <p14:cNvContentPartPr/>
                <p14:nvPr/>
              </p14:nvContentPartPr>
              <p14:xfrm>
                <a:off x="-230127" y="622720"/>
                <a:ext cx="601560" cy="511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C1EC4E0-F941-471C-9E7F-72E11C2B1D5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-234447" y="618400"/>
                  <a:ext cx="6102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C90FD3-74F0-4849-BE21-FCB67A20C9DC}"/>
                    </a:ext>
                  </a:extLst>
                </p14:cNvPr>
                <p14:cNvContentPartPr/>
                <p14:nvPr/>
              </p14:nvContentPartPr>
              <p14:xfrm>
                <a:off x="-159567" y="509680"/>
                <a:ext cx="590400" cy="448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C90FD3-74F0-4849-BE21-FCB67A20C9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-163887" y="505360"/>
                  <a:ext cx="599040" cy="45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C04BB70-D563-4550-B83F-F4A5911F885A}"/>
                  </a:ext>
                </a:extLst>
              </p14:cNvPr>
              <p14:cNvContentPartPr/>
              <p14:nvPr/>
            </p14:nvContentPartPr>
            <p14:xfrm>
              <a:off x="4959273" y="4177000"/>
              <a:ext cx="716760" cy="336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C04BB70-D563-4550-B83F-F4A5911F885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954953" y="4172680"/>
                <a:ext cx="725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84D5FD1-4B65-4597-A75C-50929AAC19EE}"/>
                  </a:ext>
                </a:extLst>
              </p14:cNvPr>
              <p14:cNvContentPartPr/>
              <p14:nvPr/>
            </p14:nvContentPartPr>
            <p14:xfrm>
              <a:off x="550353" y="3540160"/>
              <a:ext cx="1067040" cy="990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84D5FD1-4B65-4597-A75C-50929AAC19E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46033" y="3535840"/>
                <a:ext cx="107568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EFB66C7-8B8D-4D3F-B19B-459B78F12E24}"/>
                  </a:ext>
                </a:extLst>
              </p14:cNvPr>
              <p14:cNvContentPartPr/>
              <p14:nvPr/>
            </p14:nvContentPartPr>
            <p14:xfrm>
              <a:off x="5281113" y="4413880"/>
              <a:ext cx="6120" cy="7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EFB66C7-8B8D-4D3F-B19B-459B78F12E2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76793" y="4409560"/>
                <a:ext cx="147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421026-FD1B-4698-A9A5-0D06700BE3D1}"/>
                  </a:ext>
                </a:extLst>
              </p14:cNvPr>
              <p14:cNvContentPartPr/>
              <p14:nvPr/>
            </p14:nvContentPartPr>
            <p14:xfrm>
              <a:off x="5253393" y="4052440"/>
              <a:ext cx="4320" cy="8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421026-FD1B-4698-A9A5-0D06700BE3D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49073" y="4048120"/>
                <a:ext cx="129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7C74D-DE78-4C83-84E2-FCC83AC650C0}"/>
              </a:ext>
            </a:extLst>
          </p:cNvPr>
          <p:cNvGrpSpPr/>
          <p:nvPr/>
        </p:nvGrpSpPr>
        <p:grpSpPr>
          <a:xfrm>
            <a:off x="799833" y="3977920"/>
            <a:ext cx="561600" cy="764640"/>
            <a:chOff x="799833" y="3977920"/>
            <a:chExt cx="56160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5F71A7-2602-4CFF-9383-D9CE580E9F78}"/>
                    </a:ext>
                  </a:extLst>
                </p14:cNvPr>
                <p14:cNvContentPartPr/>
                <p14:nvPr/>
              </p14:nvContentPartPr>
              <p14:xfrm>
                <a:off x="975153" y="4081600"/>
                <a:ext cx="6120" cy="34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5F71A7-2602-4CFF-9383-D9CE580E9F7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0833" y="4077280"/>
                  <a:ext cx="14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7E541C6-31DD-4E7F-8040-38DB1CA48CFA}"/>
                    </a:ext>
                  </a:extLst>
                </p14:cNvPr>
                <p14:cNvContentPartPr/>
                <p14:nvPr/>
              </p14:nvContentPartPr>
              <p14:xfrm>
                <a:off x="1049313" y="4368520"/>
                <a:ext cx="22680" cy="12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7E541C6-31DD-4E7F-8040-38DB1CA48CF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4993" y="4364200"/>
                  <a:ext cx="31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CB1AF0-441A-48C6-853D-5D2597A9DB13}"/>
                    </a:ext>
                  </a:extLst>
                </p14:cNvPr>
                <p14:cNvContentPartPr/>
                <p14:nvPr/>
              </p14:nvContentPartPr>
              <p14:xfrm>
                <a:off x="1143633" y="4072960"/>
                <a:ext cx="66600" cy="312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CB1AF0-441A-48C6-853D-5D2597A9DB1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9313" y="4068640"/>
                  <a:ext cx="752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CA1A303-730D-4A41-B0F1-314C93B3CC39}"/>
                    </a:ext>
                  </a:extLst>
                </p14:cNvPr>
                <p14:cNvContentPartPr/>
                <p14:nvPr/>
              </p14:nvContentPartPr>
              <p14:xfrm>
                <a:off x="1169193" y="3977920"/>
                <a:ext cx="16200" cy="75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CA1A303-730D-4A41-B0F1-314C93B3CC3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64873" y="3973600"/>
                  <a:ext cx="24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A3EA6A-7EC7-4F23-ADA6-08A8B6DF5E40}"/>
                    </a:ext>
                  </a:extLst>
                </p14:cNvPr>
                <p14:cNvContentPartPr/>
                <p14:nvPr/>
              </p14:nvContentPartPr>
              <p14:xfrm>
                <a:off x="799833" y="4443400"/>
                <a:ext cx="561600" cy="299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A3EA6A-7EC7-4F23-ADA6-08A8B6DF5E4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5513" y="4439080"/>
                  <a:ext cx="570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AB06DA-4FA6-44A2-901E-8F9530AE483F}"/>
                    </a:ext>
                  </a:extLst>
                </p14:cNvPr>
                <p14:cNvContentPartPr/>
                <p14:nvPr/>
              </p14:nvContentPartPr>
              <p14:xfrm>
                <a:off x="1134993" y="4638880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AB06DA-4FA6-44A2-901E-8F9530AE483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30673" y="46345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BF4E72-C5B5-4C4F-BFE1-A9BEF0DE93D5}"/>
                    </a:ext>
                  </a:extLst>
                </p14:cNvPr>
                <p14:cNvContentPartPr/>
                <p14:nvPr/>
              </p14:nvContentPartPr>
              <p14:xfrm>
                <a:off x="1134993" y="4638880"/>
                <a:ext cx="12960" cy="2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BF4E72-C5B5-4C4F-BFE1-A9BEF0DE93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30673" y="4634560"/>
                  <a:ext cx="2160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02A7F35-1D60-4775-B2D8-3BC30F61C436}"/>
              </a:ext>
            </a:extLst>
          </p:cNvPr>
          <p:cNvGrpSpPr/>
          <p:nvPr/>
        </p:nvGrpSpPr>
        <p:grpSpPr>
          <a:xfrm>
            <a:off x="4140993" y="4363480"/>
            <a:ext cx="360000" cy="277560"/>
            <a:chOff x="4140993" y="4363480"/>
            <a:chExt cx="3600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2211C5-4776-4E7C-A887-F4DC79DA9704}"/>
                    </a:ext>
                  </a:extLst>
                </p14:cNvPr>
                <p14:cNvContentPartPr/>
                <p14:nvPr/>
              </p14:nvContentPartPr>
              <p14:xfrm>
                <a:off x="4140993" y="4445920"/>
                <a:ext cx="165600" cy="195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2211C5-4776-4E7C-A887-F4DC79DA970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36673" y="4441600"/>
                  <a:ext cx="174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161718-E118-4E4A-9945-0CB88D141359}"/>
                    </a:ext>
                  </a:extLst>
                </p14:cNvPr>
                <p14:cNvContentPartPr/>
                <p14:nvPr/>
              </p14:nvContentPartPr>
              <p14:xfrm>
                <a:off x="4266633" y="4425760"/>
                <a:ext cx="104400" cy="195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161718-E118-4E4A-9945-0CB88D14135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62313" y="4421440"/>
                  <a:ext cx="113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ED90128-F353-43E4-84E8-878794A923E6}"/>
                    </a:ext>
                  </a:extLst>
                </p14:cNvPr>
                <p14:cNvContentPartPr/>
                <p14:nvPr/>
              </p14:nvContentPartPr>
              <p14:xfrm>
                <a:off x="4410633" y="4363480"/>
                <a:ext cx="42120" cy="228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ED90128-F353-43E4-84E8-878794A923E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406313" y="4359160"/>
                  <a:ext cx="50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243710-0519-4286-AF53-01B1CFFA2233}"/>
                    </a:ext>
                  </a:extLst>
                </p14:cNvPr>
                <p14:cNvContentPartPr/>
                <p14:nvPr/>
              </p14:nvContentPartPr>
              <p14:xfrm>
                <a:off x="4346553" y="4475080"/>
                <a:ext cx="154440" cy="45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243710-0519-4286-AF53-01B1CFFA223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42233" y="4470760"/>
                  <a:ext cx="163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617FE69-11CC-411A-BB7F-45AA37C08C3C}"/>
                    </a:ext>
                  </a:extLst>
                </p14:cNvPr>
                <p14:cNvContentPartPr/>
                <p14:nvPr/>
              </p14:nvContentPartPr>
              <p14:xfrm>
                <a:off x="4416033" y="4483720"/>
                <a:ext cx="6120" cy="6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617FE69-11CC-411A-BB7F-45AA37C08C3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11713" y="4479400"/>
                  <a:ext cx="1476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BD6F027-9BF2-4184-916A-835712A90371}"/>
              </a:ext>
            </a:extLst>
          </p:cNvPr>
          <p:cNvGrpSpPr/>
          <p:nvPr/>
        </p:nvGrpSpPr>
        <p:grpSpPr>
          <a:xfrm>
            <a:off x="5149353" y="4388680"/>
            <a:ext cx="966240" cy="386640"/>
            <a:chOff x="5149353" y="4388680"/>
            <a:chExt cx="96624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C123BC-E467-4FC9-AF23-B379086D437A}"/>
                    </a:ext>
                  </a:extLst>
                </p14:cNvPr>
                <p14:cNvContentPartPr/>
                <p14:nvPr/>
              </p14:nvContentPartPr>
              <p14:xfrm>
                <a:off x="5344833" y="4766320"/>
                <a:ext cx="360" cy="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C123BC-E467-4FC9-AF23-B379086D437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40513" y="4762000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D241CB-EA8A-4BBC-A137-0EEF88EBAB79}"/>
                    </a:ext>
                  </a:extLst>
                </p14:cNvPr>
                <p14:cNvContentPartPr/>
                <p14:nvPr/>
              </p14:nvContentPartPr>
              <p14:xfrm>
                <a:off x="5339433" y="4396600"/>
                <a:ext cx="10440" cy="1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D241CB-EA8A-4BBC-A137-0EEF88EBAB7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35113" y="4392280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87FB77-A471-44E5-B926-A16D056DB25C}"/>
                    </a:ext>
                  </a:extLst>
                </p14:cNvPr>
                <p14:cNvContentPartPr/>
                <p14:nvPr/>
              </p14:nvContentPartPr>
              <p14:xfrm>
                <a:off x="5570193" y="4535920"/>
                <a:ext cx="176400" cy="2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87FB77-A471-44E5-B926-A16D056DB25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65873" y="4531600"/>
                  <a:ext cx="185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7D0361-1746-4E00-A5EE-3FC19C23802E}"/>
                    </a:ext>
                  </a:extLst>
                </p14:cNvPr>
                <p14:cNvContentPartPr/>
                <p14:nvPr/>
              </p14:nvContentPartPr>
              <p14:xfrm>
                <a:off x="5662353" y="4472200"/>
                <a:ext cx="113040" cy="114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7D0361-1746-4E00-A5EE-3FC19C23802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58033" y="4467880"/>
                  <a:ext cx="121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FB61C8A-2F4A-4F64-B41B-979E7D09EF1C}"/>
                    </a:ext>
                  </a:extLst>
                </p14:cNvPr>
                <p14:cNvContentPartPr/>
                <p14:nvPr/>
              </p14:nvContentPartPr>
              <p14:xfrm>
                <a:off x="5821113" y="4425040"/>
                <a:ext cx="137880" cy="17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FB61C8A-2F4A-4F64-B41B-979E7D09EF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816793" y="4420720"/>
                  <a:ext cx="146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DBF047-889C-4EC2-A5FD-B3961A5E7627}"/>
                    </a:ext>
                  </a:extLst>
                </p14:cNvPr>
                <p14:cNvContentPartPr/>
                <p14:nvPr/>
              </p14:nvContentPartPr>
              <p14:xfrm>
                <a:off x="5933793" y="4412800"/>
                <a:ext cx="138960" cy="196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DBF047-889C-4EC2-A5FD-B3961A5E762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29473" y="4408480"/>
                  <a:ext cx="147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4D7635-D85C-45A3-9BF6-231759EB0ADE}"/>
                    </a:ext>
                  </a:extLst>
                </p14:cNvPr>
                <p14:cNvContentPartPr/>
                <p14:nvPr/>
              </p14:nvContentPartPr>
              <p14:xfrm>
                <a:off x="5393793" y="4460320"/>
                <a:ext cx="7200" cy="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4D7635-D85C-45A3-9BF6-231759EB0AD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89473" y="4456000"/>
                  <a:ext cx="158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FDF94A1-550F-4832-9643-33F67BB86327}"/>
                    </a:ext>
                  </a:extLst>
                </p14:cNvPr>
                <p14:cNvContentPartPr/>
                <p14:nvPr/>
              </p14:nvContentPartPr>
              <p14:xfrm>
                <a:off x="5416833" y="4636360"/>
                <a:ext cx="360" cy="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FDF94A1-550F-4832-9643-33F67BB86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12513" y="4632040"/>
                  <a:ext cx="9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BFF4FCB-8581-489F-B6C4-41FBAB222F06}"/>
                    </a:ext>
                  </a:extLst>
                </p14:cNvPr>
                <p14:cNvContentPartPr/>
                <p14:nvPr/>
              </p14:nvContentPartPr>
              <p14:xfrm>
                <a:off x="5328273" y="4502080"/>
                <a:ext cx="22320" cy="16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BFF4FCB-8581-489F-B6C4-41FBAB222F0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23953" y="4497760"/>
                  <a:ext cx="30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162CAC-08BF-4DAE-B22F-8B39DCA5E33F}"/>
                    </a:ext>
                  </a:extLst>
                </p14:cNvPr>
                <p14:cNvContentPartPr/>
                <p14:nvPr/>
              </p14:nvContentPartPr>
              <p14:xfrm>
                <a:off x="5270673" y="4422520"/>
                <a:ext cx="96480" cy="26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162CAC-08BF-4DAE-B22F-8B39DCA5E33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266353" y="4418200"/>
                  <a:ext cx="105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3AA8DF7-BAC0-47C3-BEAC-185DDCD37671}"/>
                    </a:ext>
                  </a:extLst>
                </p14:cNvPr>
                <p14:cNvContentPartPr/>
                <p14:nvPr/>
              </p14:nvContentPartPr>
              <p14:xfrm>
                <a:off x="5324313" y="4478680"/>
                <a:ext cx="75600" cy="164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3AA8DF7-BAC0-47C3-BEAC-185DDCD3767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19993" y="4474360"/>
                  <a:ext cx="84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605BCA7-C1D3-4913-B3FB-EBFBB0FEE4FF}"/>
                    </a:ext>
                  </a:extLst>
                </p14:cNvPr>
                <p14:cNvContentPartPr/>
                <p14:nvPr/>
              </p14:nvContentPartPr>
              <p14:xfrm>
                <a:off x="5149353" y="4476160"/>
                <a:ext cx="272880" cy="152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605BCA7-C1D3-4913-B3FB-EBFBB0FEE4F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45033" y="4471840"/>
                  <a:ext cx="281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5313A4-5B72-4FED-8596-85A4B4996B97}"/>
                    </a:ext>
                  </a:extLst>
                </p14:cNvPr>
                <p14:cNvContentPartPr/>
                <p14:nvPr/>
              </p14:nvContentPartPr>
              <p14:xfrm>
                <a:off x="5443473" y="4502800"/>
                <a:ext cx="482040" cy="10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5313A4-5B72-4FED-8596-85A4B4996B9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39153" y="4498480"/>
                  <a:ext cx="490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96672B-DB13-4840-B2FA-ED9AEF50AB03}"/>
                    </a:ext>
                  </a:extLst>
                </p14:cNvPr>
                <p14:cNvContentPartPr/>
                <p14:nvPr/>
              </p14:nvContentPartPr>
              <p14:xfrm>
                <a:off x="5592513" y="4447360"/>
                <a:ext cx="475200" cy="10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96672B-DB13-4840-B2FA-ED9AEF50AB0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88193" y="4443040"/>
                  <a:ext cx="483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F91862-9F0E-433B-B7C1-6B269A7A5B0E}"/>
                    </a:ext>
                  </a:extLst>
                </p14:cNvPr>
                <p14:cNvContentPartPr/>
                <p14:nvPr/>
              </p14:nvContentPartPr>
              <p14:xfrm>
                <a:off x="5800593" y="4432600"/>
                <a:ext cx="263160" cy="300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F91862-9F0E-433B-B7C1-6B269A7A5B0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96273" y="4428280"/>
                  <a:ext cx="271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1531A7-ADDC-4B9F-844D-B16B39BBD2D3}"/>
                    </a:ext>
                  </a:extLst>
                </p14:cNvPr>
                <p14:cNvContentPartPr/>
                <p14:nvPr/>
              </p14:nvContentPartPr>
              <p14:xfrm>
                <a:off x="5741193" y="4473280"/>
                <a:ext cx="363960" cy="35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1531A7-ADDC-4B9F-844D-B16B39BBD2D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36873" y="4468960"/>
                  <a:ext cx="372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51A255-F61F-4440-A33B-02ED26D68CD0}"/>
                    </a:ext>
                  </a:extLst>
                </p14:cNvPr>
                <p14:cNvContentPartPr/>
                <p14:nvPr/>
              </p14:nvContentPartPr>
              <p14:xfrm>
                <a:off x="5964033" y="4434760"/>
                <a:ext cx="151560" cy="27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51A255-F61F-4440-A33B-02ED26D68CD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959713" y="4430440"/>
                  <a:ext cx="16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242B1A3-843B-4A24-B47F-610CB4B109AC}"/>
                    </a:ext>
                  </a:extLst>
                </p14:cNvPr>
                <p14:cNvContentPartPr/>
                <p14:nvPr/>
              </p14:nvContentPartPr>
              <p14:xfrm>
                <a:off x="5306313" y="4388680"/>
                <a:ext cx="7920" cy="9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242B1A3-843B-4A24-B47F-610CB4B109A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301993" y="4384360"/>
                  <a:ext cx="16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68EC5B-AE2D-4458-A8BB-F47F2DFB4CAA}"/>
                    </a:ext>
                  </a:extLst>
                </p14:cNvPr>
                <p14:cNvContentPartPr/>
                <p14:nvPr/>
              </p14:nvContentPartPr>
              <p14:xfrm>
                <a:off x="5339793" y="4739320"/>
                <a:ext cx="17640" cy="36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68EC5B-AE2D-4458-A8BB-F47F2DFB4CA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335473" y="4735000"/>
                  <a:ext cx="26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5E7EC12-8382-415B-8541-17E8414478A7}"/>
              </a:ext>
            </a:extLst>
          </p:cNvPr>
          <p:cNvGrpSpPr/>
          <p:nvPr/>
        </p:nvGrpSpPr>
        <p:grpSpPr>
          <a:xfrm>
            <a:off x="5669913" y="2877400"/>
            <a:ext cx="2314800" cy="1095840"/>
            <a:chOff x="5669913" y="2877400"/>
            <a:chExt cx="2314800" cy="10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16C26-A884-458A-813F-1E279534F09C}"/>
                    </a:ext>
                  </a:extLst>
                </p14:cNvPr>
                <p14:cNvContentPartPr/>
                <p14:nvPr/>
              </p14:nvContentPartPr>
              <p14:xfrm>
                <a:off x="5669913" y="3780640"/>
                <a:ext cx="453600" cy="178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16C26-A884-458A-813F-1E279534F09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65593" y="3776320"/>
                  <a:ext cx="462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002709C-1F5E-472F-9A6C-7FD8211AA6AD}"/>
                    </a:ext>
                  </a:extLst>
                </p14:cNvPr>
                <p14:cNvContentPartPr/>
                <p14:nvPr/>
              </p14:nvContentPartPr>
              <p14:xfrm>
                <a:off x="5931633" y="3725920"/>
                <a:ext cx="203040" cy="247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002709C-1F5E-472F-9A6C-7FD8211AA6A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927313" y="3721600"/>
                  <a:ext cx="211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398DDEF-B084-493B-B9C0-364020284FE3}"/>
                    </a:ext>
                  </a:extLst>
                </p14:cNvPr>
                <p14:cNvContentPartPr/>
                <p14:nvPr/>
              </p14:nvContentPartPr>
              <p14:xfrm>
                <a:off x="6257073" y="3606400"/>
                <a:ext cx="70560" cy="224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398DDEF-B084-493B-B9C0-364020284FE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52753" y="3602080"/>
                  <a:ext cx="79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DDE130B-FFB1-43A3-86D0-3327972F9A4E}"/>
                    </a:ext>
                  </a:extLst>
                </p14:cNvPr>
                <p14:cNvContentPartPr/>
                <p14:nvPr/>
              </p14:nvContentPartPr>
              <p14:xfrm>
                <a:off x="6353193" y="3512440"/>
                <a:ext cx="157320" cy="269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DDE130B-FFB1-43A3-86D0-3327972F9A4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348873" y="3508120"/>
                  <a:ext cx="165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CD7F64-C57F-4F20-9A6B-A3D0E82F36FD}"/>
                    </a:ext>
                  </a:extLst>
                </p14:cNvPr>
                <p14:cNvContentPartPr/>
                <p14:nvPr/>
              </p14:nvContentPartPr>
              <p14:xfrm>
                <a:off x="6501153" y="3375280"/>
                <a:ext cx="148320" cy="309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CD7F64-C57F-4F20-9A6B-A3D0E82F36F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496833" y="3370960"/>
                  <a:ext cx="156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864BF67-06B8-4F20-B915-86C50685C568}"/>
                    </a:ext>
                  </a:extLst>
                </p14:cNvPr>
                <p14:cNvContentPartPr/>
                <p14:nvPr/>
              </p14:nvContentPartPr>
              <p14:xfrm>
                <a:off x="6694833" y="3234520"/>
                <a:ext cx="241920" cy="18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864BF67-06B8-4F20-B915-86C50685C56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90513" y="3230200"/>
                  <a:ext cx="250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3BA20EA-1167-425E-B056-8226DA736F7C}"/>
                    </a:ext>
                  </a:extLst>
                </p14:cNvPr>
                <p14:cNvContentPartPr/>
                <p14:nvPr/>
              </p14:nvContentPartPr>
              <p14:xfrm>
                <a:off x="6724713" y="3202840"/>
                <a:ext cx="224640" cy="178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3BA20EA-1167-425E-B056-8226DA736F7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20393" y="3198520"/>
                  <a:ext cx="233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5820E4B-4D87-4024-84DB-C22C859DD7CD}"/>
                    </a:ext>
                  </a:extLst>
                </p14:cNvPr>
                <p14:cNvContentPartPr/>
                <p14:nvPr/>
              </p14:nvContentPartPr>
              <p14:xfrm>
                <a:off x="7067073" y="2979280"/>
                <a:ext cx="301320" cy="225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5820E4B-4D87-4024-84DB-C22C859DD7C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62753" y="2974960"/>
                  <a:ext cx="309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8504EC-2480-454F-B568-868CC9E447A2}"/>
                    </a:ext>
                  </a:extLst>
                </p14:cNvPr>
                <p14:cNvContentPartPr/>
                <p14:nvPr/>
              </p14:nvContentPartPr>
              <p14:xfrm>
                <a:off x="7389993" y="2877400"/>
                <a:ext cx="191520" cy="25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8504EC-2480-454F-B568-868CC9E447A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85673" y="2873080"/>
                  <a:ext cx="200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1FB19F-3503-4447-8A44-9F7A56727CFA}"/>
                    </a:ext>
                  </a:extLst>
                </p14:cNvPr>
                <p14:cNvContentPartPr/>
                <p14:nvPr/>
              </p14:nvContentPartPr>
              <p14:xfrm>
                <a:off x="7487193" y="3064600"/>
                <a:ext cx="425160" cy="263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1FB19F-3503-4447-8A44-9F7A56727CF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482873" y="3060280"/>
                  <a:ext cx="433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94EAB7-AA7A-46DF-8AFA-E7751DDF74F1}"/>
                    </a:ext>
                  </a:extLst>
                </p14:cNvPr>
                <p14:cNvContentPartPr/>
                <p14:nvPr/>
              </p14:nvContentPartPr>
              <p14:xfrm>
                <a:off x="7430313" y="3040480"/>
                <a:ext cx="554400" cy="320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94EAB7-AA7A-46DF-8AFA-E7751DDF74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25993" y="3036160"/>
                  <a:ext cx="563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78DAB8E-010A-461E-86A0-E7D51C60BE3A}"/>
                    </a:ext>
                  </a:extLst>
                </p14:cNvPr>
                <p14:cNvContentPartPr/>
                <p14:nvPr/>
              </p14:nvContentPartPr>
              <p14:xfrm>
                <a:off x="6652713" y="3723400"/>
                <a:ext cx="102240" cy="132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78DAB8E-010A-461E-86A0-E7D51C60BE3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48393" y="3719080"/>
                  <a:ext cx="110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50F29D5-0C6A-4A94-98B3-6B7E2846CCFE}"/>
                    </a:ext>
                  </a:extLst>
                </p14:cNvPr>
                <p14:cNvContentPartPr/>
                <p14:nvPr/>
              </p14:nvContentPartPr>
              <p14:xfrm>
                <a:off x="6602673" y="3743920"/>
                <a:ext cx="247680" cy="136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50F29D5-0C6A-4A94-98B3-6B7E2846CCF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98353" y="3739600"/>
                  <a:ext cx="25632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8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20D43C-54A9-4FBD-BF6C-E26BB8AD0A6A}"/>
              </a:ext>
            </a:extLst>
          </p:cNvPr>
          <p:cNvGrpSpPr/>
          <p:nvPr/>
        </p:nvGrpSpPr>
        <p:grpSpPr>
          <a:xfrm>
            <a:off x="2101593" y="1522713"/>
            <a:ext cx="1854000" cy="747720"/>
            <a:chOff x="2101593" y="1522713"/>
            <a:chExt cx="185400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4C5A6F-6846-45DC-A5AB-CAA79CEF3E86}"/>
                    </a:ext>
                  </a:extLst>
                </p14:cNvPr>
                <p14:cNvContentPartPr/>
                <p14:nvPr/>
              </p14:nvContentPartPr>
              <p14:xfrm>
                <a:off x="2136873" y="1727193"/>
                <a:ext cx="41400" cy="54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4C5A6F-6846-45DC-A5AB-CAA79CEF3E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2553" y="1722873"/>
                  <a:ext cx="500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A28A39-C1AB-496E-BE63-E552F129C461}"/>
                    </a:ext>
                  </a:extLst>
                </p14:cNvPr>
                <p14:cNvContentPartPr/>
                <p14:nvPr/>
              </p14:nvContentPartPr>
              <p14:xfrm>
                <a:off x="2101593" y="1621353"/>
                <a:ext cx="298440" cy="30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A28A39-C1AB-496E-BE63-E552F129C4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7273" y="1617033"/>
                  <a:ext cx="307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6AECF2-F734-4D9E-9C22-3FF9BF1E478D}"/>
                    </a:ext>
                  </a:extLst>
                </p14:cNvPr>
                <p14:cNvContentPartPr/>
                <p14:nvPr/>
              </p14:nvContentPartPr>
              <p14:xfrm>
                <a:off x="2387073" y="1821873"/>
                <a:ext cx="321120" cy="21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6AECF2-F734-4D9E-9C22-3FF9BF1E47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2753" y="1817553"/>
                  <a:ext cx="32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8D4361-B0F3-43AA-A377-2712021B3203}"/>
                    </a:ext>
                  </a:extLst>
                </p14:cNvPr>
                <p14:cNvContentPartPr/>
                <p14:nvPr/>
              </p14:nvContentPartPr>
              <p14:xfrm>
                <a:off x="2789553" y="1522713"/>
                <a:ext cx="577800" cy="47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8D4361-B0F3-43AA-A377-2712021B32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5233" y="1518393"/>
                  <a:ext cx="5864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B11916-F029-4AC0-801D-3B9D7015C8A8}"/>
                    </a:ext>
                  </a:extLst>
                </p14:cNvPr>
                <p14:cNvContentPartPr/>
                <p14:nvPr/>
              </p14:nvContentPartPr>
              <p14:xfrm>
                <a:off x="3292113" y="1757433"/>
                <a:ext cx="93600" cy="1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B11916-F029-4AC0-801D-3B9D7015C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7793" y="1753113"/>
                  <a:ext cx="102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897B0-D7BF-46C7-9D72-6715D0501726}"/>
                    </a:ext>
                  </a:extLst>
                </p14:cNvPr>
                <p14:cNvContentPartPr/>
                <p14:nvPr/>
              </p14:nvContentPartPr>
              <p14:xfrm>
                <a:off x="3407673" y="1661313"/>
                <a:ext cx="547920" cy="48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897B0-D7BF-46C7-9D72-6715D05017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3353" y="1656993"/>
                  <a:ext cx="55656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E5E5EC-2B1F-42CE-AA8D-560933696C85}"/>
              </a:ext>
            </a:extLst>
          </p:cNvPr>
          <p:cNvGrpSpPr/>
          <p:nvPr/>
        </p:nvGrpSpPr>
        <p:grpSpPr>
          <a:xfrm>
            <a:off x="5623473" y="1234353"/>
            <a:ext cx="593640" cy="714600"/>
            <a:chOff x="5623473" y="1234353"/>
            <a:chExt cx="59364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9EF804-CB38-45F9-BCEF-9D48F21BEAAC}"/>
                    </a:ext>
                  </a:extLst>
                </p14:cNvPr>
                <p14:cNvContentPartPr/>
                <p14:nvPr/>
              </p14:nvContentPartPr>
              <p14:xfrm>
                <a:off x="5623473" y="1234353"/>
                <a:ext cx="333000" cy="71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9EF804-CB38-45F9-BCEF-9D48F21BEA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9153" y="1230033"/>
                  <a:ext cx="3416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E83963-27A5-4498-BA9D-6128F3A39AA0}"/>
                    </a:ext>
                  </a:extLst>
                </p14:cNvPr>
                <p14:cNvContentPartPr/>
                <p14:nvPr/>
              </p14:nvContentPartPr>
              <p14:xfrm>
                <a:off x="5989953" y="1558353"/>
                <a:ext cx="227160" cy="33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E83963-27A5-4498-BA9D-6128F3A39A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5633" y="1554033"/>
                  <a:ext cx="23580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65F172-8985-4920-B15C-CC3164AF3245}"/>
              </a:ext>
            </a:extLst>
          </p:cNvPr>
          <p:cNvGrpSpPr/>
          <p:nvPr/>
        </p:nvGrpSpPr>
        <p:grpSpPr>
          <a:xfrm>
            <a:off x="7271553" y="975513"/>
            <a:ext cx="2307960" cy="966600"/>
            <a:chOff x="7271553" y="975513"/>
            <a:chExt cx="2307960" cy="9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E7D1AE-3DFE-42F1-9864-142CE063F2C9}"/>
                    </a:ext>
                  </a:extLst>
                </p14:cNvPr>
                <p14:cNvContentPartPr/>
                <p14:nvPr/>
              </p14:nvContentPartPr>
              <p14:xfrm>
                <a:off x="7410513" y="1419393"/>
                <a:ext cx="108000" cy="522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E7D1AE-3DFE-42F1-9864-142CE063F2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6193" y="1415073"/>
                  <a:ext cx="116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754026-F7A2-4967-B314-EBECFC286BE3}"/>
                    </a:ext>
                  </a:extLst>
                </p14:cNvPr>
                <p14:cNvContentPartPr/>
                <p14:nvPr/>
              </p14:nvContentPartPr>
              <p14:xfrm>
                <a:off x="7271553" y="1342713"/>
                <a:ext cx="311760" cy="30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754026-F7A2-4967-B314-EBECFC286B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7233" y="1338393"/>
                  <a:ext cx="320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A17061-38E1-43F7-827D-7939C2E08379}"/>
                    </a:ext>
                  </a:extLst>
                </p14:cNvPr>
                <p14:cNvContentPartPr/>
                <p14:nvPr/>
              </p14:nvContentPartPr>
              <p14:xfrm>
                <a:off x="7574313" y="1460433"/>
                <a:ext cx="407520" cy="212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A17061-38E1-43F7-827D-7939C2E083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69993" y="1456113"/>
                  <a:ext cx="416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C21891-9626-4D28-B097-DCE9DD61E399}"/>
                    </a:ext>
                  </a:extLst>
                </p14:cNvPr>
                <p14:cNvContentPartPr/>
                <p14:nvPr/>
              </p14:nvContentPartPr>
              <p14:xfrm>
                <a:off x="8011353" y="1152993"/>
                <a:ext cx="594720" cy="47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C21891-9626-4D28-B097-DCE9DD61E3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7033" y="1148673"/>
                  <a:ext cx="6033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4D2580-8EB6-42BA-9F43-C9074A506C88}"/>
                    </a:ext>
                  </a:extLst>
                </p14:cNvPr>
                <p14:cNvContentPartPr/>
                <p14:nvPr/>
              </p14:nvContentPartPr>
              <p14:xfrm>
                <a:off x="8544153" y="1362873"/>
                <a:ext cx="250560" cy="11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4D2580-8EB6-42BA-9F43-C9074A506C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9833" y="1358553"/>
                  <a:ext cx="25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7CC3D6-51A2-41EA-8908-0B3653B40D39}"/>
                    </a:ext>
                  </a:extLst>
                </p14:cNvPr>
                <p14:cNvContentPartPr/>
                <p14:nvPr/>
              </p14:nvContentPartPr>
              <p14:xfrm>
                <a:off x="8728113" y="1163073"/>
                <a:ext cx="46440" cy="9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7CC3D6-51A2-41EA-8908-0B3653B40D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3793" y="1158753"/>
                  <a:ext cx="55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02398B-C6EE-41C3-A427-64640BF5D53A}"/>
                    </a:ext>
                  </a:extLst>
                </p14:cNvPr>
                <p14:cNvContentPartPr/>
                <p14:nvPr/>
              </p14:nvContentPartPr>
              <p14:xfrm>
                <a:off x="8913153" y="975513"/>
                <a:ext cx="666360" cy="51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02398B-C6EE-41C3-A427-64640BF5D5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08833" y="971193"/>
                  <a:ext cx="675000" cy="52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AF2AEE-7952-478C-9456-7B8594C13DD7}"/>
              </a:ext>
            </a:extLst>
          </p:cNvPr>
          <p:cNvGrpSpPr/>
          <p:nvPr/>
        </p:nvGrpSpPr>
        <p:grpSpPr>
          <a:xfrm>
            <a:off x="2363673" y="3216153"/>
            <a:ext cx="972360" cy="568800"/>
            <a:chOff x="2363673" y="3216153"/>
            <a:chExt cx="97236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35A17-A00C-4B25-96D7-BE571BFEE75C}"/>
                    </a:ext>
                  </a:extLst>
                </p14:cNvPr>
                <p14:cNvContentPartPr/>
                <p14:nvPr/>
              </p14:nvContentPartPr>
              <p14:xfrm>
                <a:off x="2363673" y="3216153"/>
                <a:ext cx="244800" cy="568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35A17-A00C-4B25-96D7-BE571BFEE7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9353" y="3211833"/>
                  <a:ext cx="2534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C74C0C-51D5-4403-B782-A7C7158552EB}"/>
                    </a:ext>
                  </a:extLst>
                </p14:cNvPr>
                <p14:cNvContentPartPr/>
                <p14:nvPr/>
              </p14:nvContentPartPr>
              <p14:xfrm>
                <a:off x="2635113" y="3362313"/>
                <a:ext cx="234360" cy="315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C74C0C-51D5-4403-B782-A7C7158552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30793" y="3357993"/>
                  <a:ext cx="243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C32BC9-C3ED-4A7E-B798-1D37C090D4A1}"/>
                    </a:ext>
                  </a:extLst>
                </p14:cNvPr>
                <p14:cNvContentPartPr/>
                <p14:nvPr/>
              </p14:nvContentPartPr>
              <p14:xfrm>
                <a:off x="3094473" y="3216513"/>
                <a:ext cx="60840" cy="443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C32BC9-C3ED-4A7E-B798-1D37C090D4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0153" y="3212193"/>
                  <a:ext cx="69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028C85-D813-4D2B-8052-53F7E40DF9D3}"/>
                    </a:ext>
                  </a:extLst>
                </p14:cNvPr>
                <p14:cNvContentPartPr/>
                <p14:nvPr/>
              </p14:nvContentPartPr>
              <p14:xfrm>
                <a:off x="2973513" y="3422433"/>
                <a:ext cx="36252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028C85-D813-4D2B-8052-53F7E40DF9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9193" y="3418113"/>
                  <a:ext cx="3711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308723-5B6E-4194-81F7-2F2E48352937}"/>
              </a:ext>
            </a:extLst>
          </p:cNvPr>
          <p:cNvGrpSpPr/>
          <p:nvPr/>
        </p:nvGrpSpPr>
        <p:grpSpPr>
          <a:xfrm>
            <a:off x="1981353" y="4279233"/>
            <a:ext cx="461880" cy="381960"/>
            <a:chOff x="1981353" y="4279233"/>
            <a:chExt cx="46188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D7D2EE-5C68-448D-BE70-78DE317501D3}"/>
                    </a:ext>
                  </a:extLst>
                </p14:cNvPr>
                <p14:cNvContentPartPr/>
                <p14:nvPr/>
              </p14:nvContentPartPr>
              <p14:xfrm>
                <a:off x="1981353" y="4279233"/>
                <a:ext cx="243720" cy="38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D7D2EE-5C68-448D-BE70-78DE31750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77033" y="4274913"/>
                  <a:ext cx="252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E03A33-CB90-4187-AF0F-FB4C46512287}"/>
                    </a:ext>
                  </a:extLst>
                </p14:cNvPr>
                <p14:cNvContentPartPr/>
                <p14:nvPr/>
              </p14:nvContentPartPr>
              <p14:xfrm>
                <a:off x="2292753" y="4416033"/>
                <a:ext cx="150480" cy="18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E03A33-CB90-4187-AF0F-FB4C465122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8433" y="4411713"/>
                  <a:ext cx="1591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C77BA-47C3-48FE-8BC5-418DC875948A}"/>
              </a:ext>
            </a:extLst>
          </p:cNvPr>
          <p:cNvGrpSpPr/>
          <p:nvPr/>
        </p:nvGrpSpPr>
        <p:grpSpPr>
          <a:xfrm>
            <a:off x="2875953" y="3818073"/>
            <a:ext cx="1439640" cy="838800"/>
            <a:chOff x="2875953" y="3818073"/>
            <a:chExt cx="1439640" cy="8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813D88-9F6F-40F5-9EDD-F83DD7F11E73}"/>
                    </a:ext>
                  </a:extLst>
                </p14:cNvPr>
                <p14:cNvContentPartPr/>
                <p14:nvPr/>
              </p14:nvContentPartPr>
              <p14:xfrm>
                <a:off x="2875953" y="4341873"/>
                <a:ext cx="127800" cy="315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813D88-9F6F-40F5-9EDD-F83DD7F11E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71633" y="4337553"/>
                  <a:ext cx="136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29AACC4-EEF8-4820-A870-5733BAFF8F89}"/>
                    </a:ext>
                  </a:extLst>
                </p14:cNvPr>
                <p14:cNvContentPartPr/>
                <p14:nvPr/>
              </p14:nvContentPartPr>
              <p14:xfrm>
                <a:off x="2883513" y="4230633"/>
                <a:ext cx="207720" cy="23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29AACC4-EEF8-4820-A870-5733BAFF8F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79193" y="4226313"/>
                  <a:ext cx="216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90837C-DFB2-40BF-96FC-8A9A3185CBEF}"/>
                    </a:ext>
                  </a:extLst>
                </p14:cNvPr>
                <p14:cNvContentPartPr/>
                <p14:nvPr/>
              </p14:nvContentPartPr>
              <p14:xfrm>
                <a:off x="3120393" y="4309473"/>
                <a:ext cx="86760" cy="12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90837C-DFB2-40BF-96FC-8A9A3185CB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16073" y="4305153"/>
                  <a:ext cx="9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2280FB-DBC4-497B-836E-C662AC0531A2}"/>
                    </a:ext>
                  </a:extLst>
                </p14:cNvPr>
                <p14:cNvContentPartPr/>
                <p14:nvPr/>
              </p14:nvContentPartPr>
              <p14:xfrm>
                <a:off x="3308673" y="4165113"/>
                <a:ext cx="271800" cy="24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2280FB-DBC4-497B-836E-C662AC0531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4353" y="4160793"/>
                  <a:ext cx="280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229406-DE46-43EB-8434-C8C010C0F4C8}"/>
                    </a:ext>
                  </a:extLst>
                </p14:cNvPr>
                <p14:cNvContentPartPr/>
                <p14:nvPr/>
              </p14:nvContentPartPr>
              <p14:xfrm>
                <a:off x="3594873" y="3818073"/>
                <a:ext cx="250560" cy="434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229406-DE46-43EB-8434-C8C010C0F4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0553" y="3813753"/>
                  <a:ext cx="2592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7FCF79-78A3-4A87-BFF9-F5B394DA5EAD}"/>
                    </a:ext>
                  </a:extLst>
                </p14:cNvPr>
                <p14:cNvContentPartPr/>
                <p14:nvPr/>
              </p14:nvContentPartPr>
              <p14:xfrm>
                <a:off x="3632673" y="3994473"/>
                <a:ext cx="216720" cy="13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7FCF79-78A3-4A87-BFF9-F5B394DA5E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8353" y="3990153"/>
                  <a:ext cx="225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4B5392-9414-4E12-BE25-DA7E493DE213}"/>
                    </a:ext>
                  </a:extLst>
                </p14:cNvPr>
                <p14:cNvContentPartPr/>
                <p14:nvPr/>
              </p14:nvContentPartPr>
              <p14:xfrm>
                <a:off x="3963873" y="3958113"/>
                <a:ext cx="351720" cy="22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4B5392-9414-4E12-BE25-DA7E493DE2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9553" y="3953793"/>
                  <a:ext cx="3603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B38FCA-DEBE-4B99-A16C-33513E735FD6}"/>
              </a:ext>
            </a:extLst>
          </p:cNvPr>
          <p:cNvGrpSpPr/>
          <p:nvPr/>
        </p:nvGrpSpPr>
        <p:grpSpPr>
          <a:xfrm>
            <a:off x="1908633" y="4891953"/>
            <a:ext cx="2124000" cy="1254960"/>
            <a:chOff x="1908633" y="4891953"/>
            <a:chExt cx="2124000" cy="12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D2BB23-8D18-47DF-8DF3-7466832D9858}"/>
                    </a:ext>
                  </a:extLst>
                </p14:cNvPr>
                <p14:cNvContentPartPr/>
                <p14:nvPr/>
              </p14:nvContentPartPr>
              <p14:xfrm>
                <a:off x="1908633" y="5003913"/>
                <a:ext cx="221040" cy="35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D2BB23-8D18-47DF-8DF3-7466832D98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4313" y="4999593"/>
                  <a:ext cx="229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78D4CB-430F-4B3A-9803-C85DE3026627}"/>
                    </a:ext>
                  </a:extLst>
                </p14:cNvPr>
                <p14:cNvContentPartPr/>
                <p14:nvPr/>
              </p14:nvContentPartPr>
              <p14:xfrm>
                <a:off x="2183673" y="4891953"/>
                <a:ext cx="618480" cy="37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78D4CB-430F-4B3A-9803-C85DE30266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79353" y="4887633"/>
                  <a:ext cx="627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18B1E3-340F-4C54-AA3B-559CAF7F7825}"/>
                    </a:ext>
                  </a:extLst>
                </p14:cNvPr>
                <p14:cNvContentPartPr/>
                <p14:nvPr/>
              </p14:nvContentPartPr>
              <p14:xfrm>
                <a:off x="1975593" y="5688993"/>
                <a:ext cx="320040" cy="45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18B1E3-340F-4C54-AA3B-559CAF7F78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71273" y="5684673"/>
                  <a:ext cx="32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8A2094-86F4-4CF8-93A8-D364CDC93355}"/>
                    </a:ext>
                  </a:extLst>
                </p14:cNvPr>
                <p14:cNvContentPartPr/>
                <p14:nvPr/>
              </p14:nvContentPartPr>
              <p14:xfrm>
                <a:off x="2399313" y="5772513"/>
                <a:ext cx="107280" cy="247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8A2094-86F4-4CF8-93A8-D364CDC933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4993" y="5768193"/>
                  <a:ext cx="115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892849-B9B8-4708-91A2-213E82EA64C8}"/>
                    </a:ext>
                  </a:extLst>
                </p14:cNvPr>
                <p14:cNvContentPartPr/>
                <p14:nvPr/>
              </p14:nvContentPartPr>
              <p14:xfrm>
                <a:off x="2995833" y="5486673"/>
                <a:ext cx="459000" cy="490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892849-B9B8-4708-91A2-213E82EA64C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91513" y="5482353"/>
                  <a:ext cx="4676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A5BEEC-D6BB-4543-9D12-DC44BF272B99}"/>
                    </a:ext>
                  </a:extLst>
                </p14:cNvPr>
                <p14:cNvContentPartPr/>
                <p14:nvPr/>
              </p14:nvContentPartPr>
              <p14:xfrm>
                <a:off x="3292113" y="5511513"/>
                <a:ext cx="21600" cy="7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A5BEEC-D6BB-4543-9D12-DC44BF272B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87793" y="5507193"/>
                  <a:ext cx="30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56568E-EB6B-401A-AAAC-B0D7631A1372}"/>
                    </a:ext>
                  </a:extLst>
                </p14:cNvPr>
                <p14:cNvContentPartPr/>
                <p14:nvPr/>
              </p14:nvContentPartPr>
              <p14:xfrm>
                <a:off x="3450153" y="5287593"/>
                <a:ext cx="555480" cy="51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56568E-EB6B-401A-AAAC-B0D7631A13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45833" y="5283273"/>
                  <a:ext cx="5641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2043B2-7EF8-4395-8B09-761D341BB0B5}"/>
                    </a:ext>
                  </a:extLst>
                </p14:cNvPr>
                <p14:cNvContentPartPr/>
                <p14:nvPr/>
              </p14:nvContentPartPr>
              <p14:xfrm>
                <a:off x="3584793" y="5389113"/>
                <a:ext cx="447840" cy="130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2043B2-7EF8-4395-8B09-761D341BB0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80473" y="5384793"/>
                  <a:ext cx="4564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7F1984-4AD7-4D8D-B5E4-FB29EDA87EB7}"/>
              </a:ext>
            </a:extLst>
          </p:cNvPr>
          <p:cNvGrpSpPr/>
          <p:nvPr/>
        </p:nvGrpSpPr>
        <p:grpSpPr>
          <a:xfrm>
            <a:off x="3538713" y="2767593"/>
            <a:ext cx="1629720" cy="906480"/>
            <a:chOff x="3538713" y="2767593"/>
            <a:chExt cx="1629720" cy="9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771285-639E-414E-ADEB-3B421DFF7644}"/>
                    </a:ext>
                  </a:extLst>
                </p14:cNvPr>
                <p14:cNvContentPartPr/>
                <p14:nvPr/>
              </p14:nvContentPartPr>
              <p14:xfrm>
                <a:off x="3538713" y="3205353"/>
                <a:ext cx="420120" cy="207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771285-639E-414E-ADEB-3B421DFF76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4393" y="3201033"/>
                  <a:ext cx="428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F3CF5B-B0E7-4B1B-9D7C-2A73CF2CD32E}"/>
                    </a:ext>
                  </a:extLst>
                </p14:cNvPr>
                <p14:cNvContentPartPr/>
                <p14:nvPr/>
              </p14:nvContentPartPr>
              <p14:xfrm>
                <a:off x="3622593" y="3119673"/>
                <a:ext cx="378360" cy="55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F3CF5B-B0E7-4B1B-9D7C-2A73CF2CD3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18273" y="3115353"/>
                  <a:ext cx="3870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33EAAC1-C6C9-4B49-85F5-E86850402587}"/>
                    </a:ext>
                  </a:extLst>
                </p14:cNvPr>
                <p14:cNvContentPartPr/>
                <p14:nvPr/>
              </p14:nvContentPartPr>
              <p14:xfrm>
                <a:off x="4177353" y="2767593"/>
                <a:ext cx="208440" cy="61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33EAAC1-C6C9-4B49-85F5-E868504025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73033" y="2763273"/>
                  <a:ext cx="2170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412B14-EEF0-4BB5-89FF-79B8CBC65305}"/>
                    </a:ext>
                  </a:extLst>
                </p14:cNvPr>
                <p14:cNvContentPartPr/>
                <p14:nvPr/>
              </p14:nvContentPartPr>
              <p14:xfrm>
                <a:off x="4259793" y="2916633"/>
                <a:ext cx="858240" cy="33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412B14-EEF0-4BB5-89FF-79B8CBC653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5473" y="2912313"/>
                  <a:ext cx="866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33EA69-57E5-4D20-BE95-8AA64A50180D}"/>
                    </a:ext>
                  </a:extLst>
                </p14:cNvPr>
                <p14:cNvContentPartPr/>
                <p14:nvPr/>
              </p14:nvContentPartPr>
              <p14:xfrm>
                <a:off x="5148993" y="2885673"/>
                <a:ext cx="1944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33EA69-57E5-4D20-BE95-8AA64A5018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44673" y="2881353"/>
                  <a:ext cx="280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A094C8-D244-4C20-AE5E-4214C33AF05A}"/>
              </a:ext>
            </a:extLst>
          </p:cNvPr>
          <p:cNvGrpSpPr/>
          <p:nvPr/>
        </p:nvGrpSpPr>
        <p:grpSpPr>
          <a:xfrm>
            <a:off x="7143033" y="2064153"/>
            <a:ext cx="3792240" cy="2842560"/>
            <a:chOff x="7143033" y="2064153"/>
            <a:chExt cx="3792240" cy="28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F42E0F-3F5F-4E4F-BE05-E60D3F42C316}"/>
                    </a:ext>
                  </a:extLst>
                </p14:cNvPr>
                <p14:cNvContentPartPr/>
                <p14:nvPr/>
              </p14:nvContentPartPr>
              <p14:xfrm>
                <a:off x="7732353" y="2605593"/>
                <a:ext cx="321480" cy="47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F42E0F-3F5F-4E4F-BE05-E60D3F42C3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28033" y="2601273"/>
                  <a:ext cx="330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EB8FFC-B2BD-4019-A9B6-7A2C9AFE8EC5}"/>
                    </a:ext>
                  </a:extLst>
                </p14:cNvPr>
                <p14:cNvContentPartPr/>
                <p14:nvPr/>
              </p14:nvContentPartPr>
              <p14:xfrm>
                <a:off x="8119353" y="2668953"/>
                <a:ext cx="137160" cy="321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EB8FFC-B2BD-4019-A9B6-7A2C9AFE8E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15033" y="2664633"/>
                  <a:ext cx="1458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F7967A-3900-487A-976C-35F582F528DF}"/>
                    </a:ext>
                  </a:extLst>
                </p14:cNvPr>
                <p14:cNvContentPartPr/>
                <p14:nvPr/>
              </p14:nvContentPartPr>
              <p14:xfrm>
                <a:off x="8147073" y="2599113"/>
                <a:ext cx="312120" cy="144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F7967A-3900-487A-976C-35F582F528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42753" y="2594793"/>
                  <a:ext cx="320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3D4450D-D52B-4413-92CB-BC9044DC5488}"/>
                    </a:ext>
                  </a:extLst>
                </p14:cNvPr>
                <p14:cNvContentPartPr/>
                <p14:nvPr/>
              </p14:nvContentPartPr>
              <p14:xfrm>
                <a:off x="8480073" y="2375913"/>
                <a:ext cx="37800" cy="358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3D4450D-D52B-4413-92CB-BC9044DC54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5753" y="2371593"/>
                  <a:ext cx="46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FD5A2F-827D-4401-A085-F630847674F1}"/>
                    </a:ext>
                  </a:extLst>
                </p14:cNvPr>
                <p14:cNvContentPartPr/>
                <p14:nvPr/>
              </p14:nvContentPartPr>
              <p14:xfrm>
                <a:off x="8388273" y="2382033"/>
                <a:ext cx="394920" cy="335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FD5A2F-827D-4401-A085-F630847674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83953" y="2377713"/>
                  <a:ext cx="403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6A7849-2EC8-41B1-A5FD-A10AD5A47A8C}"/>
                    </a:ext>
                  </a:extLst>
                </p14:cNvPr>
                <p14:cNvContentPartPr/>
                <p14:nvPr/>
              </p14:nvContentPartPr>
              <p14:xfrm>
                <a:off x="8966793" y="2670753"/>
                <a:ext cx="263880" cy="4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6A7849-2EC8-41B1-A5FD-A10AD5A47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62473" y="2666433"/>
                  <a:ext cx="272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8B6E92-FB8E-4224-81C7-6F5C9079CBB3}"/>
                    </a:ext>
                  </a:extLst>
                </p14:cNvPr>
                <p14:cNvContentPartPr/>
                <p14:nvPr/>
              </p14:nvContentPartPr>
              <p14:xfrm>
                <a:off x="9045273" y="2546553"/>
                <a:ext cx="234000" cy="346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8B6E92-FB8E-4224-81C7-6F5C9079CB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40953" y="2542233"/>
                  <a:ext cx="242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A8AE89-B5AC-4781-ADE0-01B10DDD260E}"/>
                    </a:ext>
                  </a:extLst>
                </p14:cNvPr>
                <p14:cNvContentPartPr/>
                <p14:nvPr/>
              </p14:nvContentPartPr>
              <p14:xfrm>
                <a:off x="9521553" y="2350713"/>
                <a:ext cx="173520" cy="34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A8AE89-B5AC-4781-ADE0-01B10DDD26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17233" y="2346393"/>
                  <a:ext cx="182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C5B9A9C-315E-4E91-B1F2-82017CEC09B4}"/>
                    </a:ext>
                  </a:extLst>
                </p14:cNvPr>
                <p14:cNvContentPartPr/>
                <p14:nvPr/>
              </p14:nvContentPartPr>
              <p14:xfrm>
                <a:off x="9623073" y="2374833"/>
                <a:ext cx="150120" cy="374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C5B9A9C-315E-4E91-B1F2-82017CEC09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8753" y="2370513"/>
                  <a:ext cx="158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6DE4BC0-454C-4FE6-91B0-FB7B65BC417A}"/>
                    </a:ext>
                  </a:extLst>
                </p14:cNvPr>
                <p14:cNvContentPartPr/>
                <p14:nvPr/>
              </p14:nvContentPartPr>
              <p14:xfrm>
                <a:off x="9717033" y="2529633"/>
                <a:ext cx="258120" cy="14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6DE4BC0-454C-4FE6-91B0-FB7B65BC41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2713" y="2525313"/>
                  <a:ext cx="266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0191B2-6233-40C5-AC04-0C5C4C479BF7}"/>
                    </a:ext>
                  </a:extLst>
                </p14:cNvPr>
                <p14:cNvContentPartPr/>
                <p14:nvPr/>
              </p14:nvContentPartPr>
              <p14:xfrm>
                <a:off x="9960393" y="2329473"/>
                <a:ext cx="447840" cy="298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0191B2-6233-40C5-AC04-0C5C4C479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56073" y="2325153"/>
                  <a:ext cx="456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701D0D-35D0-40FD-B807-A30EDDD09D44}"/>
                    </a:ext>
                  </a:extLst>
                </p14:cNvPr>
                <p14:cNvContentPartPr/>
                <p14:nvPr/>
              </p14:nvContentPartPr>
              <p14:xfrm>
                <a:off x="10372953" y="2064153"/>
                <a:ext cx="235800" cy="411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701D0D-35D0-40FD-B807-A30EDDD09D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68633" y="2059833"/>
                  <a:ext cx="2444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F9D5F3-3611-408E-9928-7AE17E326E1E}"/>
                    </a:ext>
                  </a:extLst>
                </p14:cNvPr>
                <p14:cNvContentPartPr/>
                <p14:nvPr/>
              </p14:nvContentPartPr>
              <p14:xfrm>
                <a:off x="10421193" y="2178273"/>
                <a:ext cx="162000" cy="11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F9D5F3-3611-408E-9928-7AE17E326E1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16873" y="2173953"/>
                  <a:ext cx="170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ABFF22-022B-415A-A196-E53F5198DD98}"/>
                    </a:ext>
                  </a:extLst>
                </p14:cNvPr>
                <p14:cNvContentPartPr/>
                <p14:nvPr/>
              </p14:nvContentPartPr>
              <p14:xfrm>
                <a:off x="10658073" y="2234793"/>
                <a:ext cx="277200" cy="19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ABFF22-022B-415A-A196-E53F5198DD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53753" y="2230473"/>
                  <a:ext cx="285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DA7EDA-BAA2-4E67-8485-F6685214284A}"/>
                    </a:ext>
                  </a:extLst>
                </p14:cNvPr>
                <p14:cNvContentPartPr/>
                <p14:nvPr/>
              </p14:nvContentPartPr>
              <p14:xfrm>
                <a:off x="7954473" y="3213633"/>
                <a:ext cx="67320" cy="345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DA7EDA-BAA2-4E67-8485-F668521428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0153" y="3209313"/>
                  <a:ext cx="7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18929FD-9AD4-48CA-82A3-FBF10E5FA4FE}"/>
                    </a:ext>
                  </a:extLst>
                </p14:cNvPr>
                <p14:cNvContentPartPr/>
                <p14:nvPr/>
              </p14:nvContentPartPr>
              <p14:xfrm>
                <a:off x="7911633" y="3401193"/>
                <a:ext cx="239040" cy="208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18929FD-9AD4-48CA-82A3-FBF10E5FA4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07313" y="3396873"/>
                  <a:ext cx="247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B60C6F-68AC-41B7-800D-3868C7C5131E}"/>
                    </a:ext>
                  </a:extLst>
                </p14:cNvPr>
                <p14:cNvContentPartPr/>
                <p14:nvPr/>
              </p14:nvContentPartPr>
              <p14:xfrm>
                <a:off x="7143033" y="3984753"/>
                <a:ext cx="283320" cy="45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B60C6F-68AC-41B7-800D-3868C7C513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38713" y="3980433"/>
                  <a:ext cx="2919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8F5F17-E294-47F3-8EF9-9A8015B8673B}"/>
                    </a:ext>
                  </a:extLst>
                </p14:cNvPr>
                <p14:cNvContentPartPr/>
                <p14:nvPr/>
              </p14:nvContentPartPr>
              <p14:xfrm>
                <a:off x="7416273" y="4034793"/>
                <a:ext cx="225720" cy="35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8F5F17-E294-47F3-8EF9-9A8015B867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1953" y="4030473"/>
                  <a:ext cx="234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2B5FB8-D216-481C-B133-3A09B1EC5687}"/>
                    </a:ext>
                  </a:extLst>
                </p14:cNvPr>
                <p14:cNvContentPartPr/>
                <p14:nvPr/>
              </p14:nvContentPartPr>
              <p14:xfrm>
                <a:off x="7904073" y="4073313"/>
                <a:ext cx="60840" cy="363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2B5FB8-D216-481C-B133-3A09B1EC56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99753" y="4068993"/>
                  <a:ext cx="69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46AC5B-3192-484F-A8AB-2DF031540322}"/>
                    </a:ext>
                  </a:extLst>
                </p14:cNvPr>
                <p14:cNvContentPartPr/>
                <p14:nvPr/>
              </p14:nvContentPartPr>
              <p14:xfrm>
                <a:off x="7818753" y="4192473"/>
                <a:ext cx="302040" cy="59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46AC5B-3192-484F-A8AB-2DF0315403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14433" y="4188153"/>
                  <a:ext cx="310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29D35A-2F45-4DDA-B02E-29C3A43DE675}"/>
                    </a:ext>
                  </a:extLst>
                </p14:cNvPr>
                <p14:cNvContentPartPr/>
                <p14:nvPr/>
              </p14:nvContentPartPr>
              <p14:xfrm>
                <a:off x="8490153" y="3927513"/>
                <a:ext cx="353520" cy="470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29D35A-2F45-4DDA-B02E-29C3A43DE6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5833" y="3923193"/>
                  <a:ext cx="3621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E74290-A442-4EAD-B1C2-703CF176AD85}"/>
                    </a:ext>
                  </a:extLst>
                </p14:cNvPr>
                <p14:cNvContentPartPr/>
                <p14:nvPr/>
              </p14:nvContentPartPr>
              <p14:xfrm>
                <a:off x="9492393" y="3588753"/>
                <a:ext cx="225000" cy="483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E74290-A442-4EAD-B1C2-703CF176AD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88073" y="3584433"/>
                  <a:ext cx="2336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C0F322-6B64-436E-8189-90190F42A4EE}"/>
                    </a:ext>
                  </a:extLst>
                </p14:cNvPr>
                <p14:cNvContentPartPr/>
                <p14:nvPr/>
              </p14:nvContentPartPr>
              <p14:xfrm>
                <a:off x="9732513" y="3520353"/>
                <a:ext cx="266400" cy="47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C0F322-6B64-436E-8189-90190F42A4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28193" y="3516033"/>
                  <a:ext cx="2750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ED8C8C-81B6-445B-B907-BBA98C2460C9}"/>
                    </a:ext>
                  </a:extLst>
                </p14:cNvPr>
                <p14:cNvContentPartPr/>
                <p14:nvPr/>
              </p14:nvContentPartPr>
              <p14:xfrm>
                <a:off x="9879753" y="3788913"/>
                <a:ext cx="148320" cy="36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ED8C8C-81B6-445B-B907-BBA98C2460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75433" y="3784593"/>
                  <a:ext cx="156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5DFF2F4-6228-46F0-8A4F-0D97EBA24A26}"/>
                    </a:ext>
                  </a:extLst>
                </p14:cNvPr>
                <p14:cNvContentPartPr/>
                <p14:nvPr/>
              </p14:nvContentPartPr>
              <p14:xfrm>
                <a:off x="10078833" y="3716913"/>
                <a:ext cx="313560" cy="18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5DFF2F4-6228-46F0-8A4F-0D97EBA24A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74513" y="3712593"/>
                  <a:ext cx="32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565EFA-CF2F-498C-B415-8B59664DB2A5}"/>
                    </a:ext>
                  </a:extLst>
                </p14:cNvPr>
                <p14:cNvContentPartPr/>
                <p14:nvPr/>
              </p14:nvContentPartPr>
              <p14:xfrm>
                <a:off x="8470353" y="4490193"/>
                <a:ext cx="32760" cy="311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565EFA-CF2F-498C-B415-8B59664DB2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66033" y="4485873"/>
                  <a:ext cx="41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BCB752-25BA-495B-8680-DCE900FFD392}"/>
                    </a:ext>
                  </a:extLst>
                </p14:cNvPr>
                <p14:cNvContentPartPr/>
                <p14:nvPr/>
              </p14:nvContentPartPr>
              <p14:xfrm>
                <a:off x="8281713" y="4617273"/>
                <a:ext cx="461160" cy="28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BCB752-25BA-495B-8680-DCE900FFD3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393" y="4612953"/>
                  <a:ext cx="4698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4F3893-CFE2-4DFD-86EF-E747DCE61501}"/>
              </a:ext>
            </a:extLst>
          </p:cNvPr>
          <p:cNvGrpSpPr/>
          <p:nvPr/>
        </p:nvGrpSpPr>
        <p:grpSpPr>
          <a:xfrm>
            <a:off x="7767633" y="5134593"/>
            <a:ext cx="1117800" cy="406440"/>
            <a:chOff x="7767633" y="5134593"/>
            <a:chExt cx="1117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CFBE1E-E693-4F96-A0DC-B9D98CC1A29B}"/>
                    </a:ext>
                  </a:extLst>
                </p14:cNvPr>
                <p14:cNvContentPartPr/>
                <p14:nvPr/>
              </p14:nvContentPartPr>
              <p14:xfrm>
                <a:off x="7767633" y="5240793"/>
                <a:ext cx="108720" cy="295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CFBE1E-E693-4F96-A0DC-B9D98CC1A29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63313" y="5236473"/>
                  <a:ext cx="117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B8594B-AF46-42F8-8A3D-5069913A580A}"/>
                    </a:ext>
                  </a:extLst>
                </p14:cNvPr>
                <p14:cNvContentPartPr/>
                <p14:nvPr/>
              </p14:nvContentPartPr>
              <p14:xfrm>
                <a:off x="7920273" y="5134593"/>
                <a:ext cx="201600" cy="353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B8594B-AF46-42F8-8A3D-5069913A58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5953" y="5130273"/>
                  <a:ext cx="210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3F94E3-4954-4439-B660-036D58CABCFF}"/>
                    </a:ext>
                  </a:extLst>
                </p14:cNvPr>
                <p14:cNvContentPartPr/>
                <p14:nvPr/>
              </p14:nvContentPartPr>
              <p14:xfrm>
                <a:off x="8141673" y="5181393"/>
                <a:ext cx="154080" cy="269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3F94E3-4954-4439-B660-036D58CABC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7353" y="5177073"/>
                  <a:ext cx="162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F3E73A-161D-4B4B-B2F5-E0AA1A95A569}"/>
                    </a:ext>
                  </a:extLst>
                </p14:cNvPr>
                <p14:cNvContentPartPr/>
                <p14:nvPr/>
              </p14:nvContentPartPr>
              <p14:xfrm>
                <a:off x="8409513" y="5367153"/>
                <a:ext cx="29520" cy="1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F3E73A-161D-4B4B-B2F5-E0AA1A95A5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05193" y="5362833"/>
                  <a:ext cx="3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907484-9B58-43DE-AFF4-436A4D34D66C}"/>
                    </a:ext>
                  </a:extLst>
                </p14:cNvPr>
                <p14:cNvContentPartPr/>
                <p14:nvPr/>
              </p14:nvContentPartPr>
              <p14:xfrm>
                <a:off x="8502753" y="5152233"/>
                <a:ext cx="194400" cy="262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907484-9B58-43DE-AFF4-436A4D34D6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98433" y="5147913"/>
                  <a:ext cx="203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391057-4AD3-442D-9E3D-FEBC77CF10BE}"/>
                    </a:ext>
                  </a:extLst>
                </p14:cNvPr>
                <p14:cNvContentPartPr/>
                <p14:nvPr/>
              </p14:nvContentPartPr>
              <p14:xfrm>
                <a:off x="8547393" y="5321793"/>
                <a:ext cx="217080" cy="81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391057-4AD3-442D-9E3D-FEBC77CF10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3073" y="5317473"/>
                  <a:ext cx="225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8E329B-86FC-4201-82E6-14BD28C30F16}"/>
                    </a:ext>
                  </a:extLst>
                </p14:cNvPr>
                <p14:cNvContentPartPr/>
                <p14:nvPr/>
              </p14:nvContentPartPr>
              <p14:xfrm>
                <a:off x="8710113" y="5346993"/>
                <a:ext cx="2952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8E329B-86FC-4201-82E6-14BD28C30F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705793" y="5342673"/>
                  <a:ext cx="38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267E61-0D97-4EE9-BC10-4F26EEE343B9}"/>
                    </a:ext>
                  </a:extLst>
                </p14:cNvPr>
                <p14:cNvContentPartPr/>
                <p14:nvPr/>
              </p14:nvContentPartPr>
              <p14:xfrm>
                <a:off x="8572233" y="5317473"/>
                <a:ext cx="261360" cy="78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267E61-0D97-4EE9-BC10-4F26EEE343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67913" y="5313153"/>
                  <a:ext cx="270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564CD0-E5CA-45DA-9C44-EA42AD72B4E8}"/>
                    </a:ext>
                  </a:extLst>
                </p14:cNvPr>
                <p14:cNvContentPartPr/>
                <p14:nvPr/>
              </p14:nvContentPartPr>
              <p14:xfrm>
                <a:off x="8583753" y="5299473"/>
                <a:ext cx="263160" cy="74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564CD0-E5CA-45DA-9C44-EA42AD72B4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79433" y="5295153"/>
                  <a:ext cx="27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CDEC1D7-6D55-4D3D-9059-FCDC1DF3F65C}"/>
                    </a:ext>
                  </a:extLst>
                </p14:cNvPr>
                <p14:cNvContentPartPr/>
                <p14:nvPr/>
              </p14:nvContentPartPr>
              <p14:xfrm>
                <a:off x="8418513" y="5359953"/>
                <a:ext cx="42120" cy="20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CDEC1D7-6D55-4D3D-9059-FCDC1DF3F6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14193" y="5355633"/>
                  <a:ext cx="50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50B488-FE5F-44D6-A12E-D32928558F36}"/>
                    </a:ext>
                  </a:extLst>
                </p14:cNvPr>
                <p14:cNvContentPartPr/>
                <p14:nvPr/>
              </p14:nvContentPartPr>
              <p14:xfrm>
                <a:off x="8477193" y="5149353"/>
                <a:ext cx="285840" cy="37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50B488-FE5F-44D6-A12E-D32928558F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72873" y="5145033"/>
                  <a:ext cx="294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A5BAF0-64C1-4AEA-A280-8A06BFE35240}"/>
                    </a:ext>
                  </a:extLst>
                </p14:cNvPr>
                <p14:cNvContentPartPr/>
                <p14:nvPr/>
              </p14:nvContentPartPr>
              <p14:xfrm>
                <a:off x="8583393" y="5285073"/>
                <a:ext cx="302040" cy="73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A5BAF0-64C1-4AEA-A280-8A06BFE352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79073" y="5280753"/>
                  <a:ext cx="31068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DD6A7A2-F50E-4016-A3A2-1405058F69B8}"/>
                  </a:ext>
                </a:extLst>
              </p14:cNvPr>
              <p14:cNvContentPartPr/>
              <p14:nvPr/>
            </p14:nvContentPartPr>
            <p14:xfrm>
              <a:off x="2229033" y="2167113"/>
              <a:ext cx="1630800" cy="182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DD6A7A2-F50E-4016-A3A2-1405058F69B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24713" y="2162793"/>
                <a:ext cx="163944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19C16AE-CC26-4AB0-B460-3CD672CF0ACE}"/>
              </a:ext>
            </a:extLst>
          </p:cNvPr>
          <p:cNvGrpSpPr/>
          <p:nvPr/>
        </p:nvGrpSpPr>
        <p:grpSpPr>
          <a:xfrm>
            <a:off x="2648433" y="-35367"/>
            <a:ext cx="3477240" cy="953640"/>
            <a:chOff x="2648433" y="-35367"/>
            <a:chExt cx="347724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7CAADD-9324-4B1B-905B-15F78789EF69}"/>
                    </a:ext>
                  </a:extLst>
                </p14:cNvPr>
                <p14:cNvContentPartPr/>
                <p14:nvPr/>
              </p14:nvContentPartPr>
              <p14:xfrm>
                <a:off x="3005553" y="246153"/>
                <a:ext cx="238680" cy="384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7CAADD-9324-4B1B-905B-15F78789EF6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01233" y="241833"/>
                  <a:ext cx="2473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922891-03F2-47F6-9609-8120C28C46E6}"/>
                    </a:ext>
                  </a:extLst>
                </p14:cNvPr>
                <p14:cNvContentPartPr/>
                <p14:nvPr/>
              </p14:nvContentPartPr>
              <p14:xfrm>
                <a:off x="3374913" y="242553"/>
                <a:ext cx="37440" cy="336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922891-03F2-47F6-9609-8120C28C46E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70593" y="238233"/>
                  <a:ext cx="46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5B9C8A-6CBE-43EE-8E31-41E705374C6E}"/>
                    </a:ext>
                  </a:extLst>
                </p14:cNvPr>
                <p14:cNvContentPartPr/>
                <p14:nvPr/>
              </p14:nvContentPartPr>
              <p14:xfrm>
                <a:off x="3490473" y="206193"/>
                <a:ext cx="154080" cy="387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5B9C8A-6CBE-43EE-8E31-41E705374C6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86153" y="201873"/>
                  <a:ext cx="1627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73FD05-56FF-4406-8405-E8938EF8D5B5}"/>
                    </a:ext>
                  </a:extLst>
                </p14:cNvPr>
                <p14:cNvContentPartPr/>
                <p14:nvPr/>
              </p14:nvContentPartPr>
              <p14:xfrm>
                <a:off x="3758313" y="449553"/>
                <a:ext cx="37440" cy="30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73FD05-56FF-4406-8405-E8938EF8D5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53993" y="445233"/>
                  <a:ext cx="46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7246352-7292-4E0B-B55F-813ECD7DAFC0}"/>
                    </a:ext>
                  </a:extLst>
                </p14:cNvPr>
                <p14:cNvContentPartPr/>
                <p14:nvPr/>
              </p14:nvContentPartPr>
              <p14:xfrm>
                <a:off x="2711073" y="222393"/>
                <a:ext cx="173880" cy="548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7246352-7292-4E0B-B55F-813ECD7DAF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6753" y="218073"/>
                  <a:ext cx="1825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9A8CA9-6FB9-4147-AC49-02C01CE2BC56}"/>
                    </a:ext>
                  </a:extLst>
                </p14:cNvPr>
                <p14:cNvContentPartPr/>
                <p14:nvPr/>
              </p14:nvContentPartPr>
              <p14:xfrm>
                <a:off x="2648433" y="-35367"/>
                <a:ext cx="1543320" cy="95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9A8CA9-6FB9-4147-AC49-02C01CE2BC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44113" y="-39687"/>
                  <a:ext cx="155196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2C01B0-81F8-4054-B931-652D30A4B8EF}"/>
                    </a:ext>
                  </a:extLst>
                </p14:cNvPr>
                <p14:cNvContentPartPr/>
                <p14:nvPr/>
              </p14:nvContentPartPr>
              <p14:xfrm>
                <a:off x="4072233" y="350200"/>
                <a:ext cx="484200" cy="91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2C01B0-81F8-4054-B931-652D30A4B8E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67913" y="345880"/>
                  <a:ext cx="492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38808CA-DBF2-467C-A361-63FDC0A908FA}"/>
                    </a:ext>
                  </a:extLst>
                </p14:cNvPr>
                <p14:cNvContentPartPr/>
                <p14:nvPr/>
              </p14:nvContentPartPr>
              <p14:xfrm>
                <a:off x="4315593" y="253720"/>
                <a:ext cx="330120" cy="319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38808CA-DBF2-467C-A361-63FDC0A908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11273" y="249400"/>
                  <a:ext cx="338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2073CA-BECA-4C74-8E4C-D7822E7F512E}"/>
                    </a:ext>
                  </a:extLst>
                </p14:cNvPr>
                <p14:cNvContentPartPr/>
                <p14:nvPr/>
              </p14:nvContentPartPr>
              <p14:xfrm>
                <a:off x="4808793" y="205840"/>
                <a:ext cx="223560" cy="27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2073CA-BECA-4C74-8E4C-D7822E7F51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04473" y="201520"/>
                  <a:ext cx="232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BE4D94-06D7-48DF-9CC0-C5CA1B78AA69}"/>
                    </a:ext>
                  </a:extLst>
                </p14:cNvPr>
                <p14:cNvContentPartPr/>
                <p14:nvPr/>
              </p14:nvContentPartPr>
              <p14:xfrm>
                <a:off x="4903113" y="326080"/>
                <a:ext cx="184320" cy="93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BE4D94-06D7-48DF-9CC0-C5CA1B78AA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98793" y="321760"/>
                  <a:ext cx="192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0C100F-494B-4E25-AF61-34B1CBDC8ED7}"/>
                    </a:ext>
                  </a:extLst>
                </p14:cNvPr>
                <p14:cNvContentPartPr/>
                <p14:nvPr/>
              </p14:nvContentPartPr>
              <p14:xfrm>
                <a:off x="5141073" y="147880"/>
                <a:ext cx="917280" cy="26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0C100F-494B-4E25-AF61-34B1CBDC8E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36753" y="143560"/>
                  <a:ext cx="925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BBF8B0-842F-4224-94EF-BFCB79FF082C}"/>
                    </a:ext>
                  </a:extLst>
                </p14:cNvPr>
                <p14:cNvContentPartPr/>
                <p14:nvPr/>
              </p14:nvContentPartPr>
              <p14:xfrm>
                <a:off x="6089673" y="147520"/>
                <a:ext cx="36000" cy="2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BBF8B0-842F-4224-94EF-BFCB79FF08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85353" y="143200"/>
                  <a:ext cx="446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3D5A4C-788E-45EC-8AA8-C3BAF41C7410}"/>
              </a:ext>
            </a:extLst>
          </p:cNvPr>
          <p:cNvGrpSpPr/>
          <p:nvPr/>
        </p:nvGrpSpPr>
        <p:grpSpPr>
          <a:xfrm>
            <a:off x="170913" y="8200"/>
            <a:ext cx="1809000" cy="842393"/>
            <a:chOff x="170913" y="8200"/>
            <a:chExt cx="1809000" cy="8423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03C796-F621-4652-99C4-946A85671E07}"/>
                    </a:ext>
                  </a:extLst>
                </p14:cNvPr>
                <p14:cNvContentPartPr/>
                <p14:nvPr/>
              </p14:nvContentPartPr>
              <p14:xfrm>
                <a:off x="816033" y="548553"/>
                <a:ext cx="12852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03C796-F621-4652-99C4-946A85671E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1713" y="544233"/>
                  <a:ext cx="137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3A9DCC-007F-443A-B132-473459CACD1F}"/>
                    </a:ext>
                  </a:extLst>
                </p14:cNvPr>
                <p14:cNvContentPartPr/>
                <p14:nvPr/>
              </p14:nvContentPartPr>
              <p14:xfrm>
                <a:off x="960033" y="501753"/>
                <a:ext cx="144360" cy="18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3A9DCC-007F-443A-B132-473459CACD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5713" y="497433"/>
                  <a:ext cx="153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27EF52B-1449-49B6-8C0F-0CF427B8378F}"/>
                    </a:ext>
                  </a:extLst>
                </p14:cNvPr>
                <p14:cNvContentPartPr/>
                <p14:nvPr/>
              </p14:nvContentPartPr>
              <p14:xfrm>
                <a:off x="1180713" y="380433"/>
                <a:ext cx="151560" cy="19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27EF52B-1449-49B6-8C0F-0CF427B8378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76393" y="376113"/>
                  <a:ext cx="160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B37E2A-2431-459F-9017-E57A2769A50D}"/>
                    </a:ext>
                  </a:extLst>
                </p14:cNvPr>
                <p14:cNvContentPartPr/>
                <p14:nvPr/>
              </p14:nvContentPartPr>
              <p14:xfrm>
                <a:off x="1599753" y="323193"/>
                <a:ext cx="330840" cy="117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B37E2A-2431-459F-9017-E57A2769A5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95433" y="318873"/>
                  <a:ext cx="33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35DB07-41BC-4029-A57A-5CB1A1C5302E}"/>
                    </a:ext>
                  </a:extLst>
                </p14:cNvPr>
                <p14:cNvContentPartPr/>
                <p14:nvPr/>
              </p14:nvContentPartPr>
              <p14:xfrm>
                <a:off x="1597593" y="193953"/>
                <a:ext cx="382320" cy="37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35DB07-41BC-4029-A57A-5CB1A1C530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93273" y="189633"/>
                  <a:ext cx="3909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3760462-0A72-45A6-BD14-91BD20C64167}"/>
                    </a:ext>
                  </a:extLst>
                </p14:cNvPr>
                <p14:cNvContentPartPr/>
                <p14:nvPr/>
              </p14:nvContentPartPr>
              <p14:xfrm>
                <a:off x="170913" y="209080"/>
                <a:ext cx="1065960" cy="538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3760462-0A72-45A6-BD14-91BD20C641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6593" y="204760"/>
                  <a:ext cx="10746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39EF5D-969B-4BA4-9383-577645E19E71}"/>
                    </a:ext>
                  </a:extLst>
                </p14:cNvPr>
                <p14:cNvContentPartPr/>
                <p14:nvPr/>
              </p14:nvContentPartPr>
              <p14:xfrm>
                <a:off x="364233" y="84880"/>
                <a:ext cx="267120" cy="383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39EF5D-969B-4BA4-9383-577645E19E7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9913" y="80560"/>
                  <a:ext cx="275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381022-AFBD-4D0A-95F6-483D008BD3F8}"/>
                    </a:ext>
                  </a:extLst>
                </p14:cNvPr>
                <p14:cNvContentPartPr/>
                <p14:nvPr/>
              </p14:nvContentPartPr>
              <p14:xfrm>
                <a:off x="710193" y="61480"/>
                <a:ext cx="74880" cy="366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381022-AFBD-4D0A-95F6-483D008BD3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5873" y="57160"/>
                  <a:ext cx="83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08E111-77E1-4CE6-AEEC-5E21E4FEA245}"/>
                    </a:ext>
                  </a:extLst>
                </p14:cNvPr>
                <p14:cNvContentPartPr/>
                <p14:nvPr/>
              </p14:nvContentPartPr>
              <p14:xfrm>
                <a:off x="828273" y="8200"/>
                <a:ext cx="299880" cy="268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08E111-77E1-4CE6-AEEC-5E21E4FEA2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3953" y="3880"/>
                  <a:ext cx="30852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9D6315A-A358-4BAB-B879-C2F033717BCF}"/>
                  </a:ext>
                </a:extLst>
              </p14:cNvPr>
              <p14:cNvContentPartPr/>
              <p14:nvPr/>
            </p14:nvContentPartPr>
            <p14:xfrm>
              <a:off x="7483593" y="3051640"/>
              <a:ext cx="2022120" cy="299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9D6315A-A358-4BAB-B879-C2F033717BC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479273" y="3047320"/>
                <a:ext cx="2030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F47F242-94E3-4549-8AD0-A215C7AA47C3}"/>
                  </a:ext>
                </a:extLst>
              </p14:cNvPr>
              <p14:cNvContentPartPr/>
              <p14:nvPr/>
            </p14:nvContentPartPr>
            <p14:xfrm>
              <a:off x="9683553" y="2552320"/>
              <a:ext cx="127476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F47F242-94E3-4549-8AD0-A215C7AA47C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679233" y="2548000"/>
                <a:ext cx="128340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2B37FEC-FB9C-4743-B0F4-4DE02B5F4368}"/>
              </a:ext>
            </a:extLst>
          </p:cNvPr>
          <p:cNvGrpSpPr/>
          <p:nvPr/>
        </p:nvGrpSpPr>
        <p:grpSpPr>
          <a:xfrm>
            <a:off x="6894633" y="3756160"/>
            <a:ext cx="4638960" cy="2027520"/>
            <a:chOff x="6894633" y="3756160"/>
            <a:chExt cx="4638960" cy="20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910554-F513-492E-959C-28ECC00BA876}"/>
                    </a:ext>
                  </a:extLst>
                </p14:cNvPr>
                <p14:cNvContentPartPr/>
                <p14:nvPr/>
              </p14:nvContentPartPr>
              <p14:xfrm>
                <a:off x="6894633" y="3756160"/>
                <a:ext cx="1387800" cy="93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910554-F513-492E-959C-28ECC00BA8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90313" y="3751480"/>
                  <a:ext cx="139644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B398DE-6CEF-43C3-B80B-88EAEA51393D}"/>
                    </a:ext>
                  </a:extLst>
                </p14:cNvPr>
                <p14:cNvContentPartPr/>
                <p14:nvPr/>
              </p14:nvContentPartPr>
              <p14:xfrm>
                <a:off x="7303953" y="4630960"/>
                <a:ext cx="14760" cy="16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B398DE-6CEF-43C3-B80B-88EAEA5139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99633" y="4626640"/>
                  <a:ext cx="23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D0D3FB4-65EF-49A3-8C07-34791D2DF668}"/>
                    </a:ext>
                  </a:extLst>
                </p14:cNvPr>
                <p14:cNvContentPartPr/>
                <p14:nvPr/>
              </p14:nvContentPartPr>
              <p14:xfrm>
                <a:off x="10422273" y="3892240"/>
                <a:ext cx="12600" cy="8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0D3FB4-65EF-49A3-8C07-34791D2DF66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17953" y="3887920"/>
                  <a:ext cx="212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C0F8980-BB93-45FF-AAD2-DC4190765133}"/>
                    </a:ext>
                  </a:extLst>
                </p14:cNvPr>
                <p14:cNvContentPartPr/>
                <p14:nvPr/>
              </p14:nvContentPartPr>
              <p14:xfrm>
                <a:off x="7622913" y="4968280"/>
                <a:ext cx="1645200" cy="81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0F8980-BB93-45FF-AAD2-DC41907651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8593" y="4963960"/>
                  <a:ext cx="165384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5B0749D-03FD-429A-A601-EE2F48724EEE}"/>
                    </a:ext>
                  </a:extLst>
                </p14:cNvPr>
                <p14:cNvContentPartPr/>
                <p14:nvPr/>
              </p14:nvContentPartPr>
              <p14:xfrm>
                <a:off x="9560793" y="4543480"/>
                <a:ext cx="1972800" cy="51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B0749D-03FD-429A-A601-EE2F48724E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56473" y="4539160"/>
                  <a:ext cx="19814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F241776-D92E-4C2A-8D24-D695FA1EC027}"/>
                    </a:ext>
                  </a:extLst>
                </p14:cNvPr>
                <p14:cNvContentPartPr/>
                <p14:nvPr/>
              </p14:nvContentPartPr>
              <p14:xfrm>
                <a:off x="10319313" y="4955320"/>
                <a:ext cx="338040" cy="503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F241776-D92E-4C2A-8D24-D695FA1EC02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14993" y="4951000"/>
                  <a:ext cx="3466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048F8F-3F42-435F-97BF-08A10C325C7A}"/>
                    </a:ext>
                  </a:extLst>
                </p14:cNvPr>
                <p14:cNvContentPartPr/>
                <p14:nvPr/>
              </p14:nvContentPartPr>
              <p14:xfrm>
                <a:off x="10160193" y="5101840"/>
                <a:ext cx="706680" cy="24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048F8F-3F42-435F-97BF-08A10C325C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55873" y="5097520"/>
                  <a:ext cx="7153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DE5D067-FE75-4EA1-BA32-E14292CD3DE7}"/>
              </a:ext>
            </a:extLst>
          </p:cNvPr>
          <p:cNvGrpSpPr/>
          <p:nvPr/>
        </p:nvGrpSpPr>
        <p:grpSpPr>
          <a:xfrm>
            <a:off x="6298833" y="4361680"/>
            <a:ext cx="665640" cy="531360"/>
            <a:chOff x="6298833" y="4361680"/>
            <a:chExt cx="66564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0D5E2B-63DB-4090-8C4C-75E799818D80}"/>
                    </a:ext>
                  </a:extLst>
                </p14:cNvPr>
                <p14:cNvContentPartPr/>
                <p14:nvPr/>
              </p14:nvContentPartPr>
              <p14:xfrm>
                <a:off x="6309993" y="4386880"/>
                <a:ext cx="654480" cy="441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0D5E2B-63DB-4090-8C4C-75E799818D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05673" y="4382560"/>
                  <a:ext cx="6631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E2A96BA-B554-465C-8258-C00233AC5C2C}"/>
                    </a:ext>
                  </a:extLst>
                </p14:cNvPr>
                <p14:cNvContentPartPr/>
                <p14:nvPr/>
              </p14:nvContentPartPr>
              <p14:xfrm>
                <a:off x="6298833" y="4361680"/>
                <a:ext cx="429120" cy="531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E2A96BA-B554-465C-8258-C00233AC5C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94513" y="4357360"/>
                  <a:ext cx="43776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98A5559-9309-4D06-B10D-2A1349A59411}"/>
              </a:ext>
            </a:extLst>
          </p:cNvPr>
          <p:cNvGrpSpPr/>
          <p:nvPr/>
        </p:nvGrpSpPr>
        <p:grpSpPr>
          <a:xfrm>
            <a:off x="4563633" y="4552120"/>
            <a:ext cx="1334880" cy="1415520"/>
            <a:chOff x="4563633" y="4552120"/>
            <a:chExt cx="1334880" cy="14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545B1DD-F58A-43CC-8903-3E2F03E4EF65}"/>
                    </a:ext>
                  </a:extLst>
                </p14:cNvPr>
                <p14:cNvContentPartPr/>
                <p14:nvPr/>
              </p14:nvContentPartPr>
              <p14:xfrm>
                <a:off x="4885473" y="4985200"/>
                <a:ext cx="99000" cy="294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545B1DD-F58A-43CC-8903-3E2F03E4EF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81153" y="4980880"/>
                  <a:ext cx="107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68E27FF-4742-488C-803A-BB6AB6E3B261}"/>
                    </a:ext>
                  </a:extLst>
                </p14:cNvPr>
                <p14:cNvContentPartPr/>
                <p14:nvPr/>
              </p14:nvContentPartPr>
              <p14:xfrm>
                <a:off x="4563633" y="4673440"/>
                <a:ext cx="525240" cy="755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68E27FF-4742-488C-803A-BB6AB6E3B26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59313" y="4669120"/>
                  <a:ext cx="53388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F872EB-9E43-4243-BF03-2881583F2519}"/>
                    </a:ext>
                  </a:extLst>
                </p14:cNvPr>
                <p14:cNvContentPartPr/>
                <p14:nvPr/>
              </p14:nvContentPartPr>
              <p14:xfrm>
                <a:off x="5127753" y="4641760"/>
                <a:ext cx="504360" cy="56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F872EB-9E43-4243-BF03-2881583F251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23433" y="4637440"/>
                  <a:ext cx="513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AF6C96-C6BD-41C6-9722-00DBF57F22D1}"/>
                    </a:ext>
                  </a:extLst>
                </p14:cNvPr>
                <p14:cNvContentPartPr/>
                <p14:nvPr/>
              </p14:nvContentPartPr>
              <p14:xfrm>
                <a:off x="4712673" y="4552120"/>
                <a:ext cx="1168200" cy="1127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AF6C96-C6BD-41C6-9722-00DBF57F22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08353" y="4547800"/>
                  <a:ext cx="117684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AA8BE-B0E1-458A-AA93-E5C4962808B1}"/>
                    </a:ext>
                  </a:extLst>
                </p14:cNvPr>
                <p14:cNvContentPartPr/>
                <p14:nvPr/>
              </p14:nvContentPartPr>
              <p14:xfrm>
                <a:off x="4782153" y="5041360"/>
                <a:ext cx="1116360" cy="926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AA8BE-B0E1-458A-AA93-E5C4962808B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77833" y="5037040"/>
                  <a:ext cx="1125000" cy="9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ABF0C07-B9BA-4AE6-9B71-B49122B22658}"/>
              </a:ext>
            </a:extLst>
          </p:cNvPr>
          <p:cNvGrpSpPr/>
          <p:nvPr/>
        </p:nvGrpSpPr>
        <p:grpSpPr>
          <a:xfrm>
            <a:off x="7773393" y="134200"/>
            <a:ext cx="1538280" cy="955080"/>
            <a:chOff x="7773393" y="134200"/>
            <a:chExt cx="1538280" cy="9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8A19ED1-2C27-460D-B0ED-8B91300A4999}"/>
                    </a:ext>
                  </a:extLst>
                </p14:cNvPr>
                <p14:cNvContentPartPr/>
                <p14:nvPr/>
              </p14:nvContentPartPr>
              <p14:xfrm>
                <a:off x="7773393" y="483400"/>
                <a:ext cx="281160" cy="248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A19ED1-2C27-460D-B0ED-8B91300A499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9073" y="479080"/>
                  <a:ext cx="289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9B491F-54F0-49DC-9550-F900AE7CC00D}"/>
                    </a:ext>
                  </a:extLst>
                </p14:cNvPr>
                <p14:cNvContentPartPr/>
                <p14:nvPr/>
              </p14:nvContentPartPr>
              <p14:xfrm>
                <a:off x="8097753" y="284320"/>
                <a:ext cx="194760" cy="405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9B491F-54F0-49DC-9550-F900AE7CC00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93433" y="280000"/>
                  <a:ext cx="203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AA22F1-26A2-4AB8-ADF6-61DE893D60A3}"/>
                    </a:ext>
                  </a:extLst>
                </p14:cNvPr>
                <p14:cNvContentPartPr/>
                <p14:nvPr/>
              </p14:nvContentPartPr>
              <p14:xfrm>
                <a:off x="8313033" y="134200"/>
                <a:ext cx="624960" cy="451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AA22F1-26A2-4AB8-ADF6-61DE893D60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08713" y="129880"/>
                  <a:ext cx="633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17EC1AB-497A-426D-99AE-8DE690D28306}"/>
                    </a:ext>
                  </a:extLst>
                </p14:cNvPr>
                <p14:cNvContentPartPr/>
                <p14:nvPr/>
              </p14:nvContentPartPr>
              <p14:xfrm>
                <a:off x="7810833" y="439840"/>
                <a:ext cx="1500840" cy="493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17EC1AB-497A-426D-99AE-8DE690D2830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06513" y="435520"/>
                  <a:ext cx="1509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DF7D38-515C-48B5-B761-5DAFEE2ED37A}"/>
                    </a:ext>
                  </a:extLst>
                </p14:cNvPr>
                <p14:cNvContentPartPr/>
                <p14:nvPr/>
              </p14:nvContentPartPr>
              <p14:xfrm>
                <a:off x="7783833" y="579520"/>
                <a:ext cx="1278360" cy="509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DF7D38-515C-48B5-B761-5DAFEE2ED3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79513" y="575200"/>
                  <a:ext cx="12870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71E33EF-CE2D-4E4C-8527-034CB641A970}"/>
                    </a:ext>
                  </a:extLst>
                </p14:cNvPr>
                <p14:cNvContentPartPr/>
                <p14:nvPr/>
              </p14:nvContentPartPr>
              <p14:xfrm>
                <a:off x="8435433" y="617680"/>
                <a:ext cx="360" cy="3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71E33EF-CE2D-4E4C-8527-034CB641A9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31113" y="613360"/>
                  <a:ext cx="9000" cy="1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A43DFAB-173A-4989-ACF4-80C472D0E7B9}"/>
                  </a:ext>
                </a:extLst>
              </p14:cNvPr>
              <p14:cNvContentPartPr/>
              <p14:nvPr/>
            </p14:nvContentPartPr>
            <p14:xfrm>
              <a:off x="7723353" y="5642200"/>
              <a:ext cx="1608480" cy="163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A43DFAB-173A-4989-ACF4-80C472D0E7B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719033" y="5637880"/>
                <a:ext cx="161712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95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4BFC5-3628-4586-B3E5-68885DCA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66675"/>
            <a:ext cx="10887075" cy="6724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2C19AB-B7C2-448C-BB0C-92567BA8C64F}"/>
                  </a:ext>
                </a:extLst>
              </p14:cNvPr>
              <p14:cNvContentPartPr/>
              <p14:nvPr/>
            </p14:nvContentPartPr>
            <p14:xfrm>
              <a:off x="1047328" y="387081"/>
              <a:ext cx="527040" cy="150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2C19AB-B7C2-448C-BB0C-92567BA8C6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328" y="378081"/>
                <a:ext cx="54468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3EF12C-6868-44C6-9832-D412987B4190}"/>
                  </a:ext>
                </a:extLst>
              </p14:cNvPr>
              <p14:cNvContentPartPr/>
              <p14:nvPr/>
            </p14:nvContentPartPr>
            <p14:xfrm>
              <a:off x="3273568" y="6348681"/>
              <a:ext cx="2520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3EF12C-6868-44C6-9832-D412987B4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9248" y="6344361"/>
                <a:ext cx="338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342562-1E62-46AA-B81C-C14265F43096}"/>
                  </a:ext>
                </a:extLst>
              </p14:cNvPr>
              <p14:cNvContentPartPr/>
              <p14:nvPr/>
            </p14:nvContentPartPr>
            <p14:xfrm>
              <a:off x="3788008" y="4907961"/>
              <a:ext cx="237600" cy="130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342562-1E62-46AA-B81C-C14265F430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688" y="4903641"/>
                <a:ext cx="24624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9675945-843A-422C-AABC-5E286FC6AB87}"/>
                  </a:ext>
                </a:extLst>
              </p14:cNvPr>
              <p14:cNvContentPartPr/>
              <p14:nvPr/>
            </p14:nvContentPartPr>
            <p14:xfrm>
              <a:off x="3331168" y="2875401"/>
              <a:ext cx="7560" cy="2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9675945-843A-422C-AABC-5E286FC6AB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6848" y="2871081"/>
                <a:ext cx="16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021AE4-78B1-4839-A59B-B64E5921B381}"/>
                  </a:ext>
                </a:extLst>
              </p14:cNvPr>
              <p14:cNvContentPartPr/>
              <p14:nvPr/>
            </p14:nvContentPartPr>
            <p14:xfrm>
              <a:off x="2733568" y="3299121"/>
              <a:ext cx="708480" cy="4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021AE4-78B1-4839-A59B-B64E5921B3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29248" y="3294801"/>
                <a:ext cx="717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4BE8A-224B-4A54-BDF1-7E55FF7E6BEB}"/>
                  </a:ext>
                </a:extLst>
              </p14:cNvPr>
              <p14:cNvContentPartPr/>
              <p14:nvPr/>
            </p14:nvContentPartPr>
            <p14:xfrm>
              <a:off x="3119848" y="1878201"/>
              <a:ext cx="455760" cy="19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4BE8A-224B-4A54-BDF1-7E55FF7E6B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5528" y="1873881"/>
                <a:ext cx="464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864331-136A-45A5-A310-E60C52CA7C63}"/>
                  </a:ext>
                </a:extLst>
              </p14:cNvPr>
              <p14:cNvContentPartPr/>
              <p14:nvPr/>
            </p14:nvContentPartPr>
            <p14:xfrm>
              <a:off x="3182488" y="1839681"/>
              <a:ext cx="507600" cy="38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864331-136A-45A5-A310-E60C52CA7C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78168" y="1835361"/>
                <a:ext cx="516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590A6C-57F9-4ABB-91FD-D70196A1FE68}"/>
                  </a:ext>
                </a:extLst>
              </p14:cNvPr>
              <p14:cNvContentPartPr/>
              <p14:nvPr/>
            </p14:nvContentPartPr>
            <p14:xfrm>
              <a:off x="3471928" y="1853721"/>
              <a:ext cx="563040" cy="4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590A6C-57F9-4ABB-91FD-D70196A1FE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67608" y="1849401"/>
                <a:ext cx="571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E654D3-9F17-43F2-812F-0F183AE7C781}"/>
                  </a:ext>
                </a:extLst>
              </p14:cNvPr>
              <p14:cNvContentPartPr/>
              <p14:nvPr/>
            </p14:nvContentPartPr>
            <p14:xfrm>
              <a:off x="3781168" y="1794321"/>
              <a:ext cx="343440" cy="22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E654D3-9F17-43F2-812F-0F183AE7C7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6848" y="1790001"/>
                <a:ext cx="352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4C05B8-B7DB-4DAE-8ED6-99C7B3E4402B}"/>
                  </a:ext>
                </a:extLst>
              </p14:cNvPr>
              <p14:cNvContentPartPr/>
              <p14:nvPr/>
            </p14:nvContentPartPr>
            <p14:xfrm>
              <a:off x="4241968" y="1764081"/>
              <a:ext cx="214200" cy="257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4C05B8-B7DB-4DAE-8ED6-99C7B3E440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37648" y="1759761"/>
                <a:ext cx="222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57B3AF-D369-4F44-831A-937CC95A8198}"/>
                  </a:ext>
                </a:extLst>
              </p14:cNvPr>
              <p14:cNvContentPartPr/>
              <p14:nvPr/>
            </p14:nvContentPartPr>
            <p14:xfrm>
              <a:off x="4454728" y="1891521"/>
              <a:ext cx="87120" cy="11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57B3AF-D369-4F44-831A-937CC95A819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50408" y="1887201"/>
                <a:ext cx="957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95F80B-4476-4633-B228-EEE60749E2AC}"/>
                  </a:ext>
                </a:extLst>
              </p14:cNvPr>
              <p14:cNvContentPartPr/>
              <p14:nvPr/>
            </p14:nvContentPartPr>
            <p14:xfrm>
              <a:off x="4653088" y="1844361"/>
              <a:ext cx="250920" cy="15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95F80B-4476-4633-B228-EEE60749E2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8768" y="1840041"/>
                <a:ext cx="259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2B251F-9123-44FC-9B90-7FDED1EF1346}"/>
                  </a:ext>
                </a:extLst>
              </p14:cNvPr>
              <p14:cNvContentPartPr/>
              <p14:nvPr/>
            </p14:nvContentPartPr>
            <p14:xfrm>
              <a:off x="5110648" y="1917441"/>
              <a:ext cx="309960" cy="3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2B251F-9123-44FC-9B90-7FDED1EF134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06328" y="1913121"/>
                <a:ext cx="318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763273-59AE-4088-A5D6-DCFA390D73C5}"/>
                  </a:ext>
                </a:extLst>
              </p14:cNvPr>
              <p14:cNvContentPartPr/>
              <p14:nvPr/>
            </p14:nvContentPartPr>
            <p14:xfrm>
              <a:off x="5097688" y="1851921"/>
              <a:ext cx="336600" cy="10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763273-59AE-4088-A5D6-DCFA390D73C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93368" y="1847601"/>
                <a:ext cx="345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A55A46-7599-4C46-8E87-DBE1E84E365A}"/>
                  </a:ext>
                </a:extLst>
              </p14:cNvPr>
              <p14:cNvContentPartPr/>
              <p14:nvPr/>
            </p14:nvContentPartPr>
            <p14:xfrm>
              <a:off x="4550848" y="1935441"/>
              <a:ext cx="262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A55A46-7599-4C46-8E87-DBE1E84E365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46528" y="1931121"/>
                <a:ext cx="34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481C1D-1050-4446-ACFF-ACE3D65B214C}"/>
                  </a:ext>
                </a:extLst>
              </p14:cNvPr>
              <p14:cNvContentPartPr/>
              <p14:nvPr/>
            </p14:nvContentPartPr>
            <p14:xfrm>
              <a:off x="6068608" y="2219121"/>
              <a:ext cx="27000" cy="32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481C1D-1050-4446-ACFF-ACE3D65B21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64288" y="2214801"/>
                <a:ext cx="35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DEA891-96FC-4A8E-9F98-54D2D5AA549C}"/>
                  </a:ext>
                </a:extLst>
              </p14:cNvPr>
              <p14:cNvContentPartPr/>
              <p14:nvPr/>
            </p14:nvContentPartPr>
            <p14:xfrm>
              <a:off x="5896888" y="2245401"/>
              <a:ext cx="339840" cy="10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DEA891-96FC-4A8E-9F98-54D2D5AA54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92568" y="2241081"/>
                <a:ext cx="3484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6ED610-A036-4884-82DC-4D0E70D19CBF}"/>
                  </a:ext>
                </a:extLst>
              </p14:cNvPr>
              <p14:cNvContentPartPr/>
              <p14:nvPr/>
            </p14:nvContentPartPr>
            <p14:xfrm>
              <a:off x="6287128" y="1958121"/>
              <a:ext cx="377280" cy="442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6ED610-A036-4884-82DC-4D0E70D19C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82808" y="1953801"/>
                <a:ext cx="3859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49B611-4922-40E3-8BE7-312D889DD2FA}"/>
                  </a:ext>
                </a:extLst>
              </p14:cNvPr>
              <p14:cNvContentPartPr/>
              <p14:nvPr/>
            </p14:nvContentPartPr>
            <p14:xfrm>
              <a:off x="6563968" y="2115081"/>
              <a:ext cx="389520" cy="137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49B611-4922-40E3-8BE7-312D889DD2F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59648" y="2110761"/>
                <a:ext cx="398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D07347-2D77-4377-B4BB-A8C2B588A32F}"/>
                  </a:ext>
                </a:extLst>
              </p14:cNvPr>
              <p14:cNvContentPartPr/>
              <p14:nvPr/>
            </p14:nvContentPartPr>
            <p14:xfrm>
              <a:off x="7016128" y="2045241"/>
              <a:ext cx="139680" cy="22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D07347-2D77-4377-B4BB-A8C2B588A32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11808" y="2040921"/>
                <a:ext cx="148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6F7991-8733-45FD-825E-ED6CFD7F5A2E}"/>
                  </a:ext>
                </a:extLst>
              </p14:cNvPr>
              <p14:cNvContentPartPr/>
              <p14:nvPr/>
            </p14:nvContentPartPr>
            <p14:xfrm>
              <a:off x="7200088" y="1904481"/>
              <a:ext cx="753480" cy="487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6F7991-8733-45FD-825E-ED6CFD7F5A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95768" y="1900161"/>
                <a:ext cx="7621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A1234B-8071-44D2-B555-39FA12990346}"/>
                  </a:ext>
                </a:extLst>
              </p14:cNvPr>
              <p14:cNvContentPartPr/>
              <p14:nvPr/>
            </p14:nvContentPartPr>
            <p14:xfrm>
              <a:off x="6474328" y="2292561"/>
              <a:ext cx="1196280" cy="309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A1234B-8071-44D2-B555-39FA1299034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70008" y="2288241"/>
                <a:ext cx="1204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C19793-29D3-48C9-8795-FDEED9B1EDEA}"/>
                  </a:ext>
                </a:extLst>
              </p14:cNvPr>
              <p14:cNvContentPartPr/>
              <p14:nvPr/>
            </p14:nvContentPartPr>
            <p14:xfrm>
              <a:off x="6356248" y="2340441"/>
              <a:ext cx="1206000" cy="268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C19793-29D3-48C9-8795-FDEED9B1EDE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51928" y="2336121"/>
                <a:ext cx="12146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58D9C0-66A0-496E-ABB3-BA2AD5073C20}"/>
                  </a:ext>
                </a:extLst>
              </p14:cNvPr>
              <p14:cNvContentPartPr/>
              <p14:nvPr/>
            </p14:nvContentPartPr>
            <p14:xfrm>
              <a:off x="4289128" y="3047121"/>
              <a:ext cx="2818440" cy="311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58D9C0-66A0-496E-ABB3-BA2AD5073C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84808" y="3042801"/>
                <a:ext cx="2827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73D6B2-1A8F-40CB-89E5-A5759A2FCA7E}"/>
                  </a:ext>
                </a:extLst>
              </p14:cNvPr>
              <p14:cNvContentPartPr/>
              <p14:nvPr/>
            </p14:nvContentPartPr>
            <p14:xfrm>
              <a:off x="6820648" y="3100041"/>
              <a:ext cx="437040" cy="441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73D6B2-1A8F-40CB-89E5-A5759A2FCA7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16328" y="3095721"/>
                <a:ext cx="445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A3DBC6B-A927-478F-9D47-9830ABC625A3}"/>
                  </a:ext>
                </a:extLst>
              </p14:cNvPr>
              <p14:cNvContentPartPr/>
              <p14:nvPr/>
            </p14:nvContentPartPr>
            <p14:xfrm>
              <a:off x="7738288" y="3049281"/>
              <a:ext cx="52920" cy="39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A3DBC6B-A927-478F-9D47-9830ABC625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33968" y="3044961"/>
                <a:ext cx="615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0E1A6D-3107-44C5-B00D-DBC5C3CCA8BF}"/>
                  </a:ext>
                </a:extLst>
              </p14:cNvPr>
              <p14:cNvContentPartPr/>
              <p14:nvPr/>
            </p14:nvContentPartPr>
            <p14:xfrm>
              <a:off x="7508968" y="3020841"/>
              <a:ext cx="481320" cy="118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0E1A6D-3107-44C5-B00D-DBC5C3CCA8B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04648" y="3016521"/>
                <a:ext cx="489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F5305D-4548-4F5A-9CCF-3865A00DE1ED}"/>
                  </a:ext>
                </a:extLst>
              </p14:cNvPr>
              <p14:cNvContentPartPr/>
              <p14:nvPr/>
            </p14:nvContentPartPr>
            <p14:xfrm>
              <a:off x="7717768" y="2945601"/>
              <a:ext cx="63000" cy="563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F5305D-4548-4F5A-9CCF-3865A00DE1E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13448" y="2941281"/>
                <a:ext cx="716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6C176D-AAE6-4ACC-9BE8-DAF4CCE7BC85}"/>
                  </a:ext>
                </a:extLst>
              </p14:cNvPr>
              <p14:cNvContentPartPr/>
              <p14:nvPr/>
            </p14:nvContentPartPr>
            <p14:xfrm>
              <a:off x="7870408" y="2968281"/>
              <a:ext cx="203400" cy="496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6C176D-AAE6-4ACC-9BE8-DAF4CCE7BC8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66088" y="2963961"/>
                <a:ext cx="2120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B45A4A-BA65-4B13-B2F1-0CC72B529AF5}"/>
                  </a:ext>
                </a:extLst>
              </p14:cNvPr>
              <p14:cNvContentPartPr/>
              <p14:nvPr/>
            </p14:nvContentPartPr>
            <p14:xfrm>
              <a:off x="8295208" y="2782161"/>
              <a:ext cx="173880" cy="660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B45A4A-BA65-4B13-B2F1-0CC72B529AF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0888" y="2777841"/>
                <a:ext cx="1825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A48FEB-DDAF-4281-930C-385730B8FF09}"/>
                  </a:ext>
                </a:extLst>
              </p14:cNvPr>
              <p14:cNvContentPartPr/>
              <p14:nvPr/>
            </p14:nvContentPartPr>
            <p14:xfrm>
              <a:off x="7585648" y="3568041"/>
              <a:ext cx="1092240" cy="73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A48FEB-DDAF-4281-930C-385730B8FF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81328" y="3563721"/>
                <a:ext cx="1100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E31459-F3E9-480B-95EB-39BEA967785D}"/>
                  </a:ext>
                </a:extLst>
              </p14:cNvPr>
              <p14:cNvContentPartPr/>
              <p14:nvPr/>
            </p14:nvContentPartPr>
            <p14:xfrm>
              <a:off x="7397008" y="3564801"/>
              <a:ext cx="1524960" cy="126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E31459-F3E9-480B-95EB-39BEA967785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92688" y="3560481"/>
                <a:ext cx="1533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4F0149E-F1F3-44A2-81E0-A33843C5700C}"/>
                  </a:ext>
                </a:extLst>
              </p14:cNvPr>
              <p14:cNvContentPartPr/>
              <p14:nvPr/>
            </p14:nvContentPartPr>
            <p14:xfrm>
              <a:off x="8790208" y="2636721"/>
              <a:ext cx="570240" cy="119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4F0149E-F1F3-44A2-81E0-A33843C5700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85888" y="2632401"/>
                <a:ext cx="578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7D37A7-18BB-4AEE-9E0C-809CA1E25FF5}"/>
                  </a:ext>
                </a:extLst>
              </p14:cNvPr>
              <p14:cNvContentPartPr/>
              <p14:nvPr/>
            </p14:nvContentPartPr>
            <p14:xfrm>
              <a:off x="8988208" y="2565441"/>
              <a:ext cx="458280" cy="403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7D37A7-18BB-4AEE-9E0C-809CA1E25FF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83888" y="2561121"/>
                <a:ext cx="4669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0703B02-753D-46BD-AE63-A0B9AE0AA7FA}"/>
                  </a:ext>
                </a:extLst>
              </p14:cNvPr>
              <p14:cNvContentPartPr/>
              <p14:nvPr/>
            </p14:nvContentPartPr>
            <p14:xfrm>
              <a:off x="9896488" y="2327121"/>
              <a:ext cx="1798920" cy="514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0703B02-753D-46BD-AE63-A0B9AE0AA7F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92168" y="2322801"/>
                <a:ext cx="18075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E394A0D-C4CA-4956-8441-F7669378A6D0}"/>
                  </a:ext>
                </a:extLst>
              </p14:cNvPr>
              <p14:cNvContentPartPr/>
              <p14:nvPr/>
            </p14:nvContentPartPr>
            <p14:xfrm>
              <a:off x="10940848" y="2685321"/>
              <a:ext cx="140760" cy="489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E394A0D-C4CA-4956-8441-F7669378A6D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936528" y="2681001"/>
                <a:ext cx="1494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019F91E-C447-44F0-BBA1-3C64F6B5D9F1}"/>
                  </a:ext>
                </a:extLst>
              </p14:cNvPr>
              <p14:cNvContentPartPr/>
              <p14:nvPr/>
            </p14:nvContentPartPr>
            <p14:xfrm>
              <a:off x="10257208" y="2868921"/>
              <a:ext cx="1131480" cy="1190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019F91E-C447-44F0-BBA1-3C64F6B5D9F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52888" y="2864601"/>
                <a:ext cx="1140120" cy="11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CED9D08-E53E-471F-B93A-1F512ABE2BFF}"/>
                  </a:ext>
                </a:extLst>
              </p14:cNvPr>
              <p14:cNvContentPartPr/>
              <p14:nvPr/>
            </p14:nvContentPartPr>
            <p14:xfrm>
              <a:off x="10230208" y="3578481"/>
              <a:ext cx="387720" cy="88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CED9D08-E53E-471F-B93A-1F512ABE2BF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225888" y="3574161"/>
                <a:ext cx="3963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173874-F613-4DD4-9845-C3B65832BBF3}"/>
                  </a:ext>
                </a:extLst>
              </p14:cNvPr>
              <p14:cNvContentPartPr/>
              <p14:nvPr/>
            </p14:nvContentPartPr>
            <p14:xfrm>
              <a:off x="10290328" y="3750201"/>
              <a:ext cx="26568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173874-F613-4DD4-9845-C3B65832BBF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286008" y="3745881"/>
                <a:ext cx="2743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C0FEAF-9CD0-4F78-88DB-9552AE0BBAAF}"/>
                  </a:ext>
                </a:extLst>
              </p14:cNvPr>
              <p14:cNvContentPartPr/>
              <p14:nvPr/>
            </p14:nvContentPartPr>
            <p14:xfrm>
              <a:off x="10547368" y="3678201"/>
              <a:ext cx="1157400" cy="561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C0FEAF-9CD0-4F78-88DB-9552AE0BBAA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543048" y="3673881"/>
                <a:ext cx="1166040" cy="5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8FD1002-3F3B-4FCB-B25B-01187AB18C20}"/>
              </a:ext>
            </a:extLst>
          </p:cNvPr>
          <p:cNvGrpSpPr/>
          <p:nvPr/>
        </p:nvGrpSpPr>
        <p:grpSpPr>
          <a:xfrm>
            <a:off x="10401208" y="276561"/>
            <a:ext cx="1707840" cy="1548720"/>
            <a:chOff x="10401208" y="276561"/>
            <a:chExt cx="1707840" cy="15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F22F63-BFBA-417A-BE64-88624098C0A6}"/>
                    </a:ext>
                  </a:extLst>
                </p14:cNvPr>
                <p14:cNvContentPartPr/>
                <p14:nvPr/>
              </p14:nvContentPartPr>
              <p14:xfrm>
                <a:off x="10401208" y="276561"/>
                <a:ext cx="460800" cy="1548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F22F63-BFBA-417A-BE64-88624098C0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96888" y="272241"/>
                  <a:ext cx="469440" cy="15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D62F36-D617-4356-A1FA-3711A2BCD756}"/>
                    </a:ext>
                  </a:extLst>
                </p14:cNvPr>
                <p14:cNvContentPartPr/>
                <p14:nvPr/>
              </p14:nvContentPartPr>
              <p14:xfrm>
                <a:off x="10953088" y="600201"/>
                <a:ext cx="185040" cy="29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D62F36-D617-4356-A1FA-3711A2BCD7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48768" y="595881"/>
                  <a:ext cx="193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38DCE1-5A65-44FE-91CA-C203B1F6782D}"/>
                    </a:ext>
                  </a:extLst>
                </p14:cNvPr>
                <p14:cNvContentPartPr/>
                <p14:nvPr/>
              </p14:nvContentPartPr>
              <p14:xfrm>
                <a:off x="11201848" y="382401"/>
                <a:ext cx="302760" cy="441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38DCE1-5A65-44FE-91CA-C203B1F678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97528" y="378081"/>
                  <a:ext cx="311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C9A57E-5B2B-4A97-9169-F59CA3B2DCBD}"/>
                    </a:ext>
                  </a:extLst>
                </p14:cNvPr>
                <p14:cNvContentPartPr/>
                <p14:nvPr/>
              </p14:nvContentPartPr>
              <p14:xfrm>
                <a:off x="11369968" y="612801"/>
                <a:ext cx="128880" cy="1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C9A57E-5B2B-4A97-9169-F59CA3B2DCB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65648" y="608481"/>
                  <a:ext cx="137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310830-4F50-4EC5-A109-F63E687F5E4A}"/>
                    </a:ext>
                  </a:extLst>
                </p14:cNvPr>
                <p14:cNvContentPartPr/>
                <p14:nvPr/>
              </p14:nvContentPartPr>
              <p14:xfrm>
                <a:off x="11546368" y="559881"/>
                <a:ext cx="236520" cy="14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310830-4F50-4EC5-A109-F63E687F5E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542048" y="555561"/>
                  <a:ext cx="245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C4CA7F-B6C2-460F-B025-4D92980CD779}"/>
                    </a:ext>
                  </a:extLst>
                </p14:cNvPr>
                <p14:cNvContentPartPr/>
                <p14:nvPr/>
              </p14:nvContentPartPr>
              <p14:xfrm>
                <a:off x="11738608" y="431361"/>
                <a:ext cx="370440" cy="248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C4CA7F-B6C2-460F-B025-4D92980CD77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734288" y="427041"/>
                  <a:ext cx="37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0A9516-8C21-408A-B62A-22583BC5EF33}"/>
                    </a:ext>
                  </a:extLst>
                </p14:cNvPr>
                <p14:cNvContentPartPr/>
                <p14:nvPr/>
              </p14:nvContentPartPr>
              <p14:xfrm>
                <a:off x="11133088" y="738081"/>
                <a:ext cx="813240" cy="236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0A9516-8C21-408A-B62A-22583BC5EF3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28768" y="733761"/>
                  <a:ext cx="821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59B61F-F540-49B3-BAEB-E9A36FE511E1}"/>
                    </a:ext>
                  </a:extLst>
                </p14:cNvPr>
                <p14:cNvContentPartPr/>
                <p14:nvPr/>
              </p14:nvContentPartPr>
              <p14:xfrm>
                <a:off x="11186008" y="805401"/>
                <a:ext cx="725040" cy="22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59B61F-F540-49B3-BAEB-E9A36FE511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181688" y="801081"/>
                  <a:ext cx="73368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8714F92-0FA1-49A8-B81A-48CB7E0200AA}"/>
                  </a:ext>
                </a:extLst>
              </p14:cNvPr>
              <p14:cNvContentPartPr/>
              <p14:nvPr/>
            </p14:nvContentPartPr>
            <p14:xfrm>
              <a:off x="10131208" y="4485321"/>
              <a:ext cx="1022040" cy="23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8714F92-0FA1-49A8-B81A-48CB7E0200A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126888" y="4481001"/>
                <a:ext cx="103068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36C1C30-9718-43F0-AE72-496E1E6D4E9E}"/>
              </a:ext>
            </a:extLst>
          </p:cNvPr>
          <p:cNvGrpSpPr/>
          <p:nvPr/>
        </p:nvGrpSpPr>
        <p:grpSpPr>
          <a:xfrm>
            <a:off x="339928" y="2405601"/>
            <a:ext cx="4326120" cy="2097360"/>
            <a:chOff x="339928" y="2405601"/>
            <a:chExt cx="4326120" cy="20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3E0F87-4262-4137-8157-5C4D497FAE2C}"/>
                    </a:ext>
                  </a:extLst>
                </p14:cNvPr>
                <p14:cNvContentPartPr/>
                <p14:nvPr/>
              </p14:nvContentPartPr>
              <p14:xfrm>
                <a:off x="339928" y="3340881"/>
                <a:ext cx="129600" cy="306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3E0F87-4262-4137-8157-5C4D497FAE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5608" y="3336561"/>
                  <a:ext cx="138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C4612C-7F68-43AB-8D2B-6B68E3FBE4A8}"/>
                    </a:ext>
                  </a:extLst>
                </p14:cNvPr>
                <p14:cNvContentPartPr/>
                <p14:nvPr/>
              </p14:nvContentPartPr>
              <p14:xfrm>
                <a:off x="1113208" y="3192201"/>
                <a:ext cx="656640" cy="12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C4612C-7F68-43AB-8D2B-6B68E3FBE4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8888" y="3187881"/>
                  <a:ext cx="665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6DDDF1-E6AC-4ADE-BC89-0ACCDE050A38}"/>
                    </a:ext>
                  </a:extLst>
                </p14:cNvPr>
                <p14:cNvContentPartPr/>
                <p14:nvPr/>
              </p14:nvContentPartPr>
              <p14:xfrm>
                <a:off x="970648" y="2845521"/>
                <a:ext cx="379440" cy="63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6DDDF1-E6AC-4ADE-BC89-0ACCDE050A3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6328" y="2841201"/>
                  <a:ext cx="3880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92A34D-A39B-4A90-AA7D-6217B7C5957E}"/>
                    </a:ext>
                  </a:extLst>
                </p14:cNvPr>
                <p14:cNvContentPartPr/>
                <p14:nvPr/>
              </p14:nvContentPartPr>
              <p14:xfrm>
                <a:off x="2689288" y="2405601"/>
                <a:ext cx="611280" cy="93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92A34D-A39B-4A90-AA7D-6217B7C595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84968" y="2401281"/>
                  <a:ext cx="619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0247654-C08E-41CE-9D45-9651C0C973BE}"/>
                    </a:ext>
                  </a:extLst>
                </p14:cNvPr>
                <p14:cNvContentPartPr/>
                <p14:nvPr/>
              </p14:nvContentPartPr>
              <p14:xfrm>
                <a:off x="2707648" y="3011841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0247654-C08E-41CE-9D45-9651C0C973B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03328" y="30075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C41F8B-F59D-4065-918F-8A37F08D7E5F}"/>
                    </a:ext>
                  </a:extLst>
                </p14:cNvPr>
                <p14:cNvContentPartPr/>
                <p14:nvPr/>
              </p14:nvContentPartPr>
              <p14:xfrm>
                <a:off x="3922648" y="2893401"/>
                <a:ext cx="411840" cy="387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C41F8B-F59D-4065-918F-8A37F08D7E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18328" y="2889081"/>
                  <a:ext cx="420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9D8EC7-1257-409A-852B-A84CEE5176F0}"/>
                    </a:ext>
                  </a:extLst>
                </p14:cNvPr>
                <p14:cNvContentPartPr/>
                <p14:nvPr/>
              </p14:nvContentPartPr>
              <p14:xfrm>
                <a:off x="4131448" y="2479761"/>
                <a:ext cx="534600" cy="40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9D8EC7-1257-409A-852B-A84CEE5176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27128" y="2475441"/>
                  <a:ext cx="543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028049-FB79-44B7-96F3-E017992633A9}"/>
                    </a:ext>
                  </a:extLst>
                </p14:cNvPr>
                <p14:cNvContentPartPr/>
                <p14:nvPr/>
              </p14:nvContentPartPr>
              <p14:xfrm>
                <a:off x="4384888" y="2433681"/>
                <a:ext cx="279720" cy="29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028049-FB79-44B7-96F3-E017992633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80568" y="2429361"/>
                  <a:ext cx="288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B2DC9AE-F09C-4B18-A972-4844566515AE}"/>
                    </a:ext>
                  </a:extLst>
                </p14:cNvPr>
                <p14:cNvContentPartPr/>
                <p14:nvPr/>
              </p14:nvContentPartPr>
              <p14:xfrm>
                <a:off x="4088608" y="2408841"/>
                <a:ext cx="31680" cy="305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B2DC9AE-F09C-4B18-A972-4844566515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84288" y="2404521"/>
                  <a:ext cx="40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AE2BE1-98A9-4A3C-8B78-5180F2F4445F}"/>
                    </a:ext>
                  </a:extLst>
                </p14:cNvPr>
                <p14:cNvContentPartPr/>
                <p14:nvPr/>
              </p14:nvContentPartPr>
              <p14:xfrm>
                <a:off x="3889528" y="2519001"/>
                <a:ext cx="390960" cy="21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AE2BE1-98A9-4A3C-8B78-5180F2F4445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85208" y="2514681"/>
                  <a:ext cx="399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84BA75-6CF6-4290-92C7-C072E2816F8A}"/>
                    </a:ext>
                  </a:extLst>
                </p14:cNvPr>
                <p14:cNvContentPartPr/>
                <p14:nvPr/>
              </p14:nvContentPartPr>
              <p14:xfrm>
                <a:off x="4143688" y="2868201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84BA75-6CF6-4290-92C7-C072E2816F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139368" y="286388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53F54F9-BE51-43F0-8C9A-2D2100E364A8}"/>
                    </a:ext>
                  </a:extLst>
                </p14:cNvPr>
                <p14:cNvContentPartPr/>
                <p14:nvPr/>
              </p14:nvContentPartPr>
              <p14:xfrm>
                <a:off x="3747688" y="2799441"/>
                <a:ext cx="850680" cy="484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53F54F9-BE51-43F0-8C9A-2D2100E364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43368" y="2795121"/>
                  <a:ext cx="859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5193BD-A2EC-4DC2-8DB7-B3B4E75B20BA}"/>
                    </a:ext>
                  </a:extLst>
                </p14:cNvPr>
                <p14:cNvContentPartPr/>
                <p14:nvPr/>
              </p14:nvContentPartPr>
              <p14:xfrm>
                <a:off x="2227408" y="3186801"/>
                <a:ext cx="570240" cy="97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5193BD-A2EC-4DC2-8DB7-B3B4E75B20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23088" y="3182481"/>
                  <a:ext cx="578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25C4AF-4B68-45AD-B076-9CD092521D32}"/>
                    </a:ext>
                  </a:extLst>
                </p14:cNvPr>
                <p14:cNvContentPartPr/>
                <p14:nvPr/>
              </p14:nvContentPartPr>
              <p14:xfrm>
                <a:off x="2260168" y="3020481"/>
                <a:ext cx="302040" cy="30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25C4AF-4B68-45AD-B076-9CD092521D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55848" y="3016161"/>
                  <a:ext cx="31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A34123-9BD5-4FD1-ADF2-A5FCA1E9E925}"/>
                    </a:ext>
                  </a:extLst>
                </p14:cNvPr>
                <p14:cNvContentPartPr/>
                <p14:nvPr/>
              </p14:nvContentPartPr>
              <p14:xfrm>
                <a:off x="2477608" y="3381561"/>
                <a:ext cx="12960" cy="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A34123-9BD5-4FD1-ADF2-A5FCA1E9E9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73288" y="3377241"/>
                  <a:ext cx="21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0DC13-64AA-4474-9022-ABAF50A479C0}"/>
                    </a:ext>
                  </a:extLst>
                </p14:cNvPr>
                <p14:cNvContentPartPr/>
                <p14:nvPr/>
              </p14:nvContentPartPr>
              <p14:xfrm>
                <a:off x="2566168" y="3336561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0DC13-64AA-4474-9022-ABAF50A479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61848" y="333224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C5CDE2-B877-4AB4-8CFF-E9EE8FC3D07B}"/>
                    </a:ext>
                  </a:extLst>
                </p14:cNvPr>
                <p14:cNvContentPartPr/>
                <p14:nvPr/>
              </p14:nvContentPartPr>
              <p14:xfrm>
                <a:off x="2566168" y="3336561"/>
                <a:ext cx="37080" cy="1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C5CDE2-B877-4AB4-8CFF-E9EE8FC3D07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61848" y="3332241"/>
                  <a:ext cx="45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C15C98-437F-4292-975A-63B48CCDD2AA}"/>
                    </a:ext>
                  </a:extLst>
                </p14:cNvPr>
                <p14:cNvContentPartPr/>
                <p14:nvPr/>
              </p14:nvContentPartPr>
              <p14:xfrm>
                <a:off x="2579488" y="3332241"/>
                <a:ext cx="34200" cy="13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C15C98-437F-4292-975A-63B48CCDD2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75168" y="3327921"/>
                  <a:ext cx="42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C8AEE4-7B60-462F-B96F-A07B0D6386C7}"/>
                    </a:ext>
                  </a:extLst>
                </p14:cNvPr>
                <p14:cNvContentPartPr/>
                <p14:nvPr/>
              </p14:nvContentPartPr>
              <p14:xfrm>
                <a:off x="4256728" y="3080961"/>
                <a:ext cx="263520" cy="43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C8AEE4-7B60-462F-B96F-A07B0D6386C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52408" y="3076641"/>
                  <a:ext cx="272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7E27D5-EA7F-423A-82BA-E01A30BA888C}"/>
                    </a:ext>
                  </a:extLst>
                </p14:cNvPr>
                <p14:cNvContentPartPr/>
                <p14:nvPr/>
              </p14:nvContentPartPr>
              <p14:xfrm>
                <a:off x="2877928" y="3565161"/>
                <a:ext cx="33192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7E27D5-EA7F-423A-82BA-E01A30BA88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3608" y="3560841"/>
                  <a:ext cx="340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A7F248-7477-4952-9700-590E142EEA1F}"/>
                    </a:ext>
                  </a:extLst>
                </p14:cNvPr>
                <p14:cNvContentPartPr/>
                <p14:nvPr/>
              </p14:nvContentPartPr>
              <p14:xfrm>
                <a:off x="4103008" y="3766401"/>
                <a:ext cx="423000" cy="86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A7F248-7477-4952-9700-590E142EEA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98688" y="3762081"/>
                  <a:ext cx="431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B815F3-B96F-4357-BC4D-60A009578052}"/>
                    </a:ext>
                  </a:extLst>
                </p14:cNvPr>
                <p14:cNvContentPartPr/>
                <p14:nvPr/>
              </p14:nvContentPartPr>
              <p14:xfrm>
                <a:off x="2857768" y="3835161"/>
                <a:ext cx="452880" cy="51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B815F3-B96F-4357-BC4D-60A00957805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53448" y="3830841"/>
                  <a:ext cx="461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B664A1-745A-47F8-884B-55D9A85793F1}"/>
                    </a:ext>
                  </a:extLst>
                </p14:cNvPr>
                <p14:cNvContentPartPr/>
                <p14:nvPr/>
              </p14:nvContentPartPr>
              <p14:xfrm>
                <a:off x="2932648" y="4095441"/>
                <a:ext cx="568440" cy="3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B664A1-745A-47F8-884B-55D9A85793F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28328" y="4091121"/>
                  <a:ext cx="57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3510DE-82D1-46C7-9A83-D28F909CBFE3}"/>
                    </a:ext>
                  </a:extLst>
                </p14:cNvPr>
                <p14:cNvContentPartPr/>
                <p14:nvPr/>
              </p14:nvContentPartPr>
              <p14:xfrm>
                <a:off x="2899888" y="4383081"/>
                <a:ext cx="573840" cy="19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3510DE-82D1-46C7-9A83-D28F909CBF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95568" y="4378761"/>
                  <a:ext cx="582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99419F-1403-487D-89B2-167B6A5F64B0}"/>
                    </a:ext>
                  </a:extLst>
                </p14:cNvPr>
                <p14:cNvContentPartPr/>
                <p14:nvPr/>
              </p14:nvContentPartPr>
              <p14:xfrm>
                <a:off x="2691448" y="3335841"/>
                <a:ext cx="363960" cy="108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99419F-1403-487D-89B2-167B6A5F64B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7128" y="3331521"/>
                  <a:ext cx="37260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F9C4F8-3BC8-420C-A54F-506853410623}"/>
                    </a:ext>
                  </a:extLst>
                </p14:cNvPr>
                <p14:cNvContentPartPr/>
                <p14:nvPr/>
              </p14:nvContentPartPr>
              <p14:xfrm>
                <a:off x="2627008" y="3356721"/>
                <a:ext cx="225360" cy="1112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F9C4F8-3BC8-420C-A54F-5068534106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22688" y="3352401"/>
                  <a:ext cx="23400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44391B-F376-4766-AE0C-B35F1D277E7D}"/>
                    </a:ext>
                  </a:extLst>
                </p14:cNvPr>
                <p14:cNvContentPartPr/>
                <p14:nvPr/>
              </p14:nvContentPartPr>
              <p14:xfrm>
                <a:off x="2911408" y="3237201"/>
                <a:ext cx="19440" cy="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44391B-F376-4766-AE0C-B35F1D277E7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07088" y="3232881"/>
                  <a:ext cx="280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135D6AC-7F74-49C4-9571-D7BC6694A014}"/>
                    </a:ext>
                  </a:extLst>
                </p14:cNvPr>
                <p14:cNvContentPartPr/>
                <p14:nvPr/>
              </p14:nvContentPartPr>
              <p14:xfrm>
                <a:off x="3241528" y="3200481"/>
                <a:ext cx="10440" cy="1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135D6AC-7F74-49C4-9571-D7BC6694A01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37208" y="3196161"/>
                  <a:ext cx="190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EA3BB4-4193-4DC7-B19E-2E089BF28E9C}"/>
                    </a:ext>
                  </a:extLst>
                </p14:cNvPr>
                <p14:cNvContentPartPr/>
                <p14:nvPr/>
              </p14:nvContentPartPr>
              <p14:xfrm>
                <a:off x="3255208" y="3179961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EA3BB4-4193-4DC7-B19E-2E089BF28E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50888" y="317564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56F3252-40BE-46C3-8E32-64285E009A72}"/>
                    </a:ext>
                  </a:extLst>
                </p14:cNvPr>
                <p14:cNvContentPartPr/>
                <p14:nvPr/>
              </p14:nvContentPartPr>
              <p14:xfrm>
                <a:off x="2806288" y="4002201"/>
                <a:ext cx="654840" cy="155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56F3252-40BE-46C3-8E32-64285E009A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01968" y="3997881"/>
                  <a:ext cx="663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3E5F0B-83E1-4D52-8242-C98108A6AEC7}"/>
                    </a:ext>
                  </a:extLst>
                </p14:cNvPr>
                <p14:cNvContentPartPr/>
                <p14:nvPr/>
              </p14:nvContentPartPr>
              <p14:xfrm>
                <a:off x="2680648" y="3857121"/>
                <a:ext cx="879120" cy="358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3E5F0B-83E1-4D52-8242-C98108A6AE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76328" y="3852801"/>
                  <a:ext cx="887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7D12FDC-25FA-4179-A430-E2CC7B8ECEAF}"/>
                    </a:ext>
                  </a:extLst>
                </p14:cNvPr>
                <p14:cNvContentPartPr/>
                <p14:nvPr/>
              </p14:nvContentPartPr>
              <p14:xfrm>
                <a:off x="2728888" y="3859641"/>
                <a:ext cx="936720" cy="40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7D12FDC-25FA-4179-A430-E2CC7B8ECE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24568" y="3855321"/>
                  <a:ext cx="9453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A656C8F-61F0-4485-A603-05A6BB089E78}"/>
                    </a:ext>
                  </a:extLst>
                </p14:cNvPr>
                <p14:cNvContentPartPr/>
                <p14:nvPr/>
              </p14:nvContentPartPr>
              <p14:xfrm>
                <a:off x="2277808" y="3435561"/>
                <a:ext cx="519480" cy="180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A656C8F-61F0-4485-A603-05A6BB089E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73488" y="3431241"/>
                  <a:ext cx="528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9C4412C-9517-4F3D-94CB-F428C5628566}"/>
                    </a:ext>
                  </a:extLst>
                </p14:cNvPr>
                <p14:cNvContentPartPr/>
                <p14:nvPr/>
              </p14:nvContentPartPr>
              <p14:xfrm>
                <a:off x="2269168" y="3340161"/>
                <a:ext cx="358560" cy="422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9C4412C-9517-4F3D-94CB-F428C56285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64848" y="3335841"/>
                  <a:ext cx="367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49A1EC-599E-467F-AC5C-B2469BF7FD31}"/>
                    </a:ext>
                  </a:extLst>
                </p14:cNvPr>
                <p14:cNvContentPartPr/>
                <p14:nvPr/>
              </p14:nvContentPartPr>
              <p14:xfrm>
                <a:off x="1081528" y="3870081"/>
                <a:ext cx="386280" cy="47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49A1EC-599E-467F-AC5C-B2469BF7FD3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7208" y="3865761"/>
                  <a:ext cx="394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4290B1-5D53-473D-BF51-A76AB5170829}"/>
                    </a:ext>
                  </a:extLst>
                </p14:cNvPr>
                <p14:cNvContentPartPr/>
                <p14:nvPr/>
              </p14:nvContentPartPr>
              <p14:xfrm>
                <a:off x="1442248" y="3926961"/>
                <a:ext cx="240120" cy="20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4290B1-5D53-473D-BF51-A76AB51708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37928" y="3922641"/>
                  <a:ext cx="248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9E8709-6817-4BF2-8493-3B55ECAFC418}"/>
                    </a:ext>
                  </a:extLst>
                </p14:cNvPr>
                <p14:cNvContentPartPr/>
                <p14:nvPr/>
              </p14:nvContentPartPr>
              <p14:xfrm>
                <a:off x="1683448" y="3760281"/>
                <a:ext cx="183600" cy="302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9E8709-6817-4BF2-8493-3B55ECAFC41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79128" y="3755961"/>
                  <a:ext cx="192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56AF85-EEDF-490A-BD61-BF8F151029E1}"/>
                    </a:ext>
                  </a:extLst>
                </p14:cNvPr>
                <p14:cNvContentPartPr/>
                <p14:nvPr/>
              </p14:nvContentPartPr>
              <p14:xfrm>
                <a:off x="1730968" y="3580281"/>
                <a:ext cx="262440" cy="217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56AF85-EEDF-490A-BD61-BF8F151029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26648" y="3575961"/>
                  <a:ext cx="271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50EDCC-15E4-44AC-AD46-BDED1E9876B5}"/>
                    </a:ext>
                  </a:extLst>
                </p14:cNvPr>
                <p14:cNvContentPartPr/>
                <p14:nvPr/>
              </p14:nvContentPartPr>
              <p14:xfrm>
                <a:off x="1460248" y="4050441"/>
                <a:ext cx="612360" cy="384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50EDCC-15E4-44AC-AD46-BDED1E9876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55928" y="4046121"/>
                  <a:ext cx="621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33408D8-1549-409B-9A32-943010F4D0DC}"/>
                    </a:ext>
                  </a:extLst>
                </p14:cNvPr>
                <p14:cNvContentPartPr/>
                <p14:nvPr/>
              </p14:nvContentPartPr>
              <p14:xfrm>
                <a:off x="1263688" y="4158441"/>
                <a:ext cx="703800" cy="344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33408D8-1549-409B-9A32-943010F4D0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59368" y="4154121"/>
                  <a:ext cx="712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8C8D39-1317-4237-8BFF-FDF3B12D7E47}"/>
                    </a:ext>
                  </a:extLst>
                </p14:cNvPr>
                <p14:cNvContentPartPr/>
                <p14:nvPr/>
              </p14:nvContentPartPr>
              <p14:xfrm>
                <a:off x="2943448" y="3558321"/>
                <a:ext cx="1440" cy="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8C8D39-1317-4237-8BFF-FDF3B12D7E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39128" y="3554001"/>
                  <a:ext cx="10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0C1145-B349-4651-8050-22679A2224D9}"/>
                    </a:ext>
                  </a:extLst>
                </p14:cNvPr>
                <p14:cNvContentPartPr/>
                <p14:nvPr/>
              </p14:nvContentPartPr>
              <p14:xfrm>
                <a:off x="2943448" y="3528801"/>
                <a:ext cx="21600" cy="29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0C1145-B349-4651-8050-22679A2224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39128" y="3524481"/>
                  <a:ext cx="30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9A8259-2C4F-45D3-BA92-4C88AB7C98CB}"/>
                    </a:ext>
                  </a:extLst>
                </p14:cNvPr>
                <p14:cNvContentPartPr/>
                <p14:nvPr/>
              </p14:nvContentPartPr>
              <p14:xfrm>
                <a:off x="2915368" y="3511521"/>
                <a:ext cx="45720" cy="3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9A8259-2C4F-45D3-BA92-4C88AB7C98C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11048" y="3507201"/>
                  <a:ext cx="54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E7FCFA-2F86-4DDC-9436-2F6318C26F12}"/>
                    </a:ext>
                  </a:extLst>
                </p14:cNvPr>
                <p14:cNvContentPartPr/>
                <p14:nvPr/>
              </p14:nvContentPartPr>
              <p14:xfrm>
                <a:off x="2927968" y="3486321"/>
                <a:ext cx="33120" cy="2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E7FCFA-2F86-4DDC-9436-2F6318C26F1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23648" y="3482001"/>
                  <a:ext cx="41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DCECF64-4E37-4D08-8BDA-5E05CB484808}"/>
                    </a:ext>
                  </a:extLst>
                </p14:cNvPr>
                <p14:cNvContentPartPr/>
                <p14:nvPr/>
              </p14:nvContentPartPr>
              <p14:xfrm>
                <a:off x="1527568" y="3401721"/>
                <a:ext cx="1250640" cy="92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DCECF64-4E37-4D08-8BDA-5E05CB4848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23248" y="3397401"/>
                  <a:ext cx="1259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FA0E6F-4AA6-4BD6-B673-F35FA81DB219}"/>
                    </a:ext>
                  </a:extLst>
                </p14:cNvPr>
                <p14:cNvContentPartPr/>
                <p14:nvPr/>
              </p14:nvContentPartPr>
              <p14:xfrm>
                <a:off x="1440088" y="3138201"/>
                <a:ext cx="370800" cy="62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FA0E6F-4AA6-4BD6-B673-F35FA81DB21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35768" y="3133881"/>
                  <a:ext cx="379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6DCB277-6D47-44D4-B126-C261E5ECE064}"/>
                    </a:ext>
                  </a:extLst>
                </p14:cNvPr>
                <p14:cNvContentPartPr/>
                <p14:nvPr/>
              </p14:nvContentPartPr>
              <p14:xfrm>
                <a:off x="753208" y="3397761"/>
                <a:ext cx="363960" cy="349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6DCB277-6D47-44D4-B126-C261E5ECE0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8888" y="3393441"/>
                  <a:ext cx="3726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F39B72-3DC6-4AC4-AC92-BBD2EC9E5F2C}"/>
                    </a:ext>
                  </a:extLst>
                </p14:cNvPr>
                <p14:cNvContentPartPr/>
                <p14:nvPr/>
              </p14:nvContentPartPr>
              <p14:xfrm>
                <a:off x="1077208" y="3133881"/>
                <a:ext cx="423360" cy="364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F39B72-3DC6-4AC4-AC92-BBD2EC9E5F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2888" y="3129561"/>
                  <a:ext cx="432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0AD9BBE-8DDD-4C3E-BA5A-E359F7D60CE9}"/>
                    </a:ext>
                  </a:extLst>
                </p14:cNvPr>
                <p14:cNvContentPartPr/>
                <p14:nvPr/>
              </p14:nvContentPartPr>
              <p14:xfrm>
                <a:off x="857608" y="3284361"/>
                <a:ext cx="1108800" cy="541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0AD9BBE-8DDD-4C3E-BA5A-E359F7D60C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3288" y="3280041"/>
                  <a:ext cx="11174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03AB2C1-D41B-474E-A4BA-7774A6DDAB29}"/>
                    </a:ext>
                  </a:extLst>
                </p14:cNvPr>
                <p14:cNvContentPartPr/>
                <p14:nvPr/>
              </p14:nvContentPartPr>
              <p14:xfrm>
                <a:off x="907648" y="3444921"/>
                <a:ext cx="3056040" cy="605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03AB2C1-D41B-474E-A4BA-7774A6DDAB2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3328" y="3440601"/>
                  <a:ext cx="3064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58F6843-D030-4DB3-8BD0-2FDB59B78B47}"/>
                    </a:ext>
                  </a:extLst>
                </p14:cNvPr>
                <p14:cNvContentPartPr/>
                <p14:nvPr/>
              </p14:nvContentPartPr>
              <p14:xfrm>
                <a:off x="3942448" y="3551481"/>
                <a:ext cx="22320" cy="46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58F6843-D030-4DB3-8BD0-2FDB59B78B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38128" y="3547161"/>
                  <a:ext cx="30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F21E70-87B0-4971-B21C-7318E19CBB5E}"/>
                    </a:ext>
                  </a:extLst>
                </p14:cNvPr>
                <p14:cNvContentPartPr/>
                <p14:nvPr/>
              </p14:nvContentPartPr>
              <p14:xfrm>
                <a:off x="3793048" y="3551481"/>
                <a:ext cx="163080" cy="7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F21E70-87B0-4971-B21C-7318E19CBB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88728" y="3547161"/>
                  <a:ext cx="171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ACBF3BE-D971-4B2D-BF52-D222107F4D5E}"/>
                    </a:ext>
                  </a:extLst>
                </p14:cNvPr>
                <p14:cNvContentPartPr/>
                <p14:nvPr/>
              </p14:nvContentPartPr>
              <p14:xfrm>
                <a:off x="3712408" y="3616281"/>
                <a:ext cx="39600" cy="10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ACBF3BE-D971-4B2D-BF52-D222107F4D5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08088" y="3611961"/>
                  <a:ext cx="4824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07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338AB-2F4E-4943-9321-AA1B2F81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85" y="441261"/>
            <a:ext cx="5534025" cy="4762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66FB07-B0E1-4088-99E9-397131C0EA7F}"/>
                  </a:ext>
                </a:extLst>
              </p14:cNvPr>
              <p14:cNvContentPartPr/>
              <p14:nvPr/>
            </p14:nvContentPartPr>
            <p14:xfrm>
              <a:off x="4211368" y="1383318"/>
              <a:ext cx="360" cy="46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66FB07-B0E1-4088-99E9-397131C0E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7048" y="1378998"/>
                <a:ext cx="9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1AF110-48BE-45A3-A334-2F2AB3FFEA88}"/>
                  </a:ext>
                </a:extLst>
              </p14:cNvPr>
              <p14:cNvContentPartPr/>
              <p14:nvPr/>
            </p14:nvContentPartPr>
            <p14:xfrm>
              <a:off x="3690808" y="1811241"/>
              <a:ext cx="4320" cy="1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1AF110-48BE-45A3-A334-2F2AB3FFEA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6488" y="1806921"/>
                <a:ext cx="12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23BC5-B2C8-4F7E-943A-032628058850}"/>
                  </a:ext>
                </a:extLst>
              </p14:cNvPr>
              <p14:cNvContentPartPr/>
              <p14:nvPr/>
            </p14:nvContentPartPr>
            <p14:xfrm>
              <a:off x="3806368" y="938241"/>
              <a:ext cx="6120" cy="2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23BC5-B2C8-4F7E-943A-0326280588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02048" y="933921"/>
                <a:ext cx="147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D63A3-40F5-4220-833A-FE9FC5DDED90}"/>
              </a:ext>
            </a:extLst>
          </p:cNvPr>
          <p:cNvGrpSpPr/>
          <p:nvPr/>
        </p:nvGrpSpPr>
        <p:grpSpPr>
          <a:xfrm>
            <a:off x="2080888" y="844641"/>
            <a:ext cx="1111680" cy="528840"/>
            <a:chOff x="2080888" y="844641"/>
            <a:chExt cx="111168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913E65-63B1-412A-960B-4B392019869A}"/>
                    </a:ext>
                  </a:extLst>
                </p14:cNvPr>
                <p14:cNvContentPartPr/>
                <p14:nvPr/>
              </p14:nvContentPartPr>
              <p14:xfrm>
                <a:off x="2080888" y="1072161"/>
                <a:ext cx="1111680" cy="11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913E65-63B1-412A-960B-4B39201986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6568" y="1067841"/>
                  <a:ext cx="1120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F6AB0F-C97B-4161-99D6-684C8C2FE2FE}"/>
                    </a:ext>
                  </a:extLst>
                </p14:cNvPr>
                <p14:cNvContentPartPr/>
                <p14:nvPr/>
              </p14:nvContentPartPr>
              <p14:xfrm>
                <a:off x="2147128" y="844641"/>
                <a:ext cx="340920" cy="52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F6AB0F-C97B-4161-99D6-684C8C2FE2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42808" y="840321"/>
                  <a:ext cx="349560" cy="53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E2013-19E8-46DB-ACDB-DF88ED0ABAE8}"/>
                  </a:ext>
                </a:extLst>
              </p14:cNvPr>
              <p14:cNvContentPartPr/>
              <p14:nvPr/>
            </p14:nvContentPartPr>
            <p14:xfrm>
              <a:off x="3647608" y="1580121"/>
              <a:ext cx="438480" cy="52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E2013-19E8-46DB-ACDB-DF88ED0ABA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43288" y="1575801"/>
                <a:ext cx="44712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A714A7E-BBB4-4B4F-B95A-2CACE71BD715}"/>
              </a:ext>
            </a:extLst>
          </p:cNvPr>
          <p:cNvGrpSpPr/>
          <p:nvPr/>
        </p:nvGrpSpPr>
        <p:grpSpPr>
          <a:xfrm>
            <a:off x="1988008" y="1420641"/>
            <a:ext cx="275760" cy="231480"/>
            <a:chOff x="1988008" y="1420641"/>
            <a:chExt cx="2757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40ED39-9969-418F-BDF7-BB4DDAF36DCA}"/>
                    </a:ext>
                  </a:extLst>
                </p14:cNvPr>
                <p14:cNvContentPartPr/>
                <p14:nvPr/>
              </p14:nvContentPartPr>
              <p14:xfrm>
                <a:off x="1988008" y="1459521"/>
                <a:ext cx="27576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40ED39-9969-418F-BDF7-BB4DDAF36D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3688" y="1455201"/>
                  <a:ext cx="284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B77849-CFB9-4101-828E-DE81A5D8A0F1}"/>
                    </a:ext>
                  </a:extLst>
                </p14:cNvPr>
                <p14:cNvContentPartPr/>
                <p14:nvPr/>
              </p14:nvContentPartPr>
              <p14:xfrm>
                <a:off x="2017168" y="1420641"/>
                <a:ext cx="13860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B77849-CFB9-4101-828E-DE81A5D8A0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2848" y="1416321"/>
                  <a:ext cx="1472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D62C4B-2508-42E7-91C5-C32CA8DDF45B}"/>
              </a:ext>
            </a:extLst>
          </p:cNvPr>
          <p:cNvGrpSpPr/>
          <p:nvPr/>
        </p:nvGrpSpPr>
        <p:grpSpPr>
          <a:xfrm>
            <a:off x="778408" y="92961"/>
            <a:ext cx="1202040" cy="535320"/>
            <a:chOff x="778408" y="92961"/>
            <a:chExt cx="120204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ADE324-F784-48E5-9D37-9D828D917F46}"/>
                    </a:ext>
                  </a:extLst>
                </p14:cNvPr>
                <p14:cNvContentPartPr/>
                <p14:nvPr/>
              </p14:nvContentPartPr>
              <p14:xfrm>
                <a:off x="778408" y="289881"/>
                <a:ext cx="49320" cy="33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ADE324-F784-48E5-9D37-9D828D917F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088" y="285561"/>
                  <a:ext cx="57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E892E7-721B-4785-81DF-D9786006A106}"/>
                    </a:ext>
                  </a:extLst>
                </p14:cNvPr>
                <p14:cNvContentPartPr/>
                <p14:nvPr/>
              </p14:nvContentPartPr>
              <p14:xfrm>
                <a:off x="1012408" y="269361"/>
                <a:ext cx="123840" cy="270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E892E7-721B-4785-81DF-D9786006A1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8088" y="265041"/>
                  <a:ext cx="132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09FE85-689A-405D-8B5D-BAD8024D0B6A}"/>
                    </a:ext>
                  </a:extLst>
                </p14:cNvPr>
                <p14:cNvContentPartPr/>
                <p14:nvPr/>
              </p14:nvContentPartPr>
              <p14:xfrm>
                <a:off x="1027528" y="92961"/>
                <a:ext cx="452880" cy="27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09FE85-689A-405D-8B5D-BAD8024D0B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3208" y="88641"/>
                  <a:ext cx="461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D6BF19-C1CB-47F2-89EC-E32FC8C66965}"/>
                    </a:ext>
                  </a:extLst>
                </p14:cNvPr>
                <p14:cNvContentPartPr/>
                <p14:nvPr/>
              </p14:nvContentPartPr>
              <p14:xfrm>
                <a:off x="1614688" y="229761"/>
                <a:ext cx="29196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D6BF19-C1CB-47F2-89EC-E32FC8C669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10368" y="225441"/>
                  <a:ext cx="300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EA3C45-EA20-457E-A7CF-23292DCDF2D1}"/>
                    </a:ext>
                  </a:extLst>
                </p14:cNvPr>
                <p14:cNvContentPartPr/>
                <p14:nvPr/>
              </p14:nvContentPartPr>
              <p14:xfrm>
                <a:off x="1739968" y="153441"/>
                <a:ext cx="240480" cy="27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EA3C45-EA20-457E-A7CF-23292DCDF2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35648" y="149121"/>
                  <a:ext cx="24912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F70945-C58E-4623-B3BE-6A8699D787F9}"/>
                  </a:ext>
                </a:extLst>
              </p14:cNvPr>
              <p14:cNvContentPartPr/>
              <p14:nvPr/>
            </p14:nvContentPartPr>
            <p14:xfrm>
              <a:off x="9374128" y="223641"/>
              <a:ext cx="430560" cy="346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F70945-C58E-4623-B3BE-6A8699D787F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69808" y="219321"/>
                <a:ext cx="4392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D5AA350-E863-4165-8CE5-3C43135618D8}"/>
                  </a:ext>
                </a:extLst>
              </p14:cNvPr>
              <p14:cNvContentPartPr/>
              <p14:nvPr/>
            </p14:nvContentPartPr>
            <p14:xfrm>
              <a:off x="982528" y="1388601"/>
              <a:ext cx="23400" cy="8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D5AA350-E863-4165-8CE5-3C43135618D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8208" y="1384281"/>
                <a:ext cx="3204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52DE0AE-C9C5-4E85-8974-A2BA0EF3977D}"/>
              </a:ext>
            </a:extLst>
          </p:cNvPr>
          <p:cNvGrpSpPr/>
          <p:nvPr/>
        </p:nvGrpSpPr>
        <p:grpSpPr>
          <a:xfrm>
            <a:off x="3537808" y="1301841"/>
            <a:ext cx="1621080" cy="342720"/>
            <a:chOff x="3537808" y="1301841"/>
            <a:chExt cx="16210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1751B7-C0D3-4431-8A7D-DAA2DB562EFC}"/>
                    </a:ext>
                  </a:extLst>
                </p14:cNvPr>
                <p14:cNvContentPartPr/>
                <p14:nvPr/>
              </p14:nvContentPartPr>
              <p14:xfrm>
                <a:off x="3624208" y="1561761"/>
                <a:ext cx="162000" cy="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1751B7-C0D3-4431-8A7D-DAA2DB562E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19888" y="1557441"/>
                  <a:ext cx="1706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AEC690-3D8E-4196-8F0C-5F6C812D311F}"/>
                    </a:ext>
                  </a:extLst>
                </p14:cNvPr>
                <p14:cNvContentPartPr/>
                <p14:nvPr/>
              </p14:nvContentPartPr>
              <p14:xfrm>
                <a:off x="3975568" y="1492641"/>
                <a:ext cx="7200" cy="1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AEC690-3D8E-4196-8F0C-5F6C812D31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71248" y="1488321"/>
                  <a:ext cx="15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8FA7E3-6F2D-4FCC-9909-D7776E915110}"/>
                    </a:ext>
                  </a:extLst>
                </p14:cNvPr>
                <p14:cNvContentPartPr/>
                <p14:nvPr/>
              </p14:nvContentPartPr>
              <p14:xfrm>
                <a:off x="3646168" y="1386081"/>
                <a:ext cx="61740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8FA7E3-6F2D-4FCC-9909-D7776E9151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1848" y="1381761"/>
                  <a:ext cx="626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683045-5C03-4538-8141-08C50FD79335}"/>
                    </a:ext>
                  </a:extLst>
                </p14:cNvPr>
                <p14:cNvContentPartPr/>
                <p14:nvPr/>
              </p14:nvContentPartPr>
              <p14:xfrm>
                <a:off x="3650488" y="1301841"/>
                <a:ext cx="621000" cy="20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683045-5C03-4538-8141-08C50FD7933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46168" y="1297521"/>
                  <a:ext cx="62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95441C-121E-4981-BC2D-EFD68BCEF777}"/>
                    </a:ext>
                  </a:extLst>
                </p14:cNvPr>
                <p14:cNvContentPartPr/>
                <p14:nvPr/>
              </p14:nvContentPartPr>
              <p14:xfrm>
                <a:off x="4024888" y="1484001"/>
                <a:ext cx="5040" cy="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95441C-121E-4981-BC2D-EFD68BCEF7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20568" y="1479681"/>
                  <a:ext cx="13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87DB7F-873E-4506-928F-E79BFA46DA0F}"/>
                    </a:ext>
                  </a:extLst>
                </p14:cNvPr>
                <p14:cNvContentPartPr/>
                <p14:nvPr/>
              </p14:nvContentPartPr>
              <p14:xfrm>
                <a:off x="3831208" y="1414521"/>
                <a:ext cx="504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87DB7F-873E-4506-928F-E79BFA46D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26888" y="1410201"/>
                  <a:ext cx="13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C07511-19B8-4D1D-831E-1D5E66E72F89}"/>
                    </a:ext>
                  </a:extLst>
                </p14:cNvPr>
                <p14:cNvContentPartPr/>
                <p14:nvPr/>
              </p14:nvContentPartPr>
              <p14:xfrm>
                <a:off x="3713848" y="1602441"/>
                <a:ext cx="37080" cy="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C07511-19B8-4D1D-831E-1D5E66E72F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09528" y="1598121"/>
                  <a:ext cx="457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8DEE98-48C3-40DC-88FC-4C20D6E706D7}"/>
                    </a:ext>
                  </a:extLst>
                </p14:cNvPr>
                <p14:cNvContentPartPr/>
                <p14:nvPr/>
              </p14:nvContentPartPr>
              <p14:xfrm>
                <a:off x="3743728" y="1501281"/>
                <a:ext cx="360" cy="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8DEE98-48C3-40DC-88FC-4C20D6E706D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39408" y="1496961"/>
                  <a:ext cx="9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529A94-2B60-48F1-9CDA-F2FC9DC43535}"/>
                    </a:ext>
                  </a:extLst>
                </p14:cNvPr>
                <p14:cNvContentPartPr/>
                <p14:nvPr/>
              </p14:nvContentPartPr>
              <p14:xfrm>
                <a:off x="3537808" y="1344321"/>
                <a:ext cx="1621080" cy="154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529A94-2B60-48F1-9CDA-F2FC9DC4353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33488" y="1340001"/>
                  <a:ext cx="1629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A4B9E1D-4BFF-4B0B-8AFB-DFC9363D5454}"/>
                    </a:ext>
                  </a:extLst>
                </p14:cNvPr>
                <p14:cNvContentPartPr/>
                <p14:nvPr/>
              </p14:nvContentPartPr>
              <p14:xfrm>
                <a:off x="3620608" y="1412721"/>
                <a:ext cx="1071720" cy="231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A4B9E1D-4BFF-4B0B-8AFB-DFC9363D545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16288" y="1408401"/>
                  <a:ext cx="108036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AD2193-590E-4C5E-AC6F-BA9F8460DE4C}"/>
              </a:ext>
            </a:extLst>
          </p:cNvPr>
          <p:cNvGrpSpPr/>
          <p:nvPr/>
        </p:nvGrpSpPr>
        <p:grpSpPr>
          <a:xfrm>
            <a:off x="567448" y="882441"/>
            <a:ext cx="1053000" cy="570600"/>
            <a:chOff x="567448" y="882441"/>
            <a:chExt cx="10530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EE14E0-0462-4E4E-B1B2-E02806364913}"/>
                    </a:ext>
                  </a:extLst>
                </p14:cNvPr>
                <p14:cNvContentPartPr/>
                <p14:nvPr/>
              </p14:nvContentPartPr>
              <p14:xfrm>
                <a:off x="898648" y="1088721"/>
                <a:ext cx="36000" cy="24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EE14E0-0462-4E4E-B1B2-E028063649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28" y="1084401"/>
                  <a:ext cx="44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9F66CD-064F-414D-A321-570936EC1DE5}"/>
                    </a:ext>
                  </a:extLst>
                </p14:cNvPr>
                <p14:cNvContentPartPr/>
                <p14:nvPr/>
              </p14:nvContentPartPr>
              <p14:xfrm>
                <a:off x="975688" y="1041921"/>
                <a:ext cx="113760" cy="38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9F66CD-064F-414D-A321-570936EC1D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368" y="1037601"/>
                  <a:ext cx="122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5AC0B5-CDDB-4DE1-A605-F1AEA7E1F8FA}"/>
                    </a:ext>
                  </a:extLst>
                </p14:cNvPr>
                <p14:cNvContentPartPr/>
                <p14:nvPr/>
              </p14:nvContentPartPr>
              <p14:xfrm>
                <a:off x="1171168" y="981441"/>
                <a:ext cx="110880" cy="27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5AC0B5-CDDB-4DE1-A605-F1AEA7E1F8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6848" y="977121"/>
                  <a:ext cx="119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7B023B-953C-441D-9173-02DF6484795C}"/>
                    </a:ext>
                  </a:extLst>
                </p14:cNvPr>
                <p14:cNvContentPartPr/>
                <p14:nvPr/>
              </p14:nvContentPartPr>
              <p14:xfrm>
                <a:off x="1431088" y="1001241"/>
                <a:ext cx="145800" cy="12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7B023B-953C-441D-9173-02DF648479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26768" y="996921"/>
                  <a:ext cx="15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8AB5D8-192A-45FB-8797-C716DE19D561}"/>
                    </a:ext>
                  </a:extLst>
                </p14:cNvPr>
                <p14:cNvContentPartPr/>
                <p14:nvPr/>
              </p14:nvContentPartPr>
              <p14:xfrm>
                <a:off x="567448" y="882441"/>
                <a:ext cx="1053000" cy="56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8AB5D8-192A-45FB-8797-C716DE19D5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128" y="878121"/>
                  <a:ext cx="10616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D71BDD-37F2-464D-8829-BC1C865A534E}"/>
                    </a:ext>
                  </a:extLst>
                </p14:cNvPr>
                <p14:cNvContentPartPr/>
                <p14:nvPr/>
              </p14:nvContentPartPr>
              <p14:xfrm>
                <a:off x="868768" y="1286361"/>
                <a:ext cx="3780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D71BDD-37F2-464D-8829-BC1C865A534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4448" y="1282041"/>
                  <a:ext cx="46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CB38B5-391C-4861-B71E-ABDE846179D8}"/>
                    </a:ext>
                  </a:extLst>
                </p14:cNvPr>
                <p14:cNvContentPartPr/>
                <p14:nvPr/>
              </p14:nvContentPartPr>
              <p14:xfrm>
                <a:off x="1252888" y="1433601"/>
                <a:ext cx="29160" cy="1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CB38B5-391C-4861-B71E-ABDE846179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48568" y="1429281"/>
                  <a:ext cx="378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1A4179-A39C-4193-8A23-A98A4BB0DE43}"/>
              </a:ext>
            </a:extLst>
          </p:cNvPr>
          <p:cNvGrpSpPr/>
          <p:nvPr/>
        </p:nvGrpSpPr>
        <p:grpSpPr>
          <a:xfrm>
            <a:off x="3189328" y="1901601"/>
            <a:ext cx="1140840" cy="384480"/>
            <a:chOff x="3189328" y="1901601"/>
            <a:chExt cx="114084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35635B-0F40-48FD-B180-A3E7A9D57C70}"/>
                    </a:ext>
                  </a:extLst>
                </p14:cNvPr>
                <p14:cNvContentPartPr/>
                <p14:nvPr/>
              </p14:nvContentPartPr>
              <p14:xfrm>
                <a:off x="3340528" y="1930761"/>
                <a:ext cx="44640" cy="28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35635B-0F40-48FD-B180-A3E7A9D57C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36208" y="1926441"/>
                  <a:ext cx="5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D2D927-0EEA-4759-95D8-EA64265444C2}"/>
                    </a:ext>
                  </a:extLst>
                </p14:cNvPr>
                <p14:cNvContentPartPr/>
                <p14:nvPr/>
              </p14:nvContentPartPr>
              <p14:xfrm>
                <a:off x="3189328" y="1901601"/>
                <a:ext cx="1140840" cy="3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D2D927-0EEA-4759-95D8-EA64265444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85008" y="1897281"/>
                  <a:ext cx="1149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880E9C-F18B-4667-9A05-6B25A449C6A7}"/>
                    </a:ext>
                  </a:extLst>
                </p14:cNvPr>
                <p14:cNvContentPartPr/>
                <p14:nvPr/>
              </p14:nvContentPartPr>
              <p14:xfrm>
                <a:off x="3404968" y="2188161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880E9C-F18B-4667-9A05-6B25A449C6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0648" y="218384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0137D3-B885-443F-AF8D-B9BB7900B5E7}"/>
              </a:ext>
            </a:extLst>
          </p:cNvPr>
          <p:cNvGrpSpPr/>
          <p:nvPr/>
        </p:nvGrpSpPr>
        <p:grpSpPr>
          <a:xfrm>
            <a:off x="4764688" y="1973601"/>
            <a:ext cx="484200" cy="809640"/>
            <a:chOff x="4764688" y="1973601"/>
            <a:chExt cx="48420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37D8D6-80E6-4CED-82C2-A7FBBCFD055A}"/>
                    </a:ext>
                  </a:extLst>
                </p14:cNvPr>
                <p14:cNvContentPartPr/>
                <p14:nvPr/>
              </p14:nvContentPartPr>
              <p14:xfrm>
                <a:off x="4800328" y="1973601"/>
                <a:ext cx="448560" cy="291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37D8D6-80E6-4CED-82C2-A7FBBCFD055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96008" y="1969281"/>
                  <a:ext cx="457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41C903-F35C-4F5D-8945-D7E51218C69F}"/>
                    </a:ext>
                  </a:extLst>
                </p14:cNvPr>
                <p14:cNvContentPartPr/>
                <p14:nvPr/>
              </p14:nvContentPartPr>
              <p14:xfrm>
                <a:off x="4797448" y="2162241"/>
                <a:ext cx="303840" cy="27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41C903-F35C-4F5D-8945-D7E51218C6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93128" y="2157921"/>
                  <a:ext cx="312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796706-FA9D-4515-B79B-2D0931AAF6D9}"/>
                    </a:ext>
                  </a:extLst>
                </p14:cNvPr>
                <p14:cNvContentPartPr/>
                <p14:nvPr/>
              </p14:nvContentPartPr>
              <p14:xfrm>
                <a:off x="4820848" y="2416761"/>
                <a:ext cx="295560" cy="36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796706-FA9D-4515-B79B-2D0931AAF6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16528" y="2412441"/>
                  <a:ext cx="304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6346D2-EFE5-4481-82CD-D1E501F7321B}"/>
                    </a:ext>
                  </a:extLst>
                </p14:cNvPr>
                <p14:cNvContentPartPr/>
                <p14:nvPr/>
              </p14:nvContentPartPr>
              <p14:xfrm>
                <a:off x="4764688" y="2162241"/>
                <a:ext cx="4320" cy="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6346D2-EFE5-4481-82CD-D1E501F732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60368" y="2157921"/>
                  <a:ext cx="129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BB999D5-DF15-4E22-A3D7-2877E8B9671F}"/>
              </a:ext>
            </a:extLst>
          </p:cNvPr>
          <p:cNvGrpSpPr/>
          <p:nvPr/>
        </p:nvGrpSpPr>
        <p:grpSpPr>
          <a:xfrm>
            <a:off x="8441728" y="2660121"/>
            <a:ext cx="2490480" cy="781560"/>
            <a:chOff x="8441728" y="2660121"/>
            <a:chExt cx="2490480" cy="78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9056C6-812C-450C-A851-DA9F0F4891BD}"/>
                    </a:ext>
                  </a:extLst>
                </p14:cNvPr>
                <p14:cNvContentPartPr/>
                <p14:nvPr/>
              </p14:nvContentPartPr>
              <p14:xfrm>
                <a:off x="8441728" y="3199041"/>
                <a:ext cx="23400" cy="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9056C6-812C-450C-A851-DA9F0F4891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37408" y="3194721"/>
                  <a:ext cx="32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44DE63-012D-4999-81A0-3CC7D6063F8A}"/>
                    </a:ext>
                  </a:extLst>
                </p14:cNvPr>
                <p14:cNvContentPartPr/>
                <p14:nvPr/>
              </p14:nvContentPartPr>
              <p14:xfrm>
                <a:off x="8662408" y="3100041"/>
                <a:ext cx="50760" cy="21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44DE63-012D-4999-81A0-3CC7D6063F8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58088" y="3095721"/>
                  <a:ext cx="5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9D28F2-6B80-4047-A936-EB39A3E20CF7}"/>
                    </a:ext>
                  </a:extLst>
                </p14:cNvPr>
                <p14:cNvContentPartPr/>
                <p14:nvPr/>
              </p14:nvContentPartPr>
              <p14:xfrm>
                <a:off x="8714968" y="2925081"/>
                <a:ext cx="248760" cy="15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9D28F2-6B80-4047-A936-EB39A3E20CF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710648" y="2920761"/>
                  <a:ext cx="25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5B61590-3CB4-4D3C-8BCA-9F440160542D}"/>
                    </a:ext>
                  </a:extLst>
                </p14:cNvPr>
                <p14:cNvContentPartPr/>
                <p14:nvPr/>
              </p14:nvContentPartPr>
              <p14:xfrm>
                <a:off x="9034288" y="3045681"/>
                <a:ext cx="344520" cy="28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B61590-3CB4-4D3C-8BCA-9F44016054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29968" y="3041361"/>
                  <a:ext cx="353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9B42D3-7E4F-423C-A008-B4BC5B017BF2}"/>
                    </a:ext>
                  </a:extLst>
                </p14:cNvPr>
                <p14:cNvContentPartPr/>
                <p14:nvPr/>
              </p14:nvContentPartPr>
              <p14:xfrm>
                <a:off x="9441448" y="2719161"/>
                <a:ext cx="787680" cy="51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9B42D3-7E4F-423C-A008-B4BC5B017B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37128" y="2714841"/>
                  <a:ext cx="7963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E6CE710-506A-4DC8-AC29-0AC256D762E7}"/>
                    </a:ext>
                  </a:extLst>
                </p14:cNvPr>
                <p14:cNvContentPartPr/>
                <p14:nvPr/>
              </p14:nvContentPartPr>
              <p14:xfrm>
                <a:off x="10313368" y="2725281"/>
                <a:ext cx="618840" cy="51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E6CE710-506A-4DC8-AC29-0AC256D762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09048" y="2720961"/>
                  <a:ext cx="6274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565AB1-1E38-41CD-8FBB-63C7E3A10E41}"/>
                    </a:ext>
                  </a:extLst>
                </p14:cNvPr>
                <p14:cNvContentPartPr/>
                <p14:nvPr/>
              </p14:nvContentPartPr>
              <p14:xfrm>
                <a:off x="10607128" y="2660121"/>
                <a:ext cx="24480" cy="74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565AB1-1E38-41CD-8FBB-63C7E3A10E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02808" y="2655801"/>
                  <a:ext cx="33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44F777-B84F-4C94-8D63-26430715C96E}"/>
                    </a:ext>
                  </a:extLst>
                </p14:cNvPr>
                <p14:cNvContentPartPr/>
                <p14:nvPr/>
              </p14:nvContentPartPr>
              <p14:xfrm>
                <a:off x="9708208" y="3375801"/>
                <a:ext cx="1003680" cy="4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44F777-B84F-4C94-8D63-26430715C96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703888" y="3371481"/>
                  <a:ext cx="1012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A78153-C4C7-41EC-AFAE-0D9EBC57BA09}"/>
                    </a:ext>
                  </a:extLst>
                </p14:cNvPr>
                <p14:cNvContentPartPr/>
                <p14:nvPr/>
              </p14:nvContentPartPr>
              <p14:xfrm>
                <a:off x="9549448" y="3321801"/>
                <a:ext cx="1354680" cy="11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A78153-C4C7-41EC-AFAE-0D9EBC57BA0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45128" y="3317481"/>
                  <a:ext cx="1363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00CC317-307E-404D-8A58-328C2E8F7F62}"/>
              </a:ext>
            </a:extLst>
          </p:cNvPr>
          <p:cNvGrpSpPr/>
          <p:nvPr/>
        </p:nvGrpSpPr>
        <p:grpSpPr>
          <a:xfrm>
            <a:off x="3460768" y="3756681"/>
            <a:ext cx="814320" cy="676440"/>
            <a:chOff x="3460768" y="3756681"/>
            <a:chExt cx="81432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4426673-5C95-41EA-B7B4-DE2090E3D69B}"/>
                    </a:ext>
                  </a:extLst>
                </p14:cNvPr>
                <p14:cNvContentPartPr/>
                <p14:nvPr/>
              </p14:nvContentPartPr>
              <p14:xfrm>
                <a:off x="3495688" y="4154481"/>
                <a:ext cx="40320" cy="27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4426673-5C95-41EA-B7B4-DE2090E3D6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91368" y="4150161"/>
                  <a:ext cx="48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1879EF-04DE-4C44-80F2-5DFCF39C78E4}"/>
                    </a:ext>
                  </a:extLst>
                </p14:cNvPr>
                <p14:cNvContentPartPr/>
                <p14:nvPr/>
              </p14:nvContentPartPr>
              <p14:xfrm>
                <a:off x="3460768" y="4064121"/>
                <a:ext cx="763200" cy="334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1879EF-04DE-4C44-80F2-5DFCF39C78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56448" y="4059801"/>
                  <a:ext cx="771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23D539-1933-42E4-907C-55969A786838}"/>
                    </a:ext>
                  </a:extLst>
                </p14:cNvPr>
                <p14:cNvContentPartPr/>
                <p14:nvPr/>
              </p14:nvContentPartPr>
              <p14:xfrm>
                <a:off x="3639688" y="3866841"/>
                <a:ext cx="52200" cy="265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23D539-1933-42E4-907C-55969A78683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35368" y="3862521"/>
                  <a:ext cx="60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7B7195-A3D4-49A3-B4DC-EB8B4010EC14}"/>
                    </a:ext>
                  </a:extLst>
                </p14:cNvPr>
                <p14:cNvContentPartPr/>
                <p14:nvPr/>
              </p14:nvContentPartPr>
              <p14:xfrm>
                <a:off x="3559048" y="3756681"/>
                <a:ext cx="716040" cy="333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7B7195-A3D4-49A3-B4DC-EB8B4010EC1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54728" y="3752361"/>
                  <a:ext cx="724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EC544D-80E3-4F0E-AEEB-51E3A348A14D}"/>
                    </a:ext>
                  </a:extLst>
                </p14:cNvPr>
                <p14:cNvContentPartPr/>
                <p14:nvPr/>
              </p14:nvContentPartPr>
              <p14:xfrm>
                <a:off x="3829408" y="3945681"/>
                <a:ext cx="2052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EC544D-80E3-4F0E-AEEB-51E3A348A1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25088" y="3941361"/>
                  <a:ext cx="29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8D7C9E3-123F-4B0D-9589-74EB96439055}"/>
                    </a:ext>
                  </a:extLst>
                </p14:cNvPr>
                <p14:cNvContentPartPr/>
                <p14:nvPr/>
              </p14:nvContentPartPr>
              <p14:xfrm>
                <a:off x="3924808" y="3942081"/>
                <a:ext cx="59040" cy="25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8D7C9E3-123F-4B0D-9589-74EB9643905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20488" y="3937761"/>
                  <a:ext cx="67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5CFDE9-61DB-40FD-95BB-DD5686FBC3F8}"/>
                    </a:ext>
                  </a:extLst>
                </p14:cNvPr>
                <p14:cNvContentPartPr/>
                <p14:nvPr/>
              </p14:nvContentPartPr>
              <p14:xfrm>
                <a:off x="3980608" y="3845961"/>
                <a:ext cx="10080" cy="2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5CFDE9-61DB-40FD-95BB-DD5686FBC3F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76288" y="3841641"/>
                  <a:ext cx="18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DECD56-FB6E-4678-ADE2-451B462595A3}"/>
                    </a:ext>
                  </a:extLst>
                </p14:cNvPr>
                <p14:cNvContentPartPr/>
                <p14:nvPr/>
              </p14:nvContentPartPr>
              <p14:xfrm>
                <a:off x="4108408" y="4196601"/>
                <a:ext cx="4680" cy="1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DECD56-FB6E-4678-ADE2-451B462595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04088" y="4192281"/>
                  <a:ext cx="13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5424CA-AD94-46E6-92E5-F210702D75BF}"/>
                    </a:ext>
                  </a:extLst>
                </p14:cNvPr>
                <p14:cNvContentPartPr/>
                <p14:nvPr/>
              </p14:nvContentPartPr>
              <p14:xfrm>
                <a:off x="3762088" y="4004361"/>
                <a:ext cx="48600" cy="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5424CA-AD94-46E6-92E5-F210702D75B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7768" y="4000041"/>
                  <a:ext cx="57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E422EF-A92C-45ED-801E-129B825AFC92}"/>
                    </a:ext>
                  </a:extLst>
                </p14:cNvPr>
                <p14:cNvContentPartPr/>
                <p14:nvPr/>
              </p14:nvContentPartPr>
              <p14:xfrm>
                <a:off x="3904288" y="3997521"/>
                <a:ext cx="12960" cy="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E422EF-A92C-45ED-801E-129B825AFC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99968" y="3993201"/>
                  <a:ext cx="21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BE465A-019A-4565-901B-F1A8A7AB32B3}"/>
                    </a:ext>
                  </a:extLst>
                </p14:cNvPr>
                <p14:cNvContentPartPr/>
                <p14:nvPr/>
              </p14:nvContentPartPr>
              <p14:xfrm>
                <a:off x="4163488" y="3951801"/>
                <a:ext cx="7200" cy="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BE465A-019A-4565-901B-F1A8A7AB32B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59168" y="3947481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00FA3A6-D8F6-4D69-A8EE-F7BFB1268090}"/>
                    </a:ext>
                  </a:extLst>
                </p14:cNvPr>
                <p14:cNvContentPartPr/>
                <p14:nvPr/>
              </p14:nvContentPartPr>
              <p14:xfrm>
                <a:off x="3762088" y="4302441"/>
                <a:ext cx="147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00FA3A6-D8F6-4D69-A8EE-F7BFB12680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57768" y="4298121"/>
                  <a:ext cx="23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F368F2-EF5E-4A2B-99C3-0E948F8BBC16}"/>
                    </a:ext>
                  </a:extLst>
                </p14:cNvPr>
                <p14:cNvContentPartPr/>
                <p14:nvPr/>
              </p14:nvContentPartPr>
              <p14:xfrm>
                <a:off x="3849568" y="4311081"/>
                <a:ext cx="432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F368F2-EF5E-4A2B-99C3-0E948F8BBC1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45248" y="4306761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0FD7B1-8D04-45A3-B04A-690EEDB1BD62}"/>
                    </a:ext>
                  </a:extLst>
                </p14:cNvPr>
                <p14:cNvContentPartPr/>
                <p14:nvPr/>
              </p14:nvContentPartPr>
              <p14:xfrm>
                <a:off x="4153768" y="4287681"/>
                <a:ext cx="1440" cy="2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0FD7B1-8D04-45A3-B04A-690EEDB1BD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49448" y="4283361"/>
                  <a:ext cx="10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3090C8-D4AD-45A8-A299-2ECFB8A0971A}"/>
                    </a:ext>
                  </a:extLst>
                </p14:cNvPr>
                <p14:cNvContentPartPr/>
                <p14:nvPr/>
              </p14:nvContentPartPr>
              <p14:xfrm>
                <a:off x="3741928" y="4000041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3090C8-D4AD-45A8-A299-2ECFB8A097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37608" y="399572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0644BC-80DF-4F4C-A233-6A7CBF103F4E}"/>
                    </a:ext>
                  </a:extLst>
                </p14:cNvPr>
                <p14:cNvContentPartPr/>
                <p14:nvPr/>
              </p14:nvContentPartPr>
              <p14:xfrm>
                <a:off x="3717448" y="4004361"/>
                <a:ext cx="31320" cy="1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0644BC-80DF-4F4C-A233-6A7CBF103F4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13128" y="4000041"/>
                  <a:ext cx="3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0B2CA86-8485-49B7-A2F2-B2EE1C3753AE}"/>
                    </a:ext>
                  </a:extLst>
                </p14:cNvPr>
                <p14:cNvContentPartPr/>
                <p14:nvPr/>
              </p14:nvContentPartPr>
              <p14:xfrm>
                <a:off x="4045768" y="3987081"/>
                <a:ext cx="20520" cy="27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0B2CA86-8485-49B7-A2F2-B2EE1C3753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41448" y="3982761"/>
                  <a:ext cx="29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5E2630-04F5-4962-A857-6ECA1888B891}"/>
                    </a:ext>
                  </a:extLst>
                </p14:cNvPr>
                <p14:cNvContentPartPr/>
                <p14:nvPr/>
              </p14:nvContentPartPr>
              <p14:xfrm>
                <a:off x="3712768" y="4293801"/>
                <a:ext cx="54360" cy="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5E2630-04F5-4962-A857-6ECA1888B89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448" y="4289481"/>
                  <a:ext cx="63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CA8DA7D-DE77-4713-8C55-3F9C8AC7DA8A}"/>
                    </a:ext>
                  </a:extLst>
                </p14:cNvPr>
                <p14:cNvContentPartPr/>
                <p14:nvPr/>
              </p14:nvContentPartPr>
              <p14:xfrm>
                <a:off x="3952528" y="4247001"/>
                <a:ext cx="26280" cy="31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CA8DA7D-DE77-4713-8C55-3F9C8AC7DA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48208" y="4242681"/>
                  <a:ext cx="34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FC8A6D-7B44-4FD4-B110-4F5A2AED4E85}"/>
                    </a:ext>
                  </a:extLst>
                </p14:cNvPr>
                <p14:cNvContentPartPr/>
                <p14:nvPr/>
              </p14:nvContentPartPr>
              <p14:xfrm>
                <a:off x="3888088" y="3956121"/>
                <a:ext cx="1476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FC8A6D-7B44-4FD4-B110-4F5A2AED4E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83768" y="3951801"/>
                  <a:ext cx="23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BDDE5D4-C6E1-4A83-A3CC-F6DDE6869C39}"/>
                    </a:ext>
                  </a:extLst>
                </p14:cNvPr>
                <p14:cNvContentPartPr/>
                <p14:nvPr/>
              </p14:nvContentPartPr>
              <p14:xfrm>
                <a:off x="3942808" y="3933441"/>
                <a:ext cx="22320" cy="36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BDDE5D4-C6E1-4A83-A3CC-F6DDE6869C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38488" y="3929121"/>
                  <a:ext cx="30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C18C44F-4C62-4A19-9DFC-B4F94405E781}"/>
                    </a:ext>
                  </a:extLst>
                </p14:cNvPr>
                <p14:cNvContentPartPr/>
                <p14:nvPr/>
              </p14:nvContentPartPr>
              <p14:xfrm>
                <a:off x="3993928" y="3929121"/>
                <a:ext cx="13680" cy="31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C18C44F-4C62-4A19-9DFC-B4F94405E78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89608" y="3924801"/>
                  <a:ext cx="22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A07121-9C3E-49E1-8FDA-888E9C2FDCF9}"/>
                    </a:ext>
                  </a:extLst>
                </p14:cNvPr>
                <p14:cNvContentPartPr/>
                <p14:nvPr/>
              </p14:nvContentPartPr>
              <p14:xfrm>
                <a:off x="3584968" y="3763881"/>
                <a:ext cx="393120" cy="30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A07121-9C3E-49E1-8FDA-888E9C2FDC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0648" y="3759561"/>
                  <a:ext cx="401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D61996-2260-48B1-96F5-622C6A068FCD}"/>
                    </a:ext>
                  </a:extLst>
                </p14:cNvPr>
                <p14:cNvContentPartPr/>
                <p14:nvPr/>
              </p14:nvContentPartPr>
              <p14:xfrm>
                <a:off x="3788008" y="4348521"/>
                <a:ext cx="2052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D61996-2260-48B1-96F5-622C6A068F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83688" y="4344201"/>
                  <a:ext cx="2916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426925F-8970-4E09-9CC5-0F94A2D9F1CF}"/>
              </a:ext>
            </a:extLst>
          </p:cNvPr>
          <p:cNvGrpSpPr/>
          <p:nvPr/>
        </p:nvGrpSpPr>
        <p:grpSpPr>
          <a:xfrm>
            <a:off x="4856128" y="3862881"/>
            <a:ext cx="571320" cy="461160"/>
            <a:chOff x="4856128" y="3862881"/>
            <a:chExt cx="5713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68E8D4-19F9-4881-BEA2-DB826C726448}"/>
                    </a:ext>
                  </a:extLst>
                </p14:cNvPr>
                <p14:cNvContentPartPr/>
                <p14:nvPr/>
              </p14:nvContentPartPr>
              <p14:xfrm>
                <a:off x="4880248" y="4021641"/>
                <a:ext cx="53280" cy="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68E8D4-19F9-4881-BEA2-DB826C7264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5928" y="4017321"/>
                  <a:ext cx="619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C9FCCD-C845-4C1B-999B-201C8DD982D0}"/>
                    </a:ext>
                  </a:extLst>
                </p14:cNvPr>
                <p14:cNvContentPartPr/>
                <p14:nvPr/>
              </p14:nvContentPartPr>
              <p14:xfrm>
                <a:off x="4856128" y="3862881"/>
                <a:ext cx="571320" cy="46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C9FCCD-C845-4C1B-999B-201C8DD982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51808" y="3858561"/>
                  <a:ext cx="579960" cy="46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041F7B1-F257-4719-B1B4-5BF2B5F4BE97}"/>
              </a:ext>
            </a:extLst>
          </p:cNvPr>
          <p:cNvGrpSpPr/>
          <p:nvPr/>
        </p:nvGrpSpPr>
        <p:grpSpPr>
          <a:xfrm>
            <a:off x="5212528" y="180801"/>
            <a:ext cx="3141000" cy="1233000"/>
            <a:chOff x="5212528" y="180801"/>
            <a:chExt cx="3141000" cy="12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AF41F0-9B68-4893-88D7-4F6493926AFA}"/>
                    </a:ext>
                  </a:extLst>
                </p14:cNvPr>
                <p14:cNvContentPartPr/>
                <p14:nvPr/>
              </p14:nvContentPartPr>
              <p14:xfrm>
                <a:off x="5544808" y="1197081"/>
                <a:ext cx="7200" cy="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AF41F0-9B68-4893-88D7-4F6493926A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40488" y="1192761"/>
                  <a:ext cx="158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09A34B-CF82-467C-A2AD-A98F644E78E5}"/>
                    </a:ext>
                  </a:extLst>
                </p14:cNvPr>
                <p14:cNvContentPartPr/>
                <p14:nvPr/>
              </p14:nvContentPartPr>
              <p14:xfrm>
                <a:off x="5803648" y="1214361"/>
                <a:ext cx="792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09A34B-CF82-467C-A2AD-A98F644E78E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99328" y="1210041"/>
                  <a:ext cx="16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783B67-43C7-4847-9EC6-EF2923DA8008}"/>
                    </a:ext>
                  </a:extLst>
                </p14:cNvPr>
                <p14:cNvContentPartPr/>
                <p14:nvPr/>
              </p14:nvContentPartPr>
              <p14:xfrm>
                <a:off x="5570368" y="596961"/>
                <a:ext cx="485640" cy="25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783B67-43C7-4847-9EC6-EF2923DA80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66048" y="592641"/>
                  <a:ext cx="494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F38960-8BF9-4A3E-AAFB-D642BD7B097C}"/>
                    </a:ext>
                  </a:extLst>
                </p14:cNvPr>
                <p14:cNvContentPartPr/>
                <p14:nvPr/>
              </p14:nvContentPartPr>
              <p14:xfrm>
                <a:off x="5771608" y="508401"/>
                <a:ext cx="264240" cy="31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F38960-8BF9-4A3E-AAFB-D642BD7B09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67288" y="504081"/>
                  <a:ext cx="272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98698-E073-48E5-9B73-F5D8F78462E2}"/>
                    </a:ext>
                  </a:extLst>
                </p14:cNvPr>
                <p14:cNvContentPartPr/>
                <p14:nvPr/>
              </p14:nvContentPartPr>
              <p14:xfrm>
                <a:off x="7173088" y="180801"/>
                <a:ext cx="917280" cy="51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98698-E073-48E5-9B73-F5D8F78462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68768" y="176481"/>
                  <a:ext cx="9259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842C73-130F-4DCE-ABD6-1794DF3E15E3}"/>
                    </a:ext>
                  </a:extLst>
                </p14:cNvPr>
                <p14:cNvContentPartPr/>
                <p14:nvPr/>
              </p14:nvContentPartPr>
              <p14:xfrm>
                <a:off x="8008288" y="215001"/>
                <a:ext cx="14760" cy="5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842C73-130F-4DCE-ABD6-1794DF3E15E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03968" y="210681"/>
                  <a:ext cx="23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E01E73-1486-45FE-9106-1AE60E89C964}"/>
                    </a:ext>
                  </a:extLst>
                </p14:cNvPr>
                <p14:cNvContentPartPr/>
                <p14:nvPr/>
              </p14:nvContentPartPr>
              <p14:xfrm>
                <a:off x="8146528" y="357921"/>
                <a:ext cx="207000" cy="232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E01E73-1486-45FE-9106-1AE60E89C9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42208" y="353601"/>
                  <a:ext cx="215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95FE4B-165E-4B0F-BB5C-B4C0F4E78827}"/>
                    </a:ext>
                  </a:extLst>
                </p14:cNvPr>
                <p14:cNvContentPartPr/>
                <p14:nvPr/>
              </p14:nvContentPartPr>
              <p14:xfrm>
                <a:off x="5212528" y="795321"/>
                <a:ext cx="824400" cy="522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95FE4B-165E-4B0F-BB5C-B4C0F4E788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8208" y="791001"/>
                  <a:ext cx="833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BAFEC4-2C78-41CB-B311-89E0D9DCDDBA}"/>
                    </a:ext>
                  </a:extLst>
                </p14:cNvPr>
                <p14:cNvContentPartPr/>
                <p14:nvPr/>
              </p14:nvContentPartPr>
              <p14:xfrm>
                <a:off x="6152848" y="828081"/>
                <a:ext cx="882720" cy="585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BAFEC4-2C78-41CB-B311-89E0D9DCDD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48528" y="823761"/>
                  <a:ext cx="891360" cy="59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2B8AAC-5187-43D5-A061-7C8FB8A92CD3}"/>
                  </a:ext>
                </a:extLst>
              </p14:cNvPr>
              <p14:cNvContentPartPr/>
              <p14:nvPr/>
            </p14:nvContentPartPr>
            <p14:xfrm>
              <a:off x="5429968" y="4338801"/>
              <a:ext cx="428760" cy="104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2B8AAC-5187-43D5-A061-7C8FB8A92CD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425648" y="4334481"/>
                <a:ext cx="43740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4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Time series hands on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hands on notes</dc:title>
  <dc:creator>Ramisha Rani K</dc:creator>
  <cp:lastModifiedBy>Ramisha Rani K</cp:lastModifiedBy>
  <cp:revision>3</cp:revision>
  <dcterms:created xsi:type="dcterms:W3CDTF">2022-04-03T04:39:13Z</dcterms:created>
  <dcterms:modified xsi:type="dcterms:W3CDTF">2022-04-03T06:22:27Z</dcterms:modified>
</cp:coreProperties>
</file>