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64" r:id="rId4"/>
    <p:sldId id="257" r:id="rId5"/>
    <p:sldId id="261" r:id="rId6"/>
    <p:sldId id="262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599B6D-0DA1-46A3-92EB-321DF54DA452}">
          <p14:sldIdLst>
            <p14:sldId id="256"/>
            <p14:sldId id="264"/>
            <p14:sldId id="257"/>
            <p14:sldId id="261"/>
            <p14:sldId id="262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8C91D077-539A-472F-840B-21FCA5BBE586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5CC14FF-1946-4254-A903-BAAA96C98F9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C91D077-539A-472F-840B-21FCA5BBE58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5CC14FF-1946-4254-A903-BAAA96C98F9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C91D077-539A-472F-840B-21FCA5BBE58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5CC14FF-1946-4254-A903-BAAA96C98F9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C91D077-539A-472F-840B-21FCA5BBE58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5CC14FF-1946-4254-A903-BAAA96C98F9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C91D077-539A-472F-840B-21FCA5BBE58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5CC14FF-1946-4254-A903-BAAA96C98F9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C91D077-539A-472F-840B-21FCA5BBE58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5CC14FF-1946-4254-A903-BAAA96C98F9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C91D077-539A-472F-840B-21FCA5BBE58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5CC14FF-1946-4254-A903-BAAA96C98F9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C91D077-539A-472F-840B-21FCA5BBE58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5CC14FF-1946-4254-A903-BAAA96C98F9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C91D077-539A-472F-840B-21FCA5BBE58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5CC14FF-1946-4254-A903-BAAA96C98F9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C91D077-539A-472F-840B-21FCA5BBE58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5CC14FF-1946-4254-A903-BAAA96C98F9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C91D077-539A-472F-840B-21FCA5BBE58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5CC14FF-1946-4254-A903-BAAA96C98F9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8C91D077-539A-472F-840B-21FCA5BBE586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75CC14FF-1946-4254-A903-BAAA96C98F9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6690" y="120650"/>
            <a:ext cx="9012555" cy="841375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anose="02020603050405020304" charset="0"/>
                <a:cs typeface="Times New Roman" panose="02020603050405020304" charset="0"/>
              </a:rPr>
              <a:t>Boosting Algorithm-Regression</a:t>
            </a:r>
            <a:endParaRPr lang="en-US" sz="4000" b="1" u="sng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090" y="1358265"/>
            <a:ext cx="11946255" cy="5410200"/>
          </a:xfrm>
        </p:spPr>
        <p:txBody>
          <a:bodyPr>
            <a:normAutofit/>
          </a:bodyPr>
          <a:lstStyle/>
          <a:p>
            <a:pPr marL="914400" lvl="2" indent="457200" algn="l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Boosting Algorithm has 3 Types: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			1) Ada Boost Algorithm</a:t>
            </a:r>
            <a:br>
              <a:rPr lang="en-US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			2)XG Boost Algorithm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			3)LG Boost Algorithm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	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What is AdaBoost?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AdaBoost = Adaptive Boosting.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Adjusts weights of training examples to focus on hard-to-predict instances.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Final prediction: weighted sum (classification or regression)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Ada Boost Algorithm also Known as Adaptive Boost Algorithm.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Ada Boosting is a popular ensemble learning technique.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combines multiple weak learners  to create a strong predictive model.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Syntax:</a:t>
            </a:r>
            <a:endParaRPr lang="en-US" sz="2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class sklearn.ensemble.AdaBoostRegressor(estimator</a:t>
            </a:r>
            <a:endParaRPr lang="en-US" sz="2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=None,*,n_estimators=50,learning_rate=1.0,loss=‘linear’,random_state= None, base_estimator=‘deprecated’)</a:t>
            </a:r>
            <a:endParaRPr lang="en-US" sz="2000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346635" cy="801066"/>
          </a:xfrm>
        </p:spPr>
        <p:txBody>
          <a:bodyPr/>
          <a:lstStyle/>
          <a:p>
            <a:pPr algn="ctr"/>
            <a:r>
              <a:rPr lang="en-US" b="1" dirty="0"/>
              <a:t>Ada Boost Algorithm</a:t>
            </a:r>
            <a:endParaRPr lang="en-US" b="1" dirty="0"/>
          </a:p>
        </p:txBody>
      </p:sp>
      <p:pic>
        <p:nvPicPr>
          <p:cNvPr id="1026" name="Picture 2" descr="Introduction to AdaBoost for Absolute Beginners - Analytics Vidhya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900" y="1762538"/>
            <a:ext cx="6522969" cy="429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49250" y="-635"/>
            <a:ext cx="11652250" cy="60566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 dirty="0" smtClean="0">
                <a:sym typeface="+mn-ea"/>
              </a:rPr>
              <a:t>Parameters</a:t>
            </a: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pitchFamily="2" charset="2"/>
              <a:buChar char="Ø"/>
            </a:pPr>
            <a:r>
              <a:rPr lang="en-IN" altLang="en-US" sz="2000" b="1" dirty="0" smtClean="0">
                <a:sym typeface="+mn-ea"/>
              </a:rPr>
              <a:t>E</a:t>
            </a:r>
            <a:r>
              <a:rPr lang="en-US" sz="2000" b="1" dirty="0" smtClean="0">
                <a:sym typeface="+mn-ea"/>
              </a:rPr>
              <a:t>stimator </a:t>
            </a:r>
            <a:r>
              <a:rPr lang="en-US" sz="2000" b="1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sym typeface="+mn-ea"/>
              </a:rPr>
              <a:t>object, default=None.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ym typeface="+mn-ea"/>
              </a:rPr>
              <a:t>The base estimator from which the boosted ensemble is built.</a:t>
            </a:r>
            <a:endParaRPr lang="en-US" sz="2000" dirty="0" smtClean="0">
              <a:sym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 smtClean="0">
                <a:sym typeface="+mn-ea"/>
              </a:rPr>
              <a:t>n_estimators</a:t>
            </a:r>
            <a:r>
              <a:rPr lang="en-US" sz="2000" b="1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sym typeface="+mn-ea"/>
              </a:rPr>
              <a:t>int, default=50.</a:t>
            </a:r>
            <a:endParaRPr lang="en-US" sz="2000" dirty="0" smtClean="0"/>
          </a:p>
          <a:p>
            <a:pPr marL="645160" lvl="1" indent="-342900"/>
            <a:r>
              <a:rPr lang="en-US" sz="2000" dirty="0" smtClean="0">
                <a:sym typeface="+mn-ea"/>
              </a:rPr>
              <a:t>The maximum number of estimators at which boosting is terminated. In case of perfect fit, the learning procedure is stopped early.</a:t>
            </a:r>
            <a:r>
              <a:rPr lang="en-US" sz="2000" b="1" dirty="0" smtClean="0">
                <a:sym typeface="+mn-ea"/>
              </a:rPr>
              <a:t> </a:t>
            </a:r>
            <a:endParaRPr lang="en-US" sz="2000" b="1" dirty="0" smtClean="0">
              <a:sym typeface="+mn-ea"/>
            </a:endParaRPr>
          </a:p>
          <a:p>
            <a:pPr marL="645160" lvl="1" indent="-342900">
              <a:buFont typeface="Wingdings" panose="05000000000000000000" charset="0"/>
              <a:buChar char="Ø"/>
            </a:pPr>
            <a:r>
              <a:rPr lang="en-US" sz="2000" b="1" dirty="0">
                <a:sym typeface="+mn-ea"/>
              </a:rPr>
              <a:t>learning_rate </a:t>
            </a:r>
            <a:r>
              <a:rPr lang="en-US" sz="2000" b="1" dirty="0">
                <a:sym typeface="Wingdings" panose="05000000000000000000" pitchFamily="2" charset="2"/>
              </a:rPr>
              <a:t></a:t>
            </a:r>
            <a:r>
              <a:rPr lang="en-US" sz="2000" dirty="0">
                <a:sym typeface="+mn-ea"/>
              </a:rPr>
              <a:t>float, default=1.0</a:t>
            </a:r>
            <a:endParaRPr lang="en-US" sz="2000" dirty="0"/>
          </a:p>
          <a:p>
            <a:pPr marL="302260" lvl="1" indent="0">
              <a:buNone/>
            </a:pPr>
            <a:r>
              <a:rPr lang="en-US" sz="2000" dirty="0">
                <a:sym typeface="+mn-ea"/>
              </a:rPr>
              <a:t>	Weight applied to each regressor at each boosting iteration. A higher learning rate increases the contribution of each regressor. There is a trade-off between the learning_rate and n_estimators parameters. </a:t>
            </a:r>
            <a:endParaRPr lang="en-US" sz="2000" dirty="0">
              <a:sym typeface="+mn-ea"/>
            </a:endParaRPr>
          </a:p>
          <a:p>
            <a:pPr marL="645160" lvl="1" indent="-342900">
              <a:buFont typeface="Wingdings" panose="05000000000000000000" charset="0"/>
              <a:buChar char="Ø"/>
            </a:pPr>
            <a:r>
              <a:rPr lang="en-US" sz="2000" b="1" dirty="0" smtClean="0">
                <a:sym typeface="+mn-ea"/>
              </a:rPr>
              <a:t>loss</a:t>
            </a:r>
            <a:r>
              <a:rPr lang="en-US" sz="2000" b="1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sym typeface="+mn-ea"/>
              </a:rPr>
              <a:t>{‘</a:t>
            </a:r>
            <a:r>
              <a:rPr lang="en-US" sz="2000" dirty="0">
                <a:sym typeface="+mn-ea"/>
              </a:rPr>
              <a:t>linear’, ‘square’, ‘exponential’}, default=’linear</a:t>
            </a:r>
            <a:r>
              <a:rPr lang="en-US" sz="2000" dirty="0" smtClean="0">
                <a:sym typeface="+mn-ea"/>
              </a:rPr>
              <a:t>’</a:t>
            </a:r>
            <a:endParaRPr lang="en-US" sz="2000" dirty="0" smtClean="0"/>
          </a:p>
          <a:p>
            <a:pPr marL="302260" lvl="1" indent="0">
              <a:buNone/>
            </a:pPr>
            <a:r>
              <a:rPr lang="en-US" sz="2000" dirty="0" smtClean="0">
                <a:sym typeface="+mn-ea"/>
              </a:rPr>
              <a:t>          The </a:t>
            </a:r>
            <a:r>
              <a:rPr lang="en-US" sz="2000" dirty="0">
                <a:sym typeface="+mn-ea"/>
              </a:rPr>
              <a:t>loss function to use when updating the weights after each boosting </a:t>
            </a:r>
            <a:r>
              <a:rPr lang="en-US" sz="2000" dirty="0" smtClean="0">
                <a:sym typeface="+mn-ea"/>
              </a:rPr>
              <a:t>iteration.</a:t>
            </a:r>
            <a:endParaRPr lang="en-US" sz="2000" dirty="0" smtClean="0"/>
          </a:p>
          <a:p>
            <a:pPr marL="645160" lvl="1" indent="-342900">
              <a:buFont typeface="Wingdings" panose="05000000000000000000" charset="0"/>
              <a:buChar char="Ø"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   </a:t>
            </a:r>
            <a:br>
              <a:rPr lang="en-IN" altLang="en-US"/>
            </a:b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302260" lvl="1" indent="0">
              <a:buNone/>
            </a:pPr>
            <a:r>
              <a:rPr lang="en-US" sz="20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random_state</a:t>
            </a:r>
            <a:r>
              <a:rPr lang="en-US" sz="2000" b="1" dirty="0" err="1"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RandomState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instance or None, default=None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02260" lvl="1" indent="0">
              <a:buNone/>
            </a:pPr>
            <a:r>
              <a:rPr lang="en-US" sz="2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Controls 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random seed given at each estimator at each boosting iteration. Thus, it is only used when estimator exposes a random_state. In addition, it controls the bootstrap of the weights used to train the estimator at each boosting iteration.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</a:t>
            </a:r>
            <a:r>
              <a:rPr lang="en-US" sz="2000" b="1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base_estimator</a:t>
            </a:r>
            <a:r>
              <a:rPr lang="en-US" sz="2000" b="1" dirty="0" err="1" smtClean="0"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</a:t>
            </a:r>
            <a:r>
              <a:rPr lang="en-US" sz="2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object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  <a:r>
              <a:rPr lang="en-US" sz="2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default=Non</a:t>
            </a:r>
            <a:endParaRPr lang="en-US" sz="2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302260" lvl="1" indent="0">
              <a:buNone/>
            </a:pPr>
            <a:r>
              <a:rPr lang="en-US" sz="2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The 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base estimator from which the boosted ensemble is built.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6730"/>
            <a:ext cx="10972800" cy="1017270"/>
          </a:xfrm>
        </p:spPr>
        <p:txBody>
          <a:bodyPr/>
          <a:p>
            <a:pPr algn="ctr"/>
            <a:r>
              <a:rPr lang="en-US" altLang="en-US" sz="3200" b="1">
                <a:latin typeface="Times New Roman" panose="02020603050405020304" charset="0"/>
                <a:cs typeface="Times New Roman" panose="02020603050405020304" charset="0"/>
              </a:rPr>
              <a:t>AdaBoost in Python (Example)</a:t>
            </a:r>
            <a:endParaRPr lang="en-US" alt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05305"/>
            <a:ext cx="10972800" cy="4322445"/>
          </a:xfrm>
        </p:spPr>
        <p:txBody>
          <a:bodyPr/>
          <a:p>
            <a:pPr marL="0" indent="0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from sklearn.ensemble import AdaBoostRegressor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from sklearn.tree import DecisionTreeRegressor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model = AdaBoostRegressor(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base_estimator=DecisionTreeRegressor(max_depth=4),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n_estimators=50,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learning_rate=1.0)</a:t>
            </a: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I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model.fit(X_train, y_train)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2035</Words>
  <Application>WPS Slides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SimSun</vt:lpstr>
      <vt:lpstr>Wingdings</vt:lpstr>
      <vt:lpstr>-apple-system</vt:lpstr>
      <vt:lpstr>Segoe Print</vt:lpstr>
      <vt:lpstr>Söhne</vt:lpstr>
      <vt:lpstr>Calibri Light</vt:lpstr>
      <vt:lpstr>Calibri</vt:lpstr>
      <vt:lpstr>Microsoft YaHei</vt:lpstr>
      <vt:lpstr>Arial Unicode MS</vt:lpstr>
      <vt:lpstr>Informal Roman</vt:lpstr>
      <vt:lpstr>Times New Roman</vt:lpstr>
      <vt:lpstr>Wingdings</vt:lpstr>
      <vt:lpstr>Orange Waves</vt:lpstr>
      <vt:lpstr>Boosting Algorithm-Regression</vt:lpstr>
      <vt:lpstr>PowerPoint 演示文稿</vt:lpstr>
      <vt:lpstr>Ada Boost Algorithm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Algorithm-Regression</dc:title>
  <dc:creator>ajith karthik</dc:creator>
  <cp:lastModifiedBy>Programme Coding</cp:lastModifiedBy>
  <cp:revision>7</cp:revision>
  <dcterms:created xsi:type="dcterms:W3CDTF">2023-09-06T09:02:00Z</dcterms:created>
  <dcterms:modified xsi:type="dcterms:W3CDTF">2025-05-02T01:01:08Z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9606ACC5913E4ACCB338F6F7F2B30D5E_13</vt:lpwstr>
  </property>
  <property fmtid="{D5CDD505-2E9C-101B-9397-08002B2CF9AE}" pid="3" name="KSOProductBuildVer">
    <vt:lpwstr>1033-12.2.0.20795</vt:lpwstr>
  </property>
</Properties>
</file>