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71" r:id="rId5"/>
    <p:sldId id="264" r:id="rId6"/>
    <p:sldId id="265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XGBoost for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 </a:t>
            </a: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05" y="344805"/>
            <a:ext cx="8075295" cy="582930"/>
          </a:xfrm>
        </p:spPr>
        <p:txBody>
          <a:bodyPr/>
          <a:lstStyle/>
          <a:p>
            <a:r>
              <a:t>What is XGBoost?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7315"/>
            <a:ext cx="8229600" cy="4750435"/>
          </a:xfrm>
        </p:spPr>
        <p:txBody>
          <a:bodyPr>
            <a:normAutofit/>
          </a:bodyPr>
          <a:lstStyle/>
          <a:p>
            <a:r>
              <a:rPr sz="2665">
                <a:latin typeface="Times New Roman" panose="02020603050405020304" charset="0"/>
                <a:cs typeface="Times New Roman" panose="02020603050405020304" charset="0"/>
              </a:rPr>
              <a:t> Stands for eXtreme Gradient Boosting</a:t>
            </a:r>
            <a:endParaRPr sz="2665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2665">
                <a:latin typeface="Times New Roman" panose="02020603050405020304" charset="0"/>
                <a:cs typeface="Times New Roman" panose="02020603050405020304" charset="0"/>
              </a:rPr>
              <a:t> Efficient, scalable gradient boosting implementation</a:t>
            </a:r>
            <a:endParaRPr sz="2665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2665">
                <a:latin typeface="Times New Roman" panose="02020603050405020304" charset="0"/>
                <a:cs typeface="Times New Roman" panose="02020603050405020304" charset="0"/>
              </a:rPr>
              <a:t> Widely used in ML competitions and industry</a:t>
            </a:r>
            <a:endParaRPr sz="2665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665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br>
              <a:rPr lang="en-US" sz="2665" dirty="0">
                <a:solidFill>
                  <a:srgbClr val="212529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IN" altLang="en-US" sz="2665" dirty="0">
                <a:solidFill>
                  <a:srgbClr val="212529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r>
              <a:rPr lang="en-US" sz="2665" dirty="0">
                <a:solidFill>
                  <a:srgbClr val="212529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Enhance gradient boosting with optimizations for efficiency and accuracy.</a:t>
            </a:r>
            <a:endParaRPr lang="en-US" sz="2665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sz="2665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65735" y="170180"/>
            <a:ext cx="8777605" cy="5759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2905"/>
            <a:ext cx="8229600" cy="803275"/>
          </a:xfrm>
        </p:spPr>
        <p:txBody>
          <a:bodyPr/>
          <a:lstStyle/>
          <a:p>
            <a:r>
              <a:rPr u="sng"/>
              <a:t>Hyperparameters</a:t>
            </a:r>
            <a:endParaRPr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n_estimators: boosting rounds</a:t>
            </a:r>
          </a:p>
          <a:p>
            <a:r>
              <a:t>- max_depth: tree depth</a:t>
            </a:r>
          </a:p>
          <a:p>
            <a:r>
              <a:t>- learning_rate: shrinkage</a:t>
            </a:r>
          </a:p>
          <a:p>
            <a:r>
              <a:t>- subsample, colsample_bytree</a:t>
            </a:r>
          </a:p>
          <a:p>
            <a:r>
              <a:t>- reg_alpha, reg_lambda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/>
              <a:t>Python Example</a:t>
            </a:r>
            <a:endParaRPr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from xgboost import XGBRegressor</a:t>
            </a:r>
          </a:p>
          <a:p>
            <a:r>
              <a:t>model = XGBRegressor(n_estimators=100, max_depth=3,</a:t>
            </a:r>
          </a:p>
          <a:p>
            <a:r>
              <a:t>learning_rate=0.1, objective='reg:squarederror')</a:t>
            </a:r>
          </a:p>
          <a:p>
            <a:r>
              <a:t>model.fit(X_train, y_train)</a:t>
            </a:r>
          </a:p>
          <a:p>
            <a:r>
              <a:t>preds = model.predict(X_test)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/>
              <a:t>Applications</a:t>
            </a:r>
            <a:endParaRPr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House price prediction</a:t>
            </a:r>
          </a:p>
          <a:p>
            <a:r>
              <a:t>- Sales forecasting</a:t>
            </a:r>
          </a:p>
          <a:p>
            <a:r>
              <a:t>- Financial modeling</a:t>
            </a:r>
          </a:p>
          <a:p>
            <a:r>
              <a:t>- Structured regression tasks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WPS Slides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-apple-system</vt:lpstr>
      <vt:lpstr>Segoe Print</vt:lpstr>
      <vt:lpstr>Times New Roman</vt:lpstr>
      <vt:lpstr>Orange Waves</vt:lpstr>
      <vt:lpstr>XGBoost for Regression</vt:lpstr>
      <vt:lpstr>What is XGBoost?</vt:lpstr>
      <vt:lpstr>PowerPoint 演示文稿</vt:lpstr>
      <vt:lpstr>Hyperparameters</vt:lpstr>
      <vt:lpstr>Python Example</vt:lpstr>
      <vt:lpstr>Applications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Programme Coding</cp:lastModifiedBy>
  <cp:revision>2</cp:revision>
  <dcterms:created xsi:type="dcterms:W3CDTF">2013-01-27T09:14:00Z</dcterms:created>
  <dcterms:modified xsi:type="dcterms:W3CDTF">2025-05-02T01:12:40Z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1691300AC88341BE84D510454AFEABBA_13</vt:lpwstr>
  </property>
  <property fmtid="{D5CDD505-2E9C-101B-9397-08002B2CF9AE}" pid="3" name="KSOProductBuildVer">
    <vt:lpwstr>1033-12.2.0.20795</vt:lpwstr>
  </property>
</Properties>
</file>