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8A8A2AE-9BF8-4445-9B6C-E2552EBFB497}" type="datetimeFigureOut">
              <a:rPr lang="en-IN" smtClean="0"/>
              <a:t>30-11-2021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1017E6A-902D-4A4B-B8AB-C63BE5EE8EC7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2420888"/>
            <a:ext cx="3309803" cy="33123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S. Sarath </a:t>
            </a:r>
            <a:r>
              <a:rPr lang="en-US" dirty="0" err="1"/>
              <a:t>Adhithya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Topic: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Automatic Irrigation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82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81685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6489" y="906085"/>
            <a:ext cx="235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Overall Circuit: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1243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76672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Moisture Sensor Circuit Code:</a:t>
            </a:r>
          </a:p>
          <a:p>
            <a:endParaRPr lang="en-US" b="1" u="sng" dirty="0"/>
          </a:p>
          <a:p>
            <a:r>
              <a:rPr lang="en-IN" dirty="0"/>
              <a:t>int sensorPin = A0; </a:t>
            </a:r>
          </a:p>
          <a:p>
            <a:r>
              <a:rPr lang="en-IN" dirty="0"/>
              <a:t>int sensorValue;  </a:t>
            </a:r>
          </a:p>
          <a:p>
            <a:r>
              <a:rPr lang="en-IN" dirty="0"/>
              <a:t>int limit = 400; </a:t>
            </a:r>
          </a:p>
          <a:p>
            <a:r>
              <a:rPr lang="en-IN" dirty="0"/>
              <a:t>void setup() { </a:t>
            </a:r>
          </a:p>
          <a:p>
            <a:r>
              <a:rPr lang="en-IN" dirty="0"/>
              <a:t>   Serial.begin(9600); </a:t>
            </a:r>
          </a:p>
          <a:p>
            <a:r>
              <a:rPr lang="en-IN" dirty="0"/>
              <a:t>   pinMode(13, OUTPUT);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loop() { </a:t>
            </a:r>
          </a:p>
          <a:p>
            <a:r>
              <a:rPr lang="en-IN" dirty="0"/>
              <a:t>  sensorValue = analogRead(sensorPin);  </a:t>
            </a:r>
          </a:p>
          <a:p>
            <a:r>
              <a:rPr lang="en-IN" dirty="0"/>
              <a:t>  Serial.println("Analog Value : "); </a:t>
            </a:r>
          </a:p>
          <a:p>
            <a:r>
              <a:rPr lang="en-IN" dirty="0"/>
              <a:t>  Serial.println(sensorValue);</a:t>
            </a:r>
          </a:p>
          <a:p>
            <a:r>
              <a:rPr lang="en-IN" dirty="0"/>
              <a:t>  if (sensorValue&lt;limit) {</a:t>
            </a:r>
          </a:p>
          <a:p>
            <a:r>
              <a:rPr lang="en-IN" dirty="0"/>
              <a:t>   digitalWrite(13, HIGH); 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else { </a:t>
            </a:r>
          </a:p>
          <a:p>
            <a:r>
              <a:rPr lang="en-IN" dirty="0"/>
              <a:t>    digitalWrite(13, LOW);  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9480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45312"/>
            <a:ext cx="2693465" cy="491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Circuit Connections: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024311" cy="491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8064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OLED Circuit Code:</a:t>
            </a:r>
          </a:p>
          <a:p>
            <a:r>
              <a:rPr lang="en-IN" sz="1400" dirty="0"/>
              <a:t>#include &lt;Wire.h&gt;</a:t>
            </a:r>
          </a:p>
          <a:p>
            <a:r>
              <a:rPr lang="en-IN" sz="1400" dirty="0"/>
              <a:t>#include &lt;Adafruit_GFX.h&gt;</a:t>
            </a:r>
          </a:p>
          <a:p>
            <a:r>
              <a:rPr lang="en-IN" sz="1400" dirty="0"/>
              <a:t>#include &lt;Adafruit_SSD1306.h&gt;</a:t>
            </a:r>
          </a:p>
          <a:p>
            <a:r>
              <a:rPr lang="en-IN" sz="1400" dirty="0"/>
              <a:t>#define SCREEN_WIDTH 128 // OLED display width, in pixels</a:t>
            </a:r>
          </a:p>
          <a:p>
            <a:r>
              <a:rPr lang="en-IN" sz="1400" dirty="0"/>
              <a:t>#define SCREEN_HEIGHT 64 // OLED display height, in pixels</a:t>
            </a:r>
          </a:p>
          <a:p>
            <a:endParaRPr lang="en-IN" sz="1400" dirty="0"/>
          </a:p>
          <a:p>
            <a:r>
              <a:rPr lang="en-IN" sz="1400" dirty="0"/>
              <a:t>// Declaration for an SSD1306 display connected to I2C (SDA, SCL pins)</a:t>
            </a:r>
          </a:p>
          <a:p>
            <a:r>
              <a:rPr lang="en-IN" sz="1400" dirty="0"/>
              <a:t>Adafruit_SSD1306 display(SCREEN_WIDTH, SCREEN_HEIGHT, &amp;Wire, -1);</a:t>
            </a:r>
          </a:p>
          <a:p>
            <a:endParaRPr lang="en-IN" sz="1400" dirty="0"/>
          </a:p>
          <a:p>
            <a:r>
              <a:rPr lang="en-IN" sz="1400" dirty="0"/>
              <a:t>void setup() {  </a:t>
            </a:r>
          </a:p>
          <a:p>
            <a:r>
              <a:rPr lang="en-IN" sz="1400" dirty="0"/>
              <a:t>   Serial.begin(115200);  </a:t>
            </a:r>
          </a:p>
          <a:p>
            <a:r>
              <a:rPr lang="en-IN" sz="1400" dirty="0"/>
              <a:t>   if(!display.begin(SSD1306_SWITCHCAPVCC, 0x3C)) { </a:t>
            </a:r>
          </a:p>
          <a:p>
            <a:r>
              <a:rPr lang="en-IN" sz="1400" dirty="0"/>
              <a:t>      // Address 0x3D for 128x64    </a:t>
            </a:r>
          </a:p>
          <a:p>
            <a:r>
              <a:rPr lang="en-IN" sz="1400" dirty="0"/>
              <a:t>      Serial.println(F("SSD1306 allocation failed"));    </a:t>
            </a:r>
          </a:p>
          <a:p>
            <a:r>
              <a:rPr lang="en-IN" sz="1400" dirty="0"/>
              <a:t>      for(;;);  </a:t>
            </a:r>
          </a:p>
          <a:p>
            <a:r>
              <a:rPr lang="en-IN" sz="1400" dirty="0"/>
              <a:t>   }  </a:t>
            </a:r>
          </a:p>
          <a:p>
            <a:r>
              <a:rPr lang="en-IN" sz="1400" dirty="0"/>
              <a:t>   delay(2000); </a:t>
            </a:r>
          </a:p>
          <a:p>
            <a:r>
              <a:rPr lang="en-IN" sz="1400" dirty="0"/>
              <a:t>   display.clearDisplay();   </a:t>
            </a:r>
          </a:p>
          <a:p>
            <a:r>
              <a:rPr lang="en-IN" sz="1400" dirty="0"/>
              <a:t>   display.setTextSize(1);  </a:t>
            </a:r>
          </a:p>
          <a:p>
            <a:r>
              <a:rPr lang="en-IN" sz="1400" dirty="0"/>
              <a:t>   display.setTextColor(WHITE);  </a:t>
            </a:r>
          </a:p>
          <a:p>
            <a:r>
              <a:rPr lang="en-IN" sz="1400" dirty="0"/>
              <a:t>   display.setCursor(0, 10);  // Display static text  </a:t>
            </a:r>
          </a:p>
          <a:p>
            <a:r>
              <a:rPr lang="en-IN" sz="1400" dirty="0"/>
              <a:t>   display.println("Hello, world!"); </a:t>
            </a:r>
          </a:p>
          <a:p>
            <a:r>
              <a:rPr lang="en-IN" sz="1400" dirty="0"/>
              <a:t>   display.display(); 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void loop() { 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745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24744"/>
            <a:ext cx="4441939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310031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98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Motor Pump Circuit Code:</a:t>
            </a:r>
          </a:p>
          <a:p>
            <a:endParaRPr lang="en-US" dirty="0"/>
          </a:p>
          <a:p>
            <a:r>
              <a:rPr lang="en-IN" sz="1600" dirty="0"/>
              <a:t>int in1 = 7;</a:t>
            </a:r>
          </a:p>
          <a:p>
            <a:endParaRPr lang="en-IN" sz="1600" dirty="0"/>
          </a:p>
          <a:p>
            <a:r>
              <a:rPr lang="en-IN" sz="1600" dirty="0"/>
              <a:t>void setup() {  </a:t>
            </a:r>
          </a:p>
          <a:p>
            <a:r>
              <a:rPr lang="en-IN" sz="1600" dirty="0"/>
              <a:t>  pinMode(in1, OUTPUT);</a:t>
            </a:r>
          </a:p>
          <a:p>
            <a:r>
              <a:rPr lang="en-IN" sz="1600" dirty="0"/>
              <a:t>  digitalWrite(in1, HIGH);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void loop() {</a:t>
            </a:r>
          </a:p>
          <a:p>
            <a:r>
              <a:rPr lang="en-IN" sz="1600" dirty="0"/>
              <a:t>  digitalWrite(in1, LOW);</a:t>
            </a:r>
          </a:p>
          <a:p>
            <a:r>
              <a:rPr lang="en-IN" sz="1600" dirty="0"/>
              <a:t>  delay(3000);</a:t>
            </a:r>
          </a:p>
          <a:p>
            <a:r>
              <a:rPr lang="en-IN" sz="1600" dirty="0"/>
              <a:t>  digitalWrite(in1, HIGH);</a:t>
            </a:r>
          </a:p>
          <a:p>
            <a:r>
              <a:rPr lang="en-IN" sz="1600" dirty="0"/>
              <a:t>  delay(3000);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36712"/>
            <a:ext cx="3168352" cy="535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32240" y="320354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Circuit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06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Circuit Without SIM 800L: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4" y="1143024"/>
            <a:ext cx="790761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3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23364"/>
            <a:ext cx="2940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Complete Code 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836712"/>
            <a:ext cx="81280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2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836712"/>
            <a:ext cx="8128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A70403C430C48817A0C2281F87D7B" ma:contentTypeVersion="6" ma:contentTypeDescription="Create a new document." ma:contentTypeScope="" ma:versionID="00c3bc26ace7a3f8872968507fe35eef">
  <xsd:schema xmlns:xsd="http://www.w3.org/2001/XMLSchema" xmlns:xs="http://www.w3.org/2001/XMLSchema" xmlns:p="http://schemas.microsoft.com/office/2006/metadata/properties" xmlns:ns2="a6b4efd7-cb50-4704-9bd2-5120fcd9870f" targetNamespace="http://schemas.microsoft.com/office/2006/metadata/properties" ma:root="true" ma:fieldsID="26748b19aa6a70762445b8fba57b38db" ns2:_="">
    <xsd:import namespace="a6b4efd7-cb50-4704-9bd2-5120fcd98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efd7-cb50-4704-9bd2-5120fcd98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C7F01B-1925-42D7-8907-D62B4C5CC7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2B8076-0EE2-4309-B193-AF1FD25239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2EBD42-E61C-43FA-BFBE-CDA591144C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4efd7-cb50-4704-9bd2-5120fcd9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602</TotalTime>
  <Words>383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Jawahar ram Ponnusamy</dc:creator>
  <cp:lastModifiedBy>SARATH ADHITHYA</cp:lastModifiedBy>
  <cp:revision>24</cp:revision>
  <dcterms:created xsi:type="dcterms:W3CDTF">2021-06-14T16:37:56Z</dcterms:created>
  <dcterms:modified xsi:type="dcterms:W3CDTF">2021-11-30T09:24:10Z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0x0101007F0A70403C430C48817A0C2281F87D7B</vt:lpwstr>
  </property>
</Properties>
</file>