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Introduction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Cluster architecture overview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Demo</a:t>
          </a:r>
        </a:p>
        <a:p>
          <a:pPr>
            <a:defRPr cap="all"/>
          </a:pPr>
          <a:r>
            <a:rPr lang="en-US" dirty="0"/>
            <a:t>(ETL</a:t>
          </a:r>
          <a:r>
            <a:rPr lang="en-US" baseline="0" dirty="0"/>
            <a:t> workflow)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-2484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Introduction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Cluster architecture overview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Demo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(ETL</a:t>
          </a:r>
          <a:r>
            <a:rPr lang="en-US" sz="2600" kern="1200" baseline="0" dirty="0"/>
            <a:t> workflow)</a:t>
          </a:r>
          <a:endParaRPr lang="en-US" sz="2600" kern="1200" dirty="0"/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FBE4BF"/>
            </a:gs>
            <a:gs pos="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258" y="483384"/>
            <a:ext cx="3750906" cy="6088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049" y="2305050"/>
            <a:ext cx="6577693" cy="1744436"/>
          </a:xfrm>
        </p:spPr>
        <p:txBody>
          <a:bodyPr>
            <a:normAutofit fontScale="90000"/>
          </a:bodyPr>
          <a:lstStyle/>
          <a:p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98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83456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4421-311F-90E6-DF7C-FDA5F5E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CCF-B989-BA8D-7C51-AB2A82CF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latin typeface="MarkPro-NarrowBook"/>
              </a:rPr>
              <a:t>Apache Kafka is an open-source distributed streaming system used for stream processing, real-time data pipelines, and data integration at scale.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MarkPro-NarrowBook"/>
              </a:rPr>
              <a:t>Originally created to handle real-time data feeds at LinkedIn in 2011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MarkPro-NarrowBook"/>
              </a:rPr>
              <a:t> Kafka quickly evolved from messaging queue to a full-fledged event streaming platform capable of handling over 1 million messages per second, or trillions of messages per day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MarkPro-NarrowBook"/>
              </a:rPr>
              <a:t>In comparison to other messaging systems, Kafka has better throughput, built-in partitioning, replication and inherent fault-tolerance, which makes it a good fit for large-scale message processing applications.</a:t>
            </a:r>
            <a:endParaRPr lang="en-IN" sz="2000" dirty="0">
              <a:solidFill>
                <a:schemeClr val="tx1"/>
              </a:solidFill>
              <a:latin typeface="MarkPro-NarrowBook"/>
            </a:endParaRPr>
          </a:p>
        </p:txBody>
      </p:sp>
    </p:spTree>
    <p:extLst>
      <p:ext uri="{BB962C8B-B14F-4D97-AF65-F5344CB8AC3E}">
        <p14:creationId xmlns:p14="http://schemas.microsoft.com/office/powerpoint/2010/main" val="127666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EF7F-CA1E-B701-C60F-0EACD742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Cluster architecture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4F145-DC55-4619-4AB6-E6F3B892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43" y="2076450"/>
            <a:ext cx="6432466" cy="3714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107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D53F-9478-C49D-F4B8-BCB0CE8A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595" y="150494"/>
            <a:ext cx="9754205" cy="1137285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73B73-7913-F1B4-6A6E-166DFF90069E}"/>
              </a:ext>
            </a:extLst>
          </p:cNvPr>
          <p:cNvSpPr/>
          <p:nvPr/>
        </p:nvSpPr>
        <p:spPr>
          <a:xfrm>
            <a:off x="872490" y="1834515"/>
            <a:ext cx="2095500" cy="218313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Broker</a:t>
            </a:r>
          </a:p>
          <a:p>
            <a:pPr algn="ctr"/>
            <a:endParaRPr lang="en-US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Node where topics are stored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9DAB9-FE63-33C2-F682-27B5902C7D31}"/>
              </a:ext>
            </a:extLst>
          </p:cNvPr>
          <p:cNvSpPr/>
          <p:nvPr/>
        </p:nvSpPr>
        <p:spPr>
          <a:xfrm>
            <a:off x="3564710" y="1834515"/>
            <a:ext cx="2095500" cy="2183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Connect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Used for creating Producer/Consumer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Restapi</a:t>
            </a:r>
            <a:r>
              <a:rPr lang="en-IN" sz="1200" dirty="0"/>
              <a:t> endpoints available to create, update, delete connectors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C17AC-01CF-4166-83F2-C7C6E3E0793D}"/>
              </a:ext>
            </a:extLst>
          </p:cNvPr>
          <p:cNvSpPr/>
          <p:nvPr/>
        </p:nvSpPr>
        <p:spPr>
          <a:xfrm>
            <a:off x="6156235" y="1834515"/>
            <a:ext cx="2095500" cy="2183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Schema registry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It stores schema of topic message (both key and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Restapi</a:t>
            </a:r>
            <a:r>
              <a:rPr lang="en-US" sz="1200" dirty="0">
                <a:solidFill>
                  <a:schemeClr val="tx1"/>
                </a:solidFill>
              </a:rPr>
              <a:t> endpoints available to store and retrieve schema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360D7-025C-52E5-3E0E-6D51E92C35FC}"/>
              </a:ext>
            </a:extLst>
          </p:cNvPr>
          <p:cNvSpPr/>
          <p:nvPr/>
        </p:nvSpPr>
        <p:spPr>
          <a:xfrm>
            <a:off x="8610600" y="1834515"/>
            <a:ext cx="2095500" cy="21831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KSQL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Streaming engine for </a:t>
            </a:r>
            <a:r>
              <a:rPr lang="en-US" sz="1200" dirty="0" err="1"/>
              <a:t>apache</a:t>
            </a:r>
            <a:r>
              <a:rPr lang="en-US" sz="1200" dirty="0"/>
              <a:t> </a:t>
            </a:r>
            <a:r>
              <a:rPr lang="en-US" sz="1200" dirty="0" err="1"/>
              <a:t>kafka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Used for processing and transforming data from one topic to another</a:t>
            </a:r>
          </a:p>
        </p:txBody>
      </p:sp>
    </p:spTree>
    <p:extLst>
      <p:ext uri="{BB962C8B-B14F-4D97-AF65-F5344CB8AC3E}">
        <p14:creationId xmlns:p14="http://schemas.microsoft.com/office/powerpoint/2010/main" val="20225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8C45-CCB9-A051-4EC1-269D0BE3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33" y="190151"/>
            <a:ext cx="10353762" cy="1257300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A7BF4-9068-43AC-A561-46CED836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065"/>
            <a:ext cx="12192000" cy="3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D2FD-A115-7E8D-15A7-0204C6D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08B5-AE1B-3631-AB8C-09D06531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ETL data pipeline with the help of Kafka connect.</a:t>
            </a:r>
          </a:p>
          <a:p>
            <a:pPr lvl="1"/>
            <a:r>
              <a:rPr lang="en-US" dirty="0"/>
              <a:t>Requirements are,</a:t>
            </a:r>
          </a:p>
          <a:p>
            <a:pPr lvl="2"/>
            <a:r>
              <a:rPr lang="en-US" dirty="0"/>
              <a:t>Source side database server: </a:t>
            </a:r>
            <a:r>
              <a:rPr lang="en-US" dirty="0" err="1"/>
              <a:t>Postgresql</a:t>
            </a:r>
            <a:endParaRPr lang="en-US" dirty="0"/>
          </a:p>
          <a:p>
            <a:pPr lvl="2"/>
            <a:r>
              <a:rPr lang="en-US" dirty="0"/>
              <a:t>Sink side database server: </a:t>
            </a:r>
            <a:r>
              <a:rPr lang="en-US" dirty="0" err="1"/>
              <a:t>Sql</a:t>
            </a:r>
            <a:r>
              <a:rPr lang="en-US" dirty="0"/>
              <a:t> Server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16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3C3D-BB3C-9AC5-62A9-3E437940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C636-2A0D-15C8-991A-1CF0F7D0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Source connector(</a:t>
            </a:r>
            <a:r>
              <a:rPr lang="en-IN" sz="1400" dirty="0" err="1"/>
              <a:t>sql</a:t>
            </a:r>
            <a:r>
              <a:rPr lang="en-IN" sz="1400" dirty="0"/>
              <a:t>-server): https://debezium.io/documentation/reference/2.1/connectors/sqlserver.html</a:t>
            </a:r>
          </a:p>
          <a:p>
            <a:r>
              <a:rPr lang="en-IN" sz="1400" dirty="0"/>
              <a:t>Sink connector(</a:t>
            </a:r>
            <a:r>
              <a:rPr lang="en-IN" sz="1400" dirty="0" err="1"/>
              <a:t>sql</a:t>
            </a:r>
            <a:r>
              <a:rPr lang="en-IN" sz="1400" dirty="0"/>
              <a:t>-server): https://docs.confluent.io/kafka-connectors/jdbc/current/sink-connector/sink_config_options.html#connection</a:t>
            </a:r>
          </a:p>
          <a:p>
            <a:r>
              <a:rPr lang="en-IN" sz="1400" dirty="0"/>
              <a:t>Kafka connect </a:t>
            </a:r>
            <a:r>
              <a:rPr lang="en-IN" sz="1400" dirty="0" err="1"/>
              <a:t>restapi</a:t>
            </a:r>
            <a:r>
              <a:rPr lang="en-IN" sz="1400" dirty="0"/>
              <a:t> endpoints: https://docs.confluent.io/platform/current/connect/references/restapi.html#connectors</a:t>
            </a:r>
          </a:p>
          <a:p>
            <a:r>
              <a:rPr lang="en-IN" sz="1400" dirty="0"/>
              <a:t>Single message transformations: https://docs.confluent.io/platform/current/connect/transforms/overview.html</a:t>
            </a:r>
          </a:p>
          <a:p>
            <a:r>
              <a:rPr lang="en-IN" sz="1400" dirty="0"/>
              <a:t>Schema registry: https://docs.confluent.io/platform/current/schema-registry/index.html</a:t>
            </a:r>
          </a:p>
          <a:p>
            <a:r>
              <a:rPr lang="en-IN" sz="1400" dirty="0"/>
              <a:t>Change data capture(CDC): https://learn.microsoft.com/en-us/sql/relational-databases/track-changes/about-change-data-capture-sql-server?view=sql-server-ver16</a:t>
            </a:r>
          </a:p>
        </p:txBody>
      </p:sp>
    </p:spTree>
    <p:extLst>
      <p:ext uri="{BB962C8B-B14F-4D97-AF65-F5344CB8AC3E}">
        <p14:creationId xmlns:p14="http://schemas.microsoft.com/office/powerpoint/2010/main" val="391699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EE9D-6495-CCE2-C47F-7EAAFE75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2" y="2723626"/>
            <a:ext cx="10353762" cy="1257300"/>
          </a:xfrm>
        </p:spPr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14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{66F51DD5-7F06-4971-B2B3-79ECCF8CDF95}tf12214701_win32</Template>
  <TotalTime>62</TotalTime>
  <Words>365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Goudy Old Style</vt:lpstr>
      <vt:lpstr>MarkPro-NarrowBook</vt:lpstr>
      <vt:lpstr>Wingdings 2</vt:lpstr>
      <vt:lpstr>SlateVTI</vt:lpstr>
      <vt:lpstr>     Apache Kafka</vt:lpstr>
      <vt:lpstr>Agenda</vt:lpstr>
      <vt:lpstr>Introduction</vt:lpstr>
      <vt:lpstr>Cluster architecture overview</vt:lpstr>
      <vt:lpstr>Architecture</vt:lpstr>
      <vt:lpstr>Demo</vt:lpstr>
      <vt:lpstr>Assignment 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Sarath Baiju</dc:creator>
  <cp:lastModifiedBy>Sarath Baiju</cp:lastModifiedBy>
  <cp:revision>14</cp:revision>
  <dcterms:created xsi:type="dcterms:W3CDTF">2023-06-21T05:29:34Z</dcterms:created>
  <dcterms:modified xsi:type="dcterms:W3CDTF">2023-06-21T12:10:12Z</dcterms:modified>
</cp:coreProperties>
</file>