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9" r:id="rId2"/>
    <p:sldMasterId id="2147483805" r:id="rId3"/>
    <p:sldMasterId id="2147483823" r:id="rId4"/>
    <p:sldMasterId id="2147483824" r:id="rId5"/>
  </p:sldMasterIdLst>
  <p:sldIdLst>
    <p:sldId id="259" r:id="rId6"/>
    <p:sldId id="262" r:id="rId7"/>
    <p:sldId id="265" r:id="rId8"/>
    <p:sldId id="268" r:id="rId9"/>
    <p:sldId id="271" r:id="rId10"/>
    <p:sldId id="274" r:id="rId11"/>
    <p:sldId id="277" r:id="rId12"/>
    <p:sldId id="280" r:id="rId13"/>
    <p:sldId id="283" r:id="rId14"/>
    <p:sldId id="286" r:id="rId15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97" d="100"/>
          <a:sy n="97" d="100"/>
        </p:scale>
        <p:origin x="58" y="-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57D5D4-5AAA-4D73-8D52-FCBAD26852F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9EB2D6-3251-41D4-9954-F4BA8BC4D4D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3215ACF-1412-41D1-A9B4-27517B15BAF9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8A00899-2A1C-414B-9836-FE8A651E82D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2D48BF1-81CC-4973-9B9F-92F58E00D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18756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0899-2A1C-414B-9836-FE8A651E82D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8BF1-81CC-4973-9B9F-92F58E00D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88870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A00899-2A1C-414B-9836-FE8A651E82D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D48BF1-81CC-4973-9B9F-92F58E00D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57587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0899-2A1C-414B-9836-FE8A651E82D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8BF1-81CC-4973-9B9F-92F58E00D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48365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0899-2A1C-414B-9836-FE8A651E82D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8BF1-81CC-4973-9B9F-92F58E00D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3744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0899-2A1C-414B-9836-FE8A651E82D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8BF1-81CC-4973-9B9F-92F58E00D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86930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0899-2A1C-414B-9836-FE8A651E82D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8BF1-81CC-4973-9B9F-92F58E00D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56932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0899-2A1C-414B-9836-FE8A651E82D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8BF1-81CC-4973-9B9F-92F58E00D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3071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F21F58-2FFB-4A20-994E-E6DEDF80501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0899-2A1C-414B-9836-FE8A651E82D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8BF1-81CC-4973-9B9F-92F58E00D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08626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0899-2A1C-414B-9836-FE8A651E82D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8BF1-81CC-4973-9B9F-92F58E00D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43829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A00899-2A1C-414B-9836-FE8A651E82D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D48BF1-81CC-4973-9B9F-92F58E00D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06587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A00899-2A1C-414B-9836-FE8A651E82D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D48BF1-81CC-4973-9B9F-92F58E00DC7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446993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A00899-2A1C-414B-9836-FE8A651E82D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D48BF1-81CC-4973-9B9F-92F58E00D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39467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0899-2A1C-414B-9836-FE8A651E82D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8BF1-81CC-4973-9B9F-92F58E00D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65220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0899-2A1C-414B-9836-FE8A651E82D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8BF1-81CC-4973-9B9F-92F58E00D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10429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0899-2A1C-414B-9836-FE8A651E82D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8BF1-81CC-4973-9B9F-92F58E00D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35468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A00899-2A1C-414B-9836-FE8A651E82D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D48BF1-81CC-4973-9B9F-92F58E00D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19505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6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DAF23AB-4E2E-40CC-AE8D-6B5FE9EEEB6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4CF8CCF-D40A-4B7B-8ABC-7FEC5014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4717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E92521-6C89-4A21-BCE8-760BF94BD10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3AB-4E2E-40CC-AE8D-6B5FE9EEEB6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8CCF-D40A-4B7B-8ABC-7FEC5014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15733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3AB-4E2E-40CC-AE8D-6B5FE9EEEB6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8CCF-D40A-4B7B-8ABC-7FEC5014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351436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3AB-4E2E-40CC-AE8D-6B5FE9EEEB6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8CCF-D40A-4B7B-8ABC-7FEC5014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23131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3AB-4E2E-40CC-AE8D-6B5FE9EEEB6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8CCF-D40A-4B7B-8ABC-7FEC5014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65694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3AB-4E2E-40CC-AE8D-6B5FE9EEEB6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8CCF-D40A-4B7B-8ABC-7FEC5014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55225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3AB-4E2E-40CC-AE8D-6B5FE9EEEB6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8CCF-D40A-4B7B-8ABC-7FEC5014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127685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3AB-4E2E-40CC-AE8D-6B5FE9EEEB6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8CCF-D40A-4B7B-8ABC-7FEC5014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03897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3AB-4E2E-40CC-AE8D-6B5FE9EEEB6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8CCF-D40A-4B7B-8ABC-7FEC5014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02976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3AB-4E2E-40CC-AE8D-6B5FE9EEEB6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8CCF-D40A-4B7B-8ABC-7FEC5014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631917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3AB-4E2E-40CC-AE8D-6B5FE9EEEB6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8CCF-D40A-4B7B-8ABC-7FEC5014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48995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9F9DD8D-44B1-44B2-9ACE-FC1B6613822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3AB-4E2E-40CC-AE8D-6B5FE9EEEB6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8CCF-D40A-4B7B-8ABC-7FEC5014E4BB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2211948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3AB-4E2E-40CC-AE8D-6B5FE9EEEB6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8CCF-D40A-4B7B-8ABC-7FEC5014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248349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3AB-4E2E-40CC-AE8D-6B5FE9EEEB6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8CCF-D40A-4B7B-8ABC-7FEC5014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269421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3AB-4E2E-40CC-AE8D-6B5FE9EEEB6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8CCF-D40A-4B7B-8ABC-7FEC5014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792145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3AB-4E2E-40CC-AE8D-6B5FE9EEEB6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8CCF-D40A-4B7B-8ABC-7FEC5014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977514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3AB-4E2E-40CC-AE8D-6B5FE9EEEB6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8CCF-D40A-4B7B-8ABC-7FEC5014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28534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6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DAF23AB-4E2E-40CC-AE8D-6B5FE9EEEB6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4CF8CCF-D40A-4B7B-8ABC-7FEC5014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471730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3AB-4E2E-40CC-AE8D-6B5FE9EEEB6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8CCF-D40A-4B7B-8ABC-7FEC5014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157332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3AB-4E2E-40CC-AE8D-6B5FE9EEEB6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8CCF-D40A-4B7B-8ABC-7FEC5014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351436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3AB-4E2E-40CC-AE8D-6B5FE9EEEB6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8CCF-D40A-4B7B-8ABC-7FEC5014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23131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69A19F2-B0CC-45D1-9765-FD5DD8420F1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3AB-4E2E-40CC-AE8D-6B5FE9EEEB6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8CCF-D40A-4B7B-8ABC-7FEC5014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656949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3AB-4E2E-40CC-AE8D-6B5FE9EEEB6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8CCF-D40A-4B7B-8ABC-7FEC5014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552258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3AB-4E2E-40CC-AE8D-6B5FE9EEEB6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8CCF-D40A-4B7B-8ABC-7FEC5014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127685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3AB-4E2E-40CC-AE8D-6B5FE9EEEB6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8CCF-D40A-4B7B-8ABC-7FEC5014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03897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3AB-4E2E-40CC-AE8D-6B5FE9EEEB6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8CCF-D40A-4B7B-8ABC-7FEC5014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02976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3AB-4E2E-40CC-AE8D-6B5FE9EEEB6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8CCF-D40A-4B7B-8ABC-7FEC5014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631917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3AB-4E2E-40CC-AE8D-6B5FE9EEEB6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8CCF-D40A-4B7B-8ABC-7FEC5014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489950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3AB-4E2E-40CC-AE8D-6B5FE9EEEB6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8CCF-D40A-4B7B-8ABC-7FEC5014E4BB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2211948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3AB-4E2E-40CC-AE8D-6B5FE9EEEB6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8CCF-D40A-4B7B-8ABC-7FEC5014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248349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3AB-4E2E-40CC-AE8D-6B5FE9EEEB6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8CCF-D40A-4B7B-8ABC-7FEC5014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26942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5FCB7AC-B8F0-4195-A453-9B3B20E9A2C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3AB-4E2E-40CC-AE8D-6B5FE9EEEB6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8CCF-D40A-4B7B-8ABC-7FEC5014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792145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3AB-4E2E-40CC-AE8D-6B5FE9EEEB6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8CCF-D40A-4B7B-8ABC-7FEC5014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977514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3AB-4E2E-40CC-AE8D-6B5FE9EEEB6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8CCF-D40A-4B7B-8ABC-7FEC5014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285348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8A00899-2A1C-414B-9836-FE8A651E82D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2D48BF1-81CC-4973-9B9F-92F58E00D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22702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0899-2A1C-414B-9836-FE8A651E82D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8BF1-81CC-4973-9B9F-92F58E00D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7528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0899-2A1C-414B-9836-FE8A651E82D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8BF1-81CC-4973-9B9F-92F58E00D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58323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0899-2A1C-414B-9836-FE8A651E82D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8BF1-81CC-4973-9B9F-92F58E00D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72344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0899-2A1C-414B-9836-FE8A651E82D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8BF1-81CC-4973-9B9F-92F58E00D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66046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0899-2A1C-414B-9836-FE8A651E82D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8BF1-81CC-4973-9B9F-92F58E00D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94837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0899-2A1C-414B-9836-FE8A651E82D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8BF1-81CC-4973-9B9F-92F58E00D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78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35782A4-E398-41C6-99CC-2040B7A228E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0899-2A1C-414B-9836-FE8A651E82D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8BF1-81CC-4973-9B9F-92F58E00D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3103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0899-2A1C-414B-9836-FE8A651E82D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8BF1-81CC-4973-9B9F-92F58E00D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36906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0899-2A1C-414B-9836-FE8A651E82D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8BF1-81CC-4973-9B9F-92F58E00D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87329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0899-2A1C-414B-9836-FE8A651E82D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8BF1-81CC-4973-9B9F-92F58E00D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8557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0899-2A1C-414B-9836-FE8A651E82D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8BF1-81CC-4973-9B9F-92F58E00DC72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312481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0899-2A1C-414B-9836-FE8A651E82D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8BF1-81CC-4973-9B9F-92F58E00D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16778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0899-2A1C-414B-9836-FE8A651E82D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8BF1-81CC-4973-9B9F-92F58E00D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17968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0899-2A1C-414B-9836-FE8A651E82D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8BF1-81CC-4973-9B9F-92F58E00D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2044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0899-2A1C-414B-9836-FE8A651E82D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8BF1-81CC-4973-9B9F-92F58E00D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13412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0899-2A1C-414B-9836-FE8A651E82D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8BF1-81CC-4973-9B9F-92F58E00D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91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9E99402-E164-429F-B4BB-205EC13B314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4D46917-7B9A-414B-BAED-6962AF2C137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2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00899-2A1C-414B-9836-FE8A651E82D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48BF1-81CC-4973-9B9F-92F58E00D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96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</p:sldLayoutIdLst>
  <p:transition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 flipH="1"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AF23AB-4E2E-40CC-AE8D-6B5FE9EEEB6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4CF8CCF-D40A-4B7B-8ABC-7FEC5014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538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 flipH="1"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AF23AB-4E2E-40CC-AE8D-6B5FE9EEEB6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4CF8CCF-D40A-4B7B-8ABC-7FEC5014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538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50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115059E-855D-6CD3-7CC7-E63C4A20A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0016" y="4437112"/>
            <a:ext cx="5622759" cy="1245935"/>
          </a:xfrm>
        </p:spPr>
        <p:txBody>
          <a:bodyPr>
            <a:normAutofit fontScale="92500" lnSpcReduction="10000"/>
          </a:bodyPr>
          <a:lstStyle/>
          <a:p>
            <a:endParaRPr lang="en-IN" sz="3200" b="1" dirty="0">
              <a:latin typeface="Californian FB" panose="0207040306080B030204" pitchFamily="18" charset="0"/>
            </a:endParaRPr>
          </a:p>
          <a:p>
            <a:r>
              <a:rPr lang="en-IN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fornian FB" panose="0207040306080B030204" pitchFamily="18" charset="0"/>
              </a:rPr>
              <a:t>	</a:t>
            </a:r>
            <a:endParaRPr lang="en-IN" sz="3200" dirty="0">
              <a:solidFill>
                <a:schemeClr val="bg1">
                  <a:lumMod val="95000"/>
                  <a:lumOff val="5000"/>
                </a:schemeClr>
              </a:solidFill>
              <a:latin typeface="Californian FB" panose="0207040306080B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6D42A6-03A0-3301-E97D-B8F1F9221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490" y="-50854"/>
            <a:ext cx="1593020" cy="15930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EB2697-2FF2-EFDB-0804-B84AAA7C32B7}"/>
              </a:ext>
            </a:extLst>
          </p:cNvPr>
          <p:cNvSpPr/>
          <p:nvPr/>
        </p:nvSpPr>
        <p:spPr>
          <a:xfrm>
            <a:off x="5781910" y="5780782"/>
            <a:ext cx="653897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By:</a:t>
            </a:r>
          </a:p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Sarath Chandra Kagitha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7667C-E38C-23EE-F976-4A9CB7F2E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744" y="2387853"/>
            <a:ext cx="2466512" cy="29114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2988889-3399-2D89-B3A9-760D8428A1BB}"/>
              </a:ext>
            </a:extLst>
          </p:cNvPr>
          <p:cNvSpPr txBox="1">
            <a:spLocks/>
          </p:cNvSpPr>
          <p:nvPr/>
        </p:nvSpPr>
        <p:spPr>
          <a:xfrm>
            <a:off x="1631504" y="1552616"/>
            <a:ext cx="9448800" cy="1825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6600" dirty="0">
                <a:solidFill>
                  <a:srgbClr val="002060"/>
                </a:solidFill>
                <a:latin typeface="BankGothic Md BT" panose="020B0807020203060204" pitchFamily="34" charset="0"/>
              </a:rPr>
              <a:t>Tic-Tac-Toe</a:t>
            </a:r>
          </a:p>
        </p:txBody>
      </p:sp>
    </p:spTree>
    <p:extLst>
      <p:ext uri="{BB962C8B-B14F-4D97-AF65-F5344CB8AC3E}">
        <p14:creationId xmlns:p14="http://schemas.microsoft.com/office/powerpoint/2010/main" val="2556056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BD94A8-1E8E-320E-2BD7-360CFB944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60" y="-182880"/>
            <a:ext cx="12517120" cy="70408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C95B8D-DDBF-27BA-278A-4F56192F0EF0}"/>
              </a:ext>
            </a:extLst>
          </p:cNvPr>
          <p:cNvSpPr/>
          <p:nvPr/>
        </p:nvSpPr>
        <p:spPr>
          <a:xfrm>
            <a:off x="8108058" y="5534561"/>
            <a:ext cx="408394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b="1" cap="none" spc="5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ush Script MT" panose="03060802040406070304" pitchFamily="66" charset="0"/>
              </a:rPr>
              <a:t>Thank You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7D403-8CC5-11E2-9057-0F1AC924E651}"/>
              </a:ext>
            </a:extLst>
          </p:cNvPr>
          <p:cNvSpPr/>
          <p:nvPr/>
        </p:nvSpPr>
        <p:spPr>
          <a:xfrm>
            <a:off x="5253567" y="5798840"/>
            <a:ext cx="197361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highlight>
                  <a:srgbClr val="C0C0C0"/>
                </a:highlight>
                <a:latin typeface="Brush Script MT" panose="03060802040406070304" pitchFamily="66" charset="0"/>
              </a:rPr>
              <a:t>Gaming with java</a:t>
            </a:r>
            <a:endParaRPr lang="en-IN" sz="2400" b="1" cap="none" spc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highlight>
                <a:srgbClr val="C0C0C0"/>
              </a:highlight>
              <a:latin typeface="Brush Script MT" panose="030608020404060703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B74C6-EA86-3D1B-9C3E-0C54C58D3EFA}"/>
              </a:ext>
            </a:extLst>
          </p:cNvPr>
          <p:cNvSpPr txBox="1"/>
          <p:nvPr/>
        </p:nvSpPr>
        <p:spPr>
          <a:xfrm>
            <a:off x="0" y="-1"/>
            <a:ext cx="49357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b="1" spc="5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ush Script MT" panose="03060802040406070304" pitchFamily="66" charset="0"/>
              </a:rPr>
              <a:t>Tic-Tac-Toe</a:t>
            </a:r>
          </a:p>
        </p:txBody>
      </p:sp>
    </p:spTree>
    <p:extLst>
      <p:ext uri="{BB962C8B-B14F-4D97-AF65-F5344CB8AC3E}">
        <p14:creationId xmlns:p14="http://schemas.microsoft.com/office/powerpoint/2010/main" val="128180579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893E-4E26-9DDB-3581-4A6D4068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139" y="0"/>
            <a:ext cx="9905998" cy="1478570"/>
          </a:xfrm>
        </p:spPr>
        <p:txBody>
          <a:bodyPr/>
          <a:lstStyle/>
          <a:p>
            <a:pPr algn="ctr"/>
            <a:r>
              <a:rPr lang="en-US">
                <a:solidFill>
                  <a:srgbClr val="002060"/>
                </a:solidFill>
                <a:latin typeface="Imprint MT Shadow" panose="04020605060303030202" pitchFamily="82" charset="0"/>
              </a:rPr>
              <a:t>Introduction</a:t>
            </a:r>
            <a:endParaRPr lang="en-IN">
              <a:solidFill>
                <a:srgbClr val="002060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3C090-FE93-2A56-3426-B005B6034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dirty="0">
                <a:latin typeface="Footlight MT Light" panose="0204060206030A020304" pitchFamily="18" charset="0"/>
              </a:rPr>
              <a:t>This Project will be the stress buster game which will be the best mind gamer with simple X and O.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dirty="0">
                <a:latin typeface="Footlight MT Light" panose="0204060206030A020304" pitchFamily="18" charset="0"/>
              </a:rPr>
              <a:t>We are well fond of the game </a:t>
            </a:r>
            <a:r>
              <a:rPr lang="en-US" b="1" dirty="0">
                <a:latin typeface="Footlight MT Light" panose="0204060206030A020304" pitchFamily="18" charset="0"/>
              </a:rPr>
              <a:t>Tic-Tac-Toe.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dirty="0">
                <a:latin typeface="Footlight MT Light" panose="0204060206030A020304" pitchFamily="18" charset="0"/>
              </a:rPr>
              <a:t>Overall working of the game will be done with inbuilt packages of java.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dirty="0">
                <a:latin typeface="Footlight MT Light" panose="0204060206030A020304" pitchFamily="18" charset="0"/>
              </a:rPr>
              <a:t>Lets unfasten the Project of this stress Buster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DFFD5-DF81-1829-D552-A201C2D5B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5949280"/>
            <a:ext cx="872940" cy="872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A3FCD0-D106-EBFB-46F9-8966B45050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582" y="65884"/>
            <a:ext cx="1294235" cy="152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41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AE0E-F63E-E53D-2091-4CC3591A2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139" y="0"/>
            <a:ext cx="9905998" cy="1478570"/>
          </a:xfrm>
        </p:spPr>
        <p:txBody>
          <a:bodyPr/>
          <a:lstStyle/>
          <a:p>
            <a:pPr algn="ctr"/>
            <a:r>
              <a:rPr lang="en-US">
                <a:solidFill>
                  <a:srgbClr val="002060"/>
                </a:solidFill>
                <a:latin typeface="Imprint MT Shadow" panose="04020605060303030202" pitchFamily="82" charset="0"/>
              </a:rPr>
              <a:t>Working</a:t>
            </a:r>
            <a:endParaRPr lang="en-IN">
              <a:solidFill>
                <a:srgbClr val="002060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FAC0-9835-3269-3D0D-0FB41AEDE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2816"/>
            <a:ext cx="9905999" cy="48245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dirty="0">
                <a:latin typeface="Footlight MT Light" panose="0204060206030A020304" pitchFamily="18" charset="0"/>
              </a:rPr>
              <a:t>This will be processed by two bisected halves of the operations.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dirty="0">
                <a:latin typeface="Footlight MT Light" panose="0204060206030A020304" pitchFamily="18" charset="0"/>
              </a:rPr>
              <a:t>The only halves are the procedures with the two people playing the game.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dirty="0">
                <a:latin typeface="Footlight MT Light" panose="0204060206030A020304" pitchFamily="18" charset="0"/>
              </a:rPr>
              <a:t>The major part of this project will work with the crucial inputs of the User.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dirty="0">
                <a:latin typeface="Footlight MT Light" panose="0204060206030A020304" pitchFamily="18" charset="0"/>
              </a:rPr>
              <a:t>Total Working of game will be strong enough by the inbuilt packages and user-defined Methods.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IN" dirty="0">
                <a:latin typeface="Footlight MT Light" panose="0204060206030A020304" pitchFamily="18" charset="0"/>
              </a:rPr>
              <a:t>Lets Discover to the portions of working.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FF776-81E1-0A0D-9F42-D7DB524BB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5949280"/>
            <a:ext cx="872940" cy="8729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F4A2F0-D126-74DD-7298-1D55C221B9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582" y="65884"/>
            <a:ext cx="1294235" cy="152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2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44325CE-EF62-9ABB-B2B4-A075FD30F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1" y="226808"/>
            <a:ext cx="9723940" cy="6631191"/>
          </a:xfrm>
        </p:spPr>
        <p:txBody>
          <a:bodyPr>
            <a:norm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SzPct val="125000"/>
              <a:buBlip>
                <a:blip r:embed="rId2"/>
              </a:buBlip>
            </a:pPr>
            <a:r>
              <a:rPr lang="en-US" dirty="0">
                <a:latin typeface="Footlight MT Light" panose="0204060206030A020304" pitchFamily="18" charset="0"/>
              </a:rPr>
              <a:t>The glance over the inputs of the user may change the output of the code at next step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SzPct val="125000"/>
              <a:buBlip>
                <a:blip r:embed="rId2"/>
              </a:buBlip>
            </a:pPr>
            <a:r>
              <a:rPr lang="en-US" dirty="0">
                <a:latin typeface="Footlight MT Light" panose="0204060206030A020304" pitchFamily="18" charset="0"/>
              </a:rPr>
              <a:t>User will be predicting the output as per his/her view, but the project is damn sure towards the output as per the conditions of the game.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SzPct val="125000"/>
              <a:buBlip>
                <a:blip r:embed="rId2"/>
              </a:buBlip>
            </a:pPr>
            <a:endParaRPr lang="en-US" dirty="0">
              <a:latin typeface="Footlight MT Light" panose="0204060206030A020304" pitchFamily="18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SzPct val="125000"/>
              <a:buBlip>
                <a:blip r:embed="rId2"/>
              </a:buBlip>
            </a:pPr>
            <a:endParaRPr lang="en-US" dirty="0">
              <a:latin typeface="Footlight MT Light" panose="0204060206030A020304" pitchFamily="18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SzPct val="125000"/>
              <a:buBlip>
                <a:blip r:embed="rId2"/>
              </a:buBlip>
            </a:pPr>
            <a:endParaRPr lang="en-US" dirty="0">
              <a:latin typeface="Footlight MT Light" panose="0204060206030A020304" pitchFamily="18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SzPct val="125000"/>
              <a:buBlip>
                <a:blip r:embed="rId2"/>
              </a:buBlip>
            </a:pPr>
            <a:endParaRPr lang="en-US" dirty="0">
              <a:latin typeface="Footlight MT Light" panose="0204060206030A020304" pitchFamily="18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SzPct val="125000"/>
              <a:buBlip>
                <a:blip r:embed="rId2"/>
              </a:buBlip>
            </a:pPr>
            <a:endParaRPr lang="en-US" dirty="0">
              <a:latin typeface="Footlight MT Light" panose="0204060206030A020304" pitchFamily="18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SzPct val="125000"/>
              <a:buBlip>
                <a:blip r:embed="rId2"/>
              </a:buBlip>
            </a:pPr>
            <a:r>
              <a:rPr lang="en-US" dirty="0">
                <a:latin typeface="Footlight MT Light" panose="0204060206030A020304" pitchFamily="18" charset="0"/>
              </a:rPr>
              <a:t>The 3*3 Matrix which intakes 9 inputs of X/0.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SzPct val="125000"/>
              <a:buBlip>
                <a:blip r:embed="rId2"/>
              </a:buBlip>
            </a:pPr>
            <a:r>
              <a:rPr lang="en-US" dirty="0">
                <a:latin typeface="Footlight MT Light" panose="0204060206030A020304" pitchFamily="18" charset="0"/>
              </a:rPr>
              <a:t>Inputs will be taken by presenting digits 1-9 at 9 places over the game pattern to the gamer.</a:t>
            </a: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4FC18962-7BAE-1026-36E8-06DF90754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201" y="2249487"/>
            <a:ext cx="3964323" cy="271815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09455C8-3823-5A49-9745-770A1C791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5949280"/>
            <a:ext cx="872940" cy="8729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33121F-3D85-8B2E-711F-BCD959247D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582" y="65884"/>
            <a:ext cx="1294235" cy="152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98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3BDF-1C2A-C98B-B9A8-9040A9320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244" y="0"/>
            <a:ext cx="9905998" cy="1478570"/>
          </a:xfrm>
        </p:spPr>
        <p:txBody>
          <a:bodyPr/>
          <a:lstStyle/>
          <a:p>
            <a:pPr algn="ctr"/>
            <a:r>
              <a:rPr lang="en-US">
                <a:solidFill>
                  <a:srgbClr val="002060"/>
                </a:solidFill>
                <a:latin typeface="Imprint MT Shadow" panose="04020605060303030202" pitchFamily="82" charset="0"/>
              </a:rPr>
              <a:t>USES</a:t>
            </a:r>
            <a:endParaRPr lang="en-IN">
              <a:solidFill>
                <a:srgbClr val="002060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5C064-C1C4-7C45-8F66-6D2DF96E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96752"/>
            <a:ext cx="9905999" cy="56254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dirty="0">
                <a:latin typeface="Footlight MT Light" panose="0204060206030A020304" pitchFamily="18" charset="0"/>
              </a:rPr>
              <a:t>While coming to the aspect “ how worthy the concept is ? “ we need to stick to working of the project of as per user input at every single step.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dirty="0">
                <a:latin typeface="Footlight MT Light" panose="0204060206030A020304" pitchFamily="18" charset="0"/>
              </a:rPr>
              <a:t> Best stress Buster.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dirty="0">
                <a:latin typeface="Footlight MT Light" panose="0204060206030A020304" pitchFamily="18" charset="0"/>
              </a:rPr>
              <a:t>While coming to the uses, the best use of this game will be the Stress Buster feature.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dirty="0">
                <a:latin typeface="Footlight MT Light" panose="0204060206030A020304" pitchFamily="18" charset="0"/>
              </a:rPr>
              <a:t>Lets fetch to the use of present project which works with the intelligence aptitude of the players.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71358-9D05-8979-EDC0-075DA5314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5949280"/>
            <a:ext cx="872940" cy="8729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F7D81F-ED72-0D8B-B984-76EDD87158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582" y="65884"/>
            <a:ext cx="1294235" cy="152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89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84FD-F0BF-DA2D-0F6E-2E26FB8E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9043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002060"/>
                </a:solidFill>
                <a:latin typeface="Imprint MT Shadow" panose="04020605060303030202" pitchFamily="82" charset="0"/>
              </a:rPr>
              <a:t>Advantages &amp;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2DC9-5693-1AA5-A13D-34D0BE53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132856"/>
            <a:ext cx="9905999" cy="51125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IN" dirty="0">
                <a:latin typeface="Footlight MT Light" panose="0204060206030A020304" pitchFamily="18" charset="0"/>
              </a:rPr>
              <a:t>While getting into the Pros and Cons of </a:t>
            </a:r>
            <a:r>
              <a:rPr lang="en-IN" dirty="0" err="1">
                <a:latin typeface="Footlight MT Light" panose="0204060206030A020304" pitchFamily="18" charset="0"/>
              </a:rPr>
              <a:t>TicTacToe</a:t>
            </a:r>
            <a:r>
              <a:rPr lang="en-IN" dirty="0">
                <a:latin typeface="Footlight MT Light" panose="0204060206030A020304" pitchFamily="18" charset="0"/>
              </a:rPr>
              <a:t>.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IN" dirty="0">
                <a:latin typeface="Footlight MT Light" panose="0204060206030A020304" pitchFamily="18" charset="0"/>
              </a:rPr>
              <a:t>The best program to overcome the drawback of gaming with java.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IN" dirty="0">
                <a:latin typeface="Footlight MT Light" panose="0204060206030A020304" pitchFamily="18" charset="0"/>
              </a:rPr>
              <a:t>All the uses of this program will be reflected to the advantages of project TIC-TAC-TOE.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IN" dirty="0">
                <a:latin typeface="Footlight MT Light" panose="0204060206030A020304" pitchFamily="18" charset="0"/>
              </a:rPr>
              <a:t>The main advantage of my program tic-tac-toe is the stress busting feature of 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1D2713-9091-2C1D-30F0-22C7C5763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5949280"/>
            <a:ext cx="872940" cy="8729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A444A6-5E41-E027-9B82-A4226BA2A0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582" y="65884"/>
            <a:ext cx="1294235" cy="152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4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81DC7-62C9-2382-DAFD-21BBAFDA3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959" y="1279013"/>
            <a:ext cx="9905999" cy="6830507"/>
          </a:xfrm>
        </p:spPr>
        <p:txBody>
          <a:bodyPr/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IN" dirty="0">
                <a:latin typeface="Footlight MT Light" panose="0204060206030A020304" pitchFamily="18" charset="0"/>
              </a:rPr>
              <a:t>The moment focusing to the cons of this game, the only drawback of this will be the only working of this game BG.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IN" dirty="0">
                <a:latin typeface="Footlight MT Light" panose="0204060206030A020304" pitchFamily="18" charset="0"/>
              </a:rPr>
              <a:t>We need to only focus to the Back Ground how the game works over the terminal or the command prompt.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IN" dirty="0">
                <a:latin typeface="Footlight MT Light" panose="0204060206030A020304" pitchFamily="18" charset="0"/>
              </a:rPr>
              <a:t>It totally depend upon the compiler we use to compile and run the code.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IN" dirty="0">
                <a:latin typeface="Footlight MT Light" panose="0204060206030A020304" pitchFamily="18" charset="0"/>
              </a:rPr>
              <a:t>There’s no compulsion or a mandatory situation of using a game background that should be out of the compiler or terminal and work over the different visual effects.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DA2E26-E196-1DD1-2A5A-CA1575981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5949280"/>
            <a:ext cx="872940" cy="8729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197429-99D6-1862-6415-F7976CA64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582" y="65884"/>
            <a:ext cx="1294235" cy="152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89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C9F6-58D2-57A6-8E34-058C9798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n-IN">
                <a:solidFill>
                  <a:srgbClr val="002060"/>
                </a:solidFill>
                <a:latin typeface="Imprint MT Shadow" panose="04020605060303030202" pitchFamily="82" charset="0"/>
              </a:rPr>
              <a:t>Future</a:t>
            </a:r>
            <a:r>
              <a:rPr lang="en-IN">
                <a:solidFill>
                  <a:srgbClr val="002060"/>
                </a:solidFill>
                <a:latin typeface="Castellar" panose="020A0402060406010301" pitchFamily="18" charset="0"/>
              </a:rPr>
              <a:t>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B0A82-AAC3-FDD7-1836-D04AFE277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40768"/>
            <a:ext cx="9905999" cy="48965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IN" dirty="0">
                <a:latin typeface="Footlight MT Light" panose="0204060206030A020304" pitchFamily="18" charset="0"/>
              </a:rPr>
              <a:t>While surfing to the search engine for the best gaming language, every surfer searches for C++, Python, etc.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IN" dirty="0">
                <a:latin typeface="Footlight MT Light" panose="0204060206030A020304" pitchFamily="18" charset="0"/>
              </a:rPr>
              <a:t>Why don’t java be a Best gaming language ?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IN" dirty="0">
                <a:latin typeface="Footlight MT Light" panose="0204060206030A020304" pitchFamily="18" charset="0"/>
              </a:rPr>
              <a:t>When one focuses to the scope of java in gaming, this can be a example for gaming with java.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IN" dirty="0">
                <a:latin typeface="Footlight MT Light" panose="0204060206030A020304" pitchFamily="18" charset="0"/>
              </a:rPr>
              <a:t>Let’s start with the a Minute example of our java example and create the Milestones of Java Programming in GAMING.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0B682C-AF94-9DFB-453F-3357E39D1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5949280"/>
            <a:ext cx="872940" cy="8729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752F87-2335-1D53-554E-AA5E9628F6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582" y="65884"/>
            <a:ext cx="1294235" cy="152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07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7F804-6525-B438-16F8-E55FC782E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464" y="1124744"/>
            <a:ext cx="9905999" cy="61087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IN" dirty="0">
                <a:latin typeface="Footlight MT Light" panose="0204060206030A020304" pitchFamily="18" charset="0"/>
              </a:rPr>
              <a:t>The future scope of this is to introduce java to the world of gaming.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IN" dirty="0">
                <a:latin typeface="Footlight MT Light" panose="0204060206030A020304" pitchFamily="18" charset="0"/>
              </a:rPr>
              <a:t>This project will be a scope into the generation of gaming for its unique working with the JDK.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IN" dirty="0">
                <a:latin typeface="Footlight MT Light" panose="0204060206030A020304" pitchFamily="18" charset="0"/>
              </a:rPr>
              <a:t>Let’s focus to the aspect why the this is so important.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IN" dirty="0">
                <a:latin typeface="Footlight MT Light" panose="0204060206030A020304" pitchFamily="18" charset="0"/>
              </a:rPr>
              <a:t>The main feature of it will be the working nature with the simplest libraries and the inbuilt packages.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IN" dirty="0">
                <a:latin typeface="Footlight MT Light" panose="0204060206030A020304" pitchFamily="18" charset="0"/>
              </a:rPr>
              <a:t>Jst the commands of if else and the switch case will enable it to succeed to the end of the game.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97E5C5-257A-6E74-1D32-8940520DC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5949280"/>
            <a:ext cx="872940" cy="8729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A18343-A23D-CAEB-3747-FEC1C67D9A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582" y="65884"/>
            <a:ext cx="1294235" cy="152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00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22"/>
  <p:tag name="AS_OS" val="Unix 5.15.0.1040"/>
  <p:tag name="AS_RELEASE_DATE" val="2023.09.14"/>
  <p:tag name="AS_TITLE" val="Aspose.Slides for .NET6"/>
  <p:tag name="AS_VERSION" val="23.9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apor Trail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Vapor Trail">
      <a:majorFont>
        <a:latin typeface="Century Gothic" panose="020B0502020202020204"/>
        <a:ea typeface="Century Gothic" panose="020B050202020202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Century Gothic" panose="020B050202020202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Tw Cen MT" panose="020B0602020104020603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Tw Cen MT" panose="020B0602020104020603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4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Tw Cen MT" panose="020B0602020104020603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Tw Cen MT" panose="020B0602020104020603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5.xml><?xml version="1.0" encoding="utf-8"?>
<a:theme xmlns:a="http://schemas.openxmlformats.org/drawingml/2006/main" name="1_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596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26" baseType="lpstr">
      <vt:lpstr>Arial</vt:lpstr>
      <vt:lpstr>BankGothic Md BT</vt:lpstr>
      <vt:lpstr>Brush Script MT</vt:lpstr>
      <vt:lpstr>Calibri</vt:lpstr>
      <vt:lpstr>Californian FB</vt:lpstr>
      <vt:lpstr>Castellar</vt:lpstr>
      <vt:lpstr>Century Gothic</vt:lpstr>
      <vt:lpstr>Courier New</vt:lpstr>
      <vt:lpstr>Footlight MT Light</vt:lpstr>
      <vt:lpstr>Imprint MT Shadow</vt:lpstr>
      <vt:lpstr>Tw Cen MT</vt:lpstr>
      <vt:lpstr>Office Theme</vt:lpstr>
      <vt:lpstr>Vapor Trail</vt:lpstr>
      <vt:lpstr>Circuit</vt:lpstr>
      <vt:lpstr>Circuit</vt:lpstr>
      <vt:lpstr>1_Circuit</vt:lpstr>
      <vt:lpstr>PowerPoint Presentation</vt:lpstr>
      <vt:lpstr>Introduction</vt:lpstr>
      <vt:lpstr>Working</vt:lpstr>
      <vt:lpstr>PowerPoint Presentation</vt:lpstr>
      <vt:lpstr>USES</vt:lpstr>
      <vt:lpstr>Advantages &amp; Disadvantages</vt:lpstr>
      <vt:lpstr>PowerPoint Presentation</vt:lpstr>
      <vt:lpstr>Future Scope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- Mr Constant</cp:lastModifiedBy>
  <cp:revision>3</cp:revision>
  <cp:lastPrinted>2023-10-30T06:55:35Z</cp:lastPrinted>
  <dcterms:created xsi:type="dcterms:W3CDTF">2023-10-30T06:55:35Z</dcterms:created>
  <dcterms:modified xsi:type="dcterms:W3CDTF">2023-10-30T07:09:29Z</dcterms:modified>
</cp:coreProperties>
</file>