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2" r:id="rId4"/>
    <p:sldId id="264" r:id="rId5"/>
    <p:sldId id="263" r:id="rId6"/>
    <p:sldId id="275" r:id="rId7"/>
    <p:sldId id="276" r:id="rId8"/>
    <p:sldId id="265" r:id="rId9"/>
    <p:sldId id="277" r:id="rId10"/>
    <p:sldId id="266" r:id="rId11"/>
    <p:sldId id="267" r:id="rId12"/>
    <p:sldId id="278" r:id="rId13"/>
    <p:sldId id="269" r:id="rId14"/>
    <p:sldId id="270" r:id="rId15"/>
    <p:sldId id="271" r:id="rId16"/>
    <p:sldId id="272" r:id="rId17"/>
    <p:sldId id="279" r:id="rId18"/>
    <p:sldId id="280"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4F5B0-2A69-B840-A1AB-BD7AB2E73C35}" v="47" dt="2024-01-23T05:57:58.976"/>
    <p1510:client id="{F48E9298-A4B5-35D2-7923-36B5FAD2D0FB}" v="819" dt="2024-01-23T07:04:38.7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10794137" y="3066693"/>
            <a:ext cx="7494270" cy="6191885"/>
          </a:xfrm>
          <a:custGeom>
            <a:avLst/>
            <a:gdLst/>
            <a:ahLst/>
            <a:cxnLst/>
            <a:rect l="l" t="t" r="r" b="b"/>
            <a:pathLst>
              <a:path w="7494269" h="6191884">
                <a:moveTo>
                  <a:pt x="4177576" y="2082800"/>
                </a:moveTo>
                <a:lnTo>
                  <a:pt x="4177017" y="2032000"/>
                </a:lnTo>
                <a:lnTo>
                  <a:pt x="4175366" y="1981200"/>
                </a:lnTo>
                <a:lnTo>
                  <a:pt x="4172623" y="1943100"/>
                </a:lnTo>
                <a:lnTo>
                  <a:pt x="4168800" y="1892300"/>
                </a:lnTo>
                <a:lnTo>
                  <a:pt x="4163911" y="1841500"/>
                </a:lnTo>
                <a:lnTo>
                  <a:pt x="4157967" y="1790700"/>
                </a:lnTo>
                <a:lnTo>
                  <a:pt x="4150995" y="1752600"/>
                </a:lnTo>
                <a:lnTo>
                  <a:pt x="4142981" y="1701800"/>
                </a:lnTo>
                <a:lnTo>
                  <a:pt x="4133951" y="1651000"/>
                </a:lnTo>
                <a:lnTo>
                  <a:pt x="4123918" y="1612900"/>
                </a:lnTo>
                <a:lnTo>
                  <a:pt x="4112895" y="1562100"/>
                </a:lnTo>
                <a:lnTo>
                  <a:pt x="4100893" y="1524000"/>
                </a:lnTo>
                <a:lnTo>
                  <a:pt x="4087914" y="1473200"/>
                </a:lnTo>
                <a:lnTo>
                  <a:pt x="4073982" y="1435100"/>
                </a:lnTo>
                <a:lnTo>
                  <a:pt x="4059110" y="1384300"/>
                </a:lnTo>
                <a:lnTo>
                  <a:pt x="4043299" y="1346200"/>
                </a:lnTo>
                <a:lnTo>
                  <a:pt x="4026573" y="1308100"/>
                </a:lnTo>
                <a:lnTo>
                  <a:pt x="4008932" y="1257300"/>
                </a:lnTo>
                <a:lnTo>
                  <a:pt x="3990403" y="1219200"/>
                </a:lnTo>
                <a:lnTo>
                  <a:pt x="3970972" y="1181100"/>
                </a:lnTo>
                <a:lnTo>
                  <a:pt x="3950690" y="1130300"/>
                </a:lnTo>
                <a:lnTo>
                  <a:pt x="3929532" y="1092200"/>
                </a:lnTo>
                <a:lnTo>
                  <a:pt x="3907523" y="1054100"/>
                </a:lnTo>
                <a:lnTo>
                  <a:pt x="3884688" y="1016000"/>
                </a:lnTo>
                <a:lnTo>
                  <a:pt x="3861028" y="977900"/>
                </a:lnTo>
                <a:lnTo>
                  <a:pt x="3836543" y="939800"/>
                </a:lnTo>
                <a:lnTo>
                  <a:pt x="3811270" y="901700"/>
                </a:lnTo>
                <a:lnTo>
                  <a:pt x="3785209" y="863600"/>
                </a:lnTo>
                <a:lnTo>
                  <a:pt x="3758361" y="825500"/>
                </a:lnTo>
                <a:lnTo>
                  <a:pt x="3730752" y="787400"/>
                </a:lnTo>
                <a:lnTo>
                  <a:pt x="3702393" y="762000"/>
                </a:lnTo>
                <a:lnTo>
                  <a:pt x="3673297" y="723900"/>
                </a:lnTo>
                <a:lnTo>
                  <a:pt x="3643465" y="685800"/>
                </a:lnTo>
                <a:lnTo>
                  <a:pt x="3612921" y="660400"/>
                </a:lnTo>
                <a:lnTo>
                  <a:pt x="3581666" y="622300"/>
                </a:lnTo>
                <a:lnTo>
                  <a:pt x="3549726" y="584200"/>
                </a:lnTo>
                <a:lnTo>
                  <a:pt x="3517100" y="558800"/>
                </a:lnTo>
                <a:lnTo>
                  <a:pt x="3483813" y="533400"/>
                </a:lnTo>
                <a:lnTo>
                  <a:pt x="3449866" y="495300"/>
                </a:lnTo>
                <a:lnTo>
                  <a:pt x="3415271" y="469900"/>
                </a:lnTo>
                <a:lnTo>
                  <a:pt x="3380041" y="444500"/>
                </a:lnTo>
                <a:lnTo>
                  <a:pt x="3344202" y="419100"/>
                </a:lnTo>
                <a:lnTo>
                  <a:pt x="3307740" y="381000"/>
                </a:lnTo>
                <a:lnTo>
                  <a:pt x="3270694" y="355600"/>
                </a:lnTo>
                <a:lnTo>
                  <a:pt x="3233064" y="330200"/>
                </a:lnTo>
                <a:lnTo>
                  <a:pt x="3194850" y="304800"/>
                </a:lnTo>
                <a:lnTo>
                  <a:pt x="3156089" y="292100"/>
                </a:lnTo>
                <a:lnTo>
                  <a:pt x="3076918" y="241300"/>
                </a:lnTo>
                <a:lnTo>
                  <a:pt x="3036544" y="215900"/>
                </a:lnTo>
                <a:lnTo>
                  <a:pt x="2995650" y="203200"/>
                </a:lnTo>
                <a:lnTo>
                  <a:pt x="2954261" y="177800"/>
                </a:lnTo>
                <a:lnTo>
                  <a:pt x="2912389" y="165100"/>
                </a:lnTo>
                <a:lnTo>
                  <a:pt x="2870035" y="139700"/>
                </a:lnTo>
                <a:lnTo>
                  <a:pt x="2561221" y="50800"/>
                </a:lnTo>
                <a:lnTo>
                  <a:pt x="2469400" y="25400"/>
                </a:lnTo>
                <a:lnTo>
                  <a:pt x="2422944" y="25400"/>
                </a:lnTo>
                <a:lnTo>
                  <a:pt x="2376144" y="12700"/>
                </a:lnTo>
                <a:lnTo>
                  <a:pt x="2329015" y="12700"/>
                </a:lnTo>
                <a:lnTo>
                  <a:pt x="2281555" y="0"/>
                </a:lnTo>
                <a:lnTo>
                  <a:pt x="1896021" y="0"/>
                </a:lnTo>
                <a:lnTo>
                  <a:pt x="1848573" y="12700"/>
                </a:lnTo>
                <a:lnTo>
                  <a:pt x="1801444" y="12700"/>
                </a:lnTo>
                <a:lnTo>
                  <a:pt x="1754644" y="25400"/>
                </a:lnTo>
                <a:lnTo>
                  <a:pt x="1708188" y="25400"/>
                </a:lnTo>
                <a:lnTo>
                  <a:pt x="1616354" y="50800"/>
                </a:lnTo>
                <a:lnTo>
                  <a:pt x="1307553" y="139700"/>
                </a:lnTo>
                <a:lnTo>
                  <a:pt x="1265199" y="165100"/>
                </a:lnTo>
                <a:lnTo>
                  <a:pt x="1223314" y="177800"/>
                </a:lnTo>
                <a:lnTo>
                  <a:pt x="1181925" y="203200"/>
                </a:lnTo>
                <a:lnTo>
                  <a:pt x="1141044" y="215900"/>
                </a:lnTo>
                <a:lnTo>
                  <a:pt x="1100658" y="241300"/>
                </a:lnTo>
                <a:lnTo>
                  <a:pt x="1021499" y="292100"/>
                </a:lnTo>
                <a:lnTo>
                  <a:pt x="982726" y="304800"/>
                </a:lnTo>
                <a:lnTo>
                  <a:pt x="944524" y="330200"/>
                </a:lnTo>
                <a:lnTo>
                  <a:pt x="906881" y="355600"/>
                </a:lnTo>
                <a:lnTo>
                  <a:pt x="869835" y="381000"/>
                </a:lnTo>
                <a:lnTo>
                  <a:pt x="833386" y="419100"/>
                </a:lnTo>
                <a:lnTo>
                  <a:pt x="797534" y="444500"/>
                </a:lnTo>
                <a:lnTo>
                  <a:pt x="762304" y="469900"/>
                </a:lnTo>
                <a:lnTo>
                  <a:pt x="727722" y="495300"/>
                </a:lnTo>
                <a:lnTo>
                  <a:pt x="693762" y="533400"/>
                </a:lnTo>
                <a:lnTo>
                  <a:pt x="660476" y="558800"/>
                </a:lnTo>
                <a:lnTo>
                  <a:pt x="627849" y="584200"/>
                </a:lnTo>
                <a:lnTo>
                  <a:pt x="595909" y="622300"/>
                </a:lnTo>
                <a:lnTo>
                  <a:pt x="564654" y="660400"/>
                </a:lnTo>
                <a:lnTo>
                  <a:pt x="534111" y="685800"/>
                </a:lnTo>
                <a:lnTo>
                  <a:pt x="504291" y="723900"/>
                </a:lnTo>
                <a:lnTo>
                  <a:pt x="475183" y="762000"/>
                </a:lnTo>
                <a:lnTo>
                  <a:pt x="446824" y="787400"/>
                </a:lnTo>
                <a:lnTo>
                  <a:pt x="419214" y="825500"/>
                </a:lnTo>
                <a:lnTo>
                  <a:pt x="392379" y="863600"/>
                </a:lnTo>
                <a:lnTo>
                  <a:pt x="366306" y="901700"/>
                </a:lnTo>
                <a:lnTo>
                  <a:pt x="341033" y="939800"/>
                </a:lnTo>
                <a:lnTo>
                  <a:pt x="316560" y="977900"/>
                </a:lnTo>
                <a:lnTo>
                  <a:pt x="292887" y="1016000"/>
                </a:lnTo>
                <a:lnTo>
                  <a:pt x="270052" y="1054100"/>
                </a:lnTo>
                <a:lnTo>
                  <a:pt x="248043" y="1092200"/>
                </a:lnTo>
                <a:lnTo>
                  <a:pt x="226898" y="1130300"/>
                </a:lnTo>
                <a:lnTo>
                  <a:pt x="206603" y="1181100"/>
                </a:lnTo>
                <a:lnTo>
                  <a:pt x="187185" y="1219200"/>
                </a:lnTo>
                <a:lnTo>
                  <a:pt x="168643" y="1257300"/>
                </a:lnTo>
                <a:lnTo>
                  <a:pt x="151003" y="1308100"/>
                </a:lnTo>
                <a:lnTo>
                  <a:pt x="134277" y="1346200"/>
                </a:lnTo>
                <a:lnTo>
                  <a:pt x="118465" y="1384300"/>
                </a:lnTo>
                <a:lnTo>
                  <a:pt x="103593" y="1435100"/>
                </a:lnTo>
                <a:lnTo>
                  <a:pt x="89662" y="1473200"/>
                </a:lnTo>
                <a:lnTo>
                  <a:pt x="76682" y="1524000"/>
                </a:lnTo>
                <a:lnTo>
                  <a:pt x="64681" y="1562100"/>
                </a:lnTo>
                <a:lnTo>
                  <a:pt x="53657" y="1612900"/>
                </a:lnTo>
                <a:lnTo>
                  <a:pt x="43624" y="1651000"/>
                </a:lnTo>
                <a:lnTo>
                  <a:pt x="34594" y="1701800"/>
                </a:lnTo>
                <a:lnTo>
                  <a:pt x="26593" y="1752600"/>
                </a:lnTo>
                <a:lnTo>
                  <a:pt x="19608" y="1790700"/>
                </a:lnTo>
                <a:lnTo>
                  <a:pt x="13665" y="1841500"/>
                </a:lnTo>
                <a:lnTo>
                  <a:pt x="8775" y="1892300"/>
                </a:lnTo>
                <a:lnTo>
                  <a:pt x="4965" y="1943100"/>
                </a:lnTo>
                <a:lnTo>
                  <a:pt x="2209" y="1981200"/>
                </a:lnTo>
                <a:lnTo>
                  <a:pt x="558" y="2032000"/>
                </a:lnTo>
                <a:lnTo>
                  <a:pt x="0" y="2082787"/>
                </a:lnTo>
                <a:lnTo>
                  <a:pt x="558" y="2133600"/>
                </a:lnTo>
                <a:lnTo>
                  <a:pt x="2209" y="2184400"/>
                </a:lnTo>
                <a:lnTo>
                  <a:pt x="4965" y="2222500"/>
                </a:lnTo>
                <a:lnTo>
                  <a:pt x="8775" y="2273300"/>
                </a:lnTo>
                <a:lnTo>
                  <a:pt x="13665" y="2324100"/>
                </a:lnTo>
                <a:lnTo>
                  <a:pt x="19608" y="2374900"/>
                </a:lnTo>
                <a:lnTo>
                  <a:pt x="26593" y="2413000"/>
                </a:lnTo>
                <a:lnTo>
                  <a:pt x="34594" y="2463800"/>
                </a:lnTo>
                <a:lnTo>
                  <a:pt x="43624" y="2514600"/>
                </a:lnTo>
                <a:lnTo>
                  <a:pt x="53657" y="2552700"/>
                </a:lnTo>
                <a:lnTo>
                  <a:pt x="64681" y="2603500"/>
                </a:lnTo>
                <a:lnTo>
                  <a:pt x="76682" y="2641600"/>
                </a:lnTo>
                <a:lnTo>
                  <a:pt x="89662" y="2692400"/>
                </a:lnTo>
                <a:lnTo>
                  <a:pt x="103593" y="2730500"/>
                </a:lnTo>
                <a:lnTo>
                  <a:pt x="118465" y="2781300"/>
                </a:lnTo>
                <a:lnTo>
                  <a:pt x="134277" y="2819400"/>
                </a:lnTo>
                <a:lnTo>
                  <a:pt x="151003" y="2870200"/>
                </a:lnTo>
                <a:lnTo>
                  <a:pt x="168643" y="2908300"/>
                </a:lnTo>
                <a:lnTo>
                  <a:pt x="187185" y="2946400"/>
                </a:lnTo>
                <a:lnTo>
                  <a:pt x="206603" y="2984500"/>
                </a:lnTo>
                <a:lnTo>
                  <a:pt x="226898" y="3035300"/>
                </a:lnTo>
                <a:lnTo>
                  <a:pt x="248043" y="3073400"/>
                </a:lnTo>
                <a:lnTo>
                  <a:pt x="270052" y="3111500"/>
                </a:lnTo>
                <a:lnTo>
                  <a:pt x="292887" y="3149600"/>
                </a:lnTo>
                <a:lnTo>
                  <a:pt x="316560" y="3187700"/>
                </a:lnTo>
                <a:lnTo>
                  <a:pt x="341033" y="3225800"/>
                </a:lnTo>
                <a:lnTo>
                  <a:pt x="366306" y="3263900"/>
                </a:lnTo>
                <a:lnTo>
                  <a:pt x="392379" y="3302000"/>
                </a:lnTo>
                <a:lnTo>
                  <a:pt x="419214" y="3340100"/>
                </a:lnTo>
                <a:lnTo>
                  <a:pt x="446824" y="3378200"/>
                </a:lnTo>
                <a:lnTo>
                  <a:pt x="475183" y="3403600"/>
                </a:lnTo>
                <a:lnTo>
                  <a:pt x="504291" y="3441700"/>
                </a:lnTo>
                <a:lnTo>
                  <a:pt x="534111" y="3479800"/>
                </a:lnTo>
                <a:lnTo>
                  <a:pt x="564654" y="3505200"/>
                </a:lnTo>
                <a:lnTo>
                  <a:pt x="595909" y="3543300"/>
                </a:lnTo>
                <a:lnTo>
                  <a:pt x="627849" y="3581400"/>
                </a:lnTo>
                <a:lnTo>
                  <a:pt x="660476" y="3606800"/>
                </a:lnTo>
                <a:lnTo>
                  <a:pt x="693762" y="3632200"/>
                </a:lnTo>
                <a:lnTo>
                  <a:pt x="727722" y="3670300"/>
                </a:lnTo>
                <a:lnTo>
                  <a:pt x="762304" y="3695700"/>
                </a:lnTo>
                <a:lnTo>
                  <a:pt x="797534" y="3721100"/>
                </a:lnTo>
                <a:lnTo>
                  <a:pt x="833386" y="3746500"/>
                </a:lnTo>
                <a:lnTo>
                  <a:pt x="869835" y="3784600"/>
                </a:lnTo>
                <a:lnTo>
                  <a:pt x="906881" y="3810000"/>
                </a:lnTo>
                <a:lnTo>
                  <a:pt x="944524" y="3835400"/>
                </a:lnTo>
                <a:lnTo>
                  <a:pt x="982726" y="3860800"/>
                </a:lnTo>
                <a:lnTo>
                  <a:pt x="1021499" y="3873500"/>
                </a:lnTo>
                <a:lnTo>
                  <a:pt x="1060805" y="3898900"/>
                </a:lnTo>
                <a:lnTo>
                  <a:pt x="1141044" y="3949700"/>
                </a:lnTo>
                <a:lnTo>
                  <a:pt x="1181925" y="3962400"/>
                </a:lnTo>
                <a:lnTo>
                  <a:pt x="1223314" y="3987800"/>
                </a:lnTo>
                <a:lnTo>
                  <a:pt x="1265199" y="4000500"/>
                </a:lnTo>
                <a:lnTo>
                  <a:pt x="1307553" y="4025900"/>
                </a:lnTo>
                <a:lnTo>
                  <a:pt x="1393634" y="4051300"/>
                </a:lnTo>
                <a:lnTo>
                  <a:pt x="1708188" y="4140200"/>
                </a:lnTo>
                <a:lnTo>
                  <a:pt x="1754644" y="4140200"/>
                </a:lnTo>
                <a:lnTo>
                  <a:pt x="1801444" y="4152900"/>
                </a:lnTo>
                <a:lnTo>
                  <a:pt x="1848573" y="4152900"/>
                </a:lnTo>
                <a:lnTo>
                  <a:pt x="1896021" y="4165600"/>
                </a:lnTo>
                <a:lnTo>
                  <a:pt x="2281555" y="4165600"/>
                </a:lnTo>
                <a:lnTo>
                  <a:pt x="2329015" y="4152900"/>
                </a:lnTo>
                <a:lnTo>
                  <a:pt x="2376144" y="4152900"/>
                </a:lnTo>
                <a:lnTo>
                  <a:pt x="2422944" y="4140200"/>
                </a:lnTo>
                <a:lnTo>
                  <a:pt x="2469400" y="4140200"/>
                </a:lnTo>
                <a:lnTo>
                  <a:pt x="2783941" y="4051300"/>
                </a:lnTo>
                <a:lnTo>
                  <a:pt x="2870035" y="4025900"/>
                </a:lnTo>
                <a:lnTo>
                  <a:pt x="2912389" y="4000500"/>
                </a:lnTo>
                <a:lnTo>
                  <a:pt x="2954261" y="3987800"/>
                </a:lnTo>
                <a:lnTo>
                  <a:pt x="2995650" y="3962400"/>
                </a:lnTo>
                <a:lnTo>
                  <a:pt x="3036544" y="3949700"/>
                </a:lnTo>
                <a:lnTo>
                  <a:pt x="3116770" y="3898900"/>
                </a:lnTo>
                <a:lnTo>
                  <a:pt x="3156089" y="3873500"/>
                </a:lnTo>
                <a:lnTo>
                  <a:pt x="3194850" y="3860800"/>
                </a:lnTo>
                <a:lnTo>
                  <a:pt x="3233064" y="3835400"/>
                </a:lnTo>
                <a:lnTo>
                  <a:pt x="3270694" y="3810000"/>
                </a:lnTo>
                <a:lnTo>
                  <a:pt x="3307740" y="3784600"/>
                </a:lnTo>
                <a:lnTo>
                  <a:pt x="3344202" y="3746500"/>
                </a:lnTo>
                <a:lnTo>
                  <a:pt x="3380041" y="3721100"/>
                </a:lnTo>
                <a:lnTo>
                  <a:pt x="3415271" y="3695700"/>
                </a:lnTo>
                <a:lnTo>
                  <a:pt x="3449866" y="3670300"/>
                </a:lnTo>
                <a:lnTo>
                  <a:pt x="3483813" y="3632200"/>
                </a:lnTo>
                <a:lnTo>
                  <a:pt x="3517100" y="3606800"/>
                </a:lnTo>
                <a:lnTo>
                  <a:pt x="3549726" y="3581400"/>
                </a:lnTo>
                <a:lnTo>
                  <a:pt x="3581666" y="3543300"/>
                </a:lnTo>
                <a:lnTo>
                  <a:pt x="3612921" y="3505200"/>
                </a:lnTo>
                <a:lnTo>
                  <a:pt x="3643465" y="3479800"/>
                </a:lnTo>
                <a:lnTo>
                  <a:pt x="3673297" y="3441700"/>
                </a:lnTo>
                <a:lnTo>
                  <a:pt x="3702393" y="3403600"/>
                </a:lnTo>
                <a:lnTo>
                  <a:pt x="3730752" y="3378200"/>
                </a:lnTo>
                <a:lnTo>
                  <a:pt x="3758361" y="3340100"/>
                </a:lnTo>
                <a:lnTo>
                  <a:pt x="3785209" y="3302000"/>
                </a:lnTo>
                <a:lnTo>
                  <a:pt x="3811270" y="3263900"/>
                </a:lnTo>
                <a:lnTo>
                  <a:pt x="3836543" y="3225800"/>
                </a:lnTo>
                <a:lnTo>
                  <a:pt x="3861028" y="3187700"/>
                </a:lnTo>
                <a:lnTo>
                  <a:pt x="3884688" y="3149600"/>
                </a:lnTo>
                <a:lnTo>
                  <a:pt x="3907523" y="3111500"/>
                </a:lnTo>
                <a:lnTo>
                  <a:pt x="3929532" y="3073400"/>
                </a:lnTo>
                <a:lnTo>
                  <a:pt x="3950690" y="3035300"/>
                </a:lnTo>
                <a:lnTo>
                  <a:pt x="3970972" y="2984500"/>
                </a:lnTo>
                <a:lnTo>
                  <a:pt x="3990403" y="2946400"/>
                </a:lnTo>
                <a:lnTo>
                  <a:pt x="4008932" y="2908300"/>
                </a:lnTo>
                <a:lnTo>
                  <a:pt x="4026573" y="2870200"/>
                </a:lnTo>
                <a:lnTo>
                  <a:pt x="4043299" y="2819400"/>
                </a:lnTo>
                <a:lnTo>
                  <a:pt x="4059110" y="2781300"/>
                </a:lnTo>
                <a:lnTo>
                  <a:pt x="4073982" y="2730500"/>
                </a:lnTo>
                <a:lnTo>
                  <a:pt x="4087914" y="2692400"/>
                </a:lnTo>
                <a:lnTo>
                  <a:pt x="4100893" y="2641600"/>
                </a:lnTo>
                <a:lnTo>
                  <a:pt x="4112895" y="2603500"/>
                </a:lnTo>
                <a:lnTo>
                  <a:pt x="4123918" y="2552700"/>
                </a:lnTo>
                <a:lnTo>
                  <a:pt x="4133951" y="2514600"/>
                </a:lnTo>
                <a:lnTo>
                  <a:pt x="4142981" y="2463800"/>
                </a:lnTo>
                <a:lnTo>
                  <a:pt x="4150995" y="2413000"/>
                </a:lnTo>
                <a:lnTo>
                  <a:pt x="4157967" y="2374900"/>
                </a:lnTo>
                <a:lnTo>
                  <a:pt x="4163911" y="2324100"/>
                </a:lnTo>
                <a:lnTo>
                  <a:pt x="4168800" y="2273300"/>
                </a:lnTo>
                <a:lnTo>
                  <a:pt x="4172623" y="2222500"/>
                </a:lnTo>
                <a:lnTo>
                  <a:pt x="4175366" y="2184400"/>
                </a:lnTo>
                <a:lnTo>
                  <a:pt x="4177017" y="2133600"/>
                </a:lnTo>
                <a:lnTo>
                  <a:pt x="4177576" y="2082800"/>
                </a:lnTo>
                <a:close/>
              </a:path>
              <a:path w="7494269" h="6191884">
                <a:moveTo>
                  <a:pt x="7493851" y="4539170"/>
                </a:moveTo>
                <a:lnTo>
                  <a:pt x="7445311" y="4540567"/>
                </a:lnTo>
                <a:lnTo>
                  <a:pt x="7397509" y="4544720"/>
                </a:lnTo>
                <a:lnTo>
                  <a:pt x="7350506" y="4551553"/>
                </a:lnTo>
                <a:lnTo>
                  <a:pt x="7304418" y="4560989"/>
                </a:lnTo>
                <a:lnTo>
                  <a:pt x="7259282" y="4572940"/>
                </a:lnTo>
                <a:lnTo>
                  <a:pt x="7215213" y="4587329"/>
                </a:lnTo>
                <a:lnTo>
                  <a:pt x="7172249" y="4604093"/>
                </a:lnTo>
                <a:lnTo>
                  <a:pt x="7130504" y="4623143"/>
                </a:lnTo>
                <a:lnTo>
                  <a:pt x="7090042" y="4644402"/>
                </a:lnTo>
                <a:lnTo>
                  <a:pt x="7050926" y="4667796"/>
                </a:lnTo>
                <a:lnTo>
                  <a:pt x="7013257" y="4693247"/>
                </a:lnTo>
                <a:lnTo>
                  <a:pt x="6977100" y="4720679"/>
                </a:lnTo>
                <a:lnTo>
                  <a:pt x="6942531" y="4750003"/>
                </a:lnTo>
                <a:lnTo>
                  <a:pt x="6909625" y="4781156"/>
                </a:lnTo>
                <a:lnTo>
                  <a:pt x="6878472" y="4814062"/>
                </a:lnTo>
                <a:lnTo>
                  <a:pt x="6849148" y="4848631"/>
                </a:lnTo>
                <a:lnTo>
                  <a:pt x="6821716" y="4884788"/>
                </a:lnTo>
                <a:lnTo>
                  <a:pt x="6796265" y="4922456"/>
                </a:lnTo>
                <a:lnTo>
                  <a:pt x="6772872" y="4961572"/>
                </a:lnTo>
                <a:lnTo>
                  <a:pt x="6751612" y="5002034"/>
                </a:lnTo>
                <a:lnTo>
                  <a:pt x="6732562" y="5043779"/>
                </a:lnTo>
                <a:lnTo>
                  <a:pt x="6715798" y="5086731"/>
                </a:lnTo>
                <a:lnTo>
                  <a:pt x="6701409" y="5130812"/>
                </a:lnTo>
                <a:lnTo>
                  <a:pt x="6689458" y="5175948"/>
                </a:lnTo>
                <a:lnTo>
                  <a:pt x="6680022" y="5222037"/>
                </a:lnTo>
                <a:lnTo>
                  <a:pt x="6673189" y="5269027"/>
                </a:lnTo>
                <a:lnTo>
                  <a:pt x="6669037" y="5316842"/>
                </a:lnTo>
                <a:lnTo>
                  <a:pt x="6667640" y="5365394"/>
                </a:lnTo>
                <a:lnTo>
                  <a:pt x="6669037" y="5413934"/>
                </a:lnTo>
                <a:lnTo>
                  <a:pt x="6673189" y="5461749"/>
                </a:lnTo>
                <a:lnTo>
                  <a:pt x="6680022" y="5508739"/>
                </a:lnTo>
                <a:lnTo>
                  <a:pt x="6689458" y="5554827"/>
                </a:lnTo>
                <a:lnTo>
                  <a:pt x="6701409" y="5599963"/>
                </a:lnTo>
                <a:lnTo>
                  <a:pt x="6715798" y="5644045"/>
                </a:lnTo>
                <a:lnTo>
                  <a:pt x="6732562" y="5686996"/>
                </a:lnTo>
                <a:lnTo>
                  <a:pt x="6751612" y="5728741"/>
                </a:lnTo>
                <a:lnTo>
                  <a:pt x="6772872" y="5769203"/>
                </a:lnTo>
                <a:lnTo>
                  <a:pt x="6796265" y="5808319"/>
                </a:lnTo>
                <a:lnTo>
                  <a:pt x="6821716" y="5845988"/>
                </a:lnTo>
                <a:lnTo>
                  <a:pt x="6849148" y="5882144"/>
                </a:lnTo>
                <a:lnTo>
                  <a:pt x="6878472" y="5916714"/>
                </a:lnTo>
                <a:lnTo>
                  <a:pt x="6909625" y="5949620"/>
                </a:lnTo>
                <a:lnTo>
                  <a:pt x="6942531" y="5980773"/>
                </a:lnTo>
                <a:lnTo>
                  <a:pt x="6977100" y="6010097"/>
                </a:lnTo>
                <a:lnTo>
                  <a:pt x="7013257" y="6037529"/>
                </a:lnTo>
                <a:lnTo>
                  <a:pt x="7050926" y="6062980"/>
                </a:lnTo>
                <a:lnTo>
                  <a:pt x="7090042" y="6086373"/>
                </a:lnTo>
                <a:lnTo>
                  <a:pt x="7130504" y="6107633"/>
                </a:lnTo>
                <a:lnTo>
                  <a:pt x="7172249" y="6126683"/>
                </a:lnTo>
                <a:lnTo>
                  <a:pt x="7215213" y="6143447"/>
                </a:lnTo>
                <a:lnTo>
                  <a:pt x="7259282" y="6157836"/>
                </a:lnTo>
                <a:lnTo>
                  <a:pt x="7304418" y="6169787"/>
                </a:lnTo>
                <a:lnTo>
                  <a:pt x="7350506" y="6179223"/>
                </a:lnTo>
                <a:lnTo>
                  <a:pt x="7397509" y="6186055"/>
                </a:lnTo>
                <a:lnTo>
                  <a:pt x="7445311" y="6190208"/>
                </a:lnTo>
                <a:lnTo>
                  <a:pt x="7493851" y="6191605"/>
                </a:lnTo>
                <a:lnTo>
                  <a:pt x="7493851" y="4539170"/>
                </a:lnTo>
                <a:close/>
              </a:path>
            </a:pathLst>
          </a:custGeom>
          <a:solidFill>
            <a:srgbClr val="E14661"/>
          </a:solidFill>
        </p:spPr>
        <p:txBody>
          <a:bodyPr wrap="square" lIns="0" tIns="0" rIns="0" bIns="0" rtlCol="0"/>
          <a:lstStyle/>
          <a:p>
            <a:endParaRPr/>
          </a:p>
        </p:txBody>
      </p:sp>
      <p:sp>
        <p:nvSpPr>
          <p:cNvPr id="18" name="bg object 18"/>
          <p:cNvSpPr/>
          <p:nvPr/>
        </p:nvSpPr>
        <p:spPr>
          <a:xfrm>
            <a:off x="0" y="316419"/>
            <a:ext cx="17908270" cy="9441815"/>
          </a:xfrm>
          <a:custGeom>
            <a:avLst/>
            <a:gdLst/>
            <a:ahLst/>
            <a:cxnLst/>
            <a:rect l="l" t="t" r="r" b="b"/>
            <a:pathLst>
              <a:path w="17908270" h="9441815">
                <a:moveTo>
                  <a:pt x="107950" y="7989976"/>
                </a:moveTo>
                <a:lnTo>
                  <a:pt x="0" y="7989976"/>
                </a:lnTo>
                <a:lnTo>
                  <a:pt x="0" y="8035264"/>
                </a:lnTo>
                <a:lnTo>
                  <a:pt x="107950" y="8035264"/>
                </a:lnTo>
                <a:lnTo>
                  <a:pt x="107950" y="7989976"/>
                </a:lnTo>
                <a:close/>
              </a:path>
              <a:path w="17908270" h="9441815">
                <a:moveTo>
                  <a:pt x="787184" y="6644335"/>
                </a:moveTo>
                <a:lnTo>
                  <a:pt x="324142" y="6644335"/>
                </a:lnTo>
                <a:lnTo>
                  <a:pt x="324142" y="6689623"/>
                </a:lnTo>
                <a:lnTo>
                  <a:pt x="787184" y="6689623"/>
                </a:lnTo>
                <a:lnTo>
                  <a:pt x="787184" y="6644335"/>
                </a:lnTo>
                <a:close/>
              </a:path>
              <a:path w="17908270" h="9441815">
                <a:moveTo>
                  <a:pt x="898906" y="6789864"/>
                </a:moveTo>
                <a:lnTo>
                  <a:pt x="856780" y="6773418"/>
                </a:lnTo>
                <a:lnTo>
                  <a:pt x="720902" y="7120661"/>
                </a:lnTo>
                <a:lnTo>
                  <a:pt x="763028" y="7137108"/>
                </a:lnTo>
                <a:lnTo>
                  <a:pt x="898906" y="6789864"/>
                </a:lnTo>
                <a:close/>
              </a:path>
              <a:path w="17908270" h="9441815">
                <a:moveTo>
                  <a:pt x="1043990" y="8670265"/>
                </a:moveTo>
                <a:lnTo>
                  <a:pt x="574001" y="8670265"/>
                </a:lnTo>
                <a:lnTo>
                  <a:pt x="574001" y="8715553"/>
                </a:lnTo>
                <a:lnTo>
                  <a:pt x="1043990" y="8715553"/>
                </a:lnTo>
                <a:lnTo>
                  <a:pt x="1043990" y="8670265"/>
                </a:lnTo>
                <a:close/>
              </a:path>
              <a:path w="17908270" h="9441815">
                <a:moveTo>
                  <a:pt x="1345946" y="7309675"/>
                </a:moveTo>
                <a:lnTo>
                  <a:pt x="875957" y="7309675"/>
                </a:lnTo>
                <a:lnTo>
                  <a:pt x="875957" y="7354964"/>
                </a:lnTo>
                <a:lnTo>
                  <a:pt x="1345946" y="7354964"/>
                </a:lnTo>
                <a:lnTo>
                  <a:pt x="1345946" y="7309675"/>
                </a:lnTo>
                <a:close/>
              </a:path>
              <a:path w="17908270" h="9441815">
                <a:moveTo>
                  <a:pt x="1502054" y="8241195"/>
                </a:moveTo>
                <a:lnTo>
                  <a:pt x="1461592" y="8220964"/>
                </a:lnTo>
                <a:lnTo>
                  <a:pt x="1325714" y="8492719"/>
                </a:lnTo>
                <a:lnTo>
                  <a:pt x="1366177" y="8512950"/>
                </a:lnTo>
                <a:lnTo>
                  <a:pt x="1502054" y="8241195"/>
                </a:lnTo>
                <a:close/>
              </a:path>
              <a:path w="17908270" h="9441815">
                <a:moveTo>
                  <a:pt x="1587500" y="6638290"/>
                </a:moveTo>
                <a:lnTo>
                  <a:pt x="1028890" y="6638290"/>
                </a:lnTo>
                <a:lnTo>
                  <a:pt x="1028890" y="6683578"/>
                </a:lnTo>
                <a:lnTo>
                  <a:pt x="1587500" y="6683578"/>
                </a:lnTo>
                <a:lnTo>
                  <a:pt x="1587500" y="6638290"/>
                </a:lnTo>
                <a:close/>
              </a:path>
              <a:path w="17908270" h="9441815">
                <a:moveTo>
                  <a:pt x="1935353" y="8676449"/>
                </a:moveTo>
                <a:lnTo>
                  <a:pt x="1466723" y="8676449"/>
                </a:lnTo>
                <a:lnTo>
                  <a:pt x="1466723" y="8721750"/>
                </a:lnTo>
                <a:lnTo>
                  <a:pt x="1935353" y="8721750"/>
                </a:lnTo>
                <a:lnTo>
                  <a:pt x="1935353" y="8676449"/>
                </a:lnTo>
                <a:close/>
              </a:path>
              <a:path w="17908270" h="9441815">
                <a:moveTo>
                  <a:pt x="2061565" y="7302576"/>
                </a:moveTo>
                <a:lnTo>
                  <a:pt x="1587500" y="7302576"/>
                </a:lnTo>
                <a:lnTo>
                  <a:pt x="1587500" y="7347877"/>
                </a:lnTo>
                <a:lnTo>
                  <a:pt x="2061565" y="7347877"/>
                </a:lnTo>
                <a:lnTo>
                  <a:pt x="2061565" y="7302576"/>
                </a:lnTo>
                <a:close/>
              </a:path>
              <a:path w="17908270" h="9441815">
                <a:moveTo>
                  <a:pt x="2266886" y="9396006"/>
                </a:moveTo>
                <a:lnTo>
                  <a:pt x="1791322" y="9396006"/>
                </a:lnTo>
                <a:lnTo>
                  <a:pt x="1791322" y="9441294"/>
                </a:lnTo>
                <a:lnTo>
                  <a:pt x="2266886" y="9441294"/>
                </a:lnTo>
                <a:lnTo>
                  <a:pt x="2266886" y="9396006"/>
                </a:lnTo>
                <a:close/>
              </a:path>
              <a:path w="17908270" h="9441815">
                <a:moveTo>
                  <a:pt x="2293467" y="9283522"/>
                </a:moveTo>
                <a:lnTo>
                  <a:pt x="1448003" y="8785314"/>
                </a:lnTo>
                <a:lnTo>
                  <a:pt x="1425054" y="8824265"/>
                </a:lnTo>
                <a:lnTo>
                  <a:pt x="2270518" y="9322473"/>
                </a:lnTo>
                <a:lnTo>
                  <a:pt x="2293467" y="9283522"/>
                </a:lnTo>
                <a:close/>
              </a:path>
              <a:path w="17908270" h="9441815">
                <a:moveTo>
                  <a:pt x="2861729" y="7302576"/>
                </a:moveTo>
                <a:lnTo>
                  <a:pt x="2500896" y="7302576"/>
                </a:lnTo>
                <a:lnTo>
                  <a:pt x="2500896" y="7347877"/>
                </a:lnTo>
                <a:lnTo>
                  <a:pt x="2861729" y="7347877"/>
                </a:lnTo>
                <a:lnTo>
                  <a:pt x="2861729" y="7302576"/>
                </a:lnTo>
                <a:close/>
              </a:path>
              <a:path w="17908270" h="9441815">
                <a:moveTo>
                  <a:pt x="2938729" y="7989976"/>
                </a:moveTo>
                <a:lnTo>
                  <a:pt x="2365019" y="7989976"/>
                </a:lnTo>
                <a:lnTo>
                  <a:pt x="2365019" y="8035264"/>
                </a:lnTo>
                <a:lnTo>
                  <a:pt x="2938729" y="8035264"/>
                </a:lnTo>
                <a:lnTo>
                  <a:pt x="2938729" y="7989976"/>
                </a:lnTo>
                <a:close/>
              </a:path>
              <a:path w="17908270" h="9441815">
                <a:moveTo>
                  <a:pt x="2976016" y="7911922"/>
                </a:moveTo>
                <a:lnTo>
                  <a:pt x="2447607" y="7458989"/>
                </a:lnTo>
                <a:lnTo>
                  <a:pt x="2418169" y="7493419"/>
                </a:lnTo>
                <a:lnTo>
                  <a:pt x="2946577" y="7946339"/>
                </a:lnTo>
                <a:lnTo>
                  <a:pt x="2976016" y="7911922"/>
                </a:lnTo>
                <a:close/>
              </a:path>
              <a:path w="17908270" h="9441815">
                <a:moveTo>
                  <a:pt x="3157639" y="9396006"/>
                </a:moveTo>
                <a:lnTo>
                  <a:pt x="2682075" y="9396006"/>
                </a:lnTo>
                <a:lnTo>
                  <a:pt x="2682075" y="9441294"/>
                </a:lnTo>
                <a:lnTo>
                  <a:pt x="3157639" y="9441294"/>
                </a:lnTo>
                <a:lnTo>
                  <a:pt x="3157639" y="9396006"/>
                </a:lnTo>
                <a:close/>
              </a:path>
              <a:path w="17908270" h="9441815">
                <a:moveTo>
                  <a:pt x="3633216" y="7997063"/>
                </a:moveTo>
                <a:lnTo>
                  <a:pt x="3165195" y="7997063"/>
                </a:lnTo>
                <a:lnTo>
                  <a:pt x="3165195" y="8042364"/>
                </a:lnTo>
                <a:lnTo>
                  <a:pt x="3633216" y="8042364"/>
                </a:lnTo>
                <a:lnTo>
                  <a:pt x="3633216" y="7997063"/>
                </a:lnTo>
                <a:close/>
              </a:path>
              <a:path w="17908270" h="9441815">
                <a:moveTo>
                  <a:pt x="17698479" y="330200"/>
                </a:moveTo>
                <a:lnTo>
                  <a:pt x="17692688" y="304800"/>
                </a:lnTo>
                <a:lnTo>
                  <a:pt x="17676876" y="279400"/>
                </a:lnTo>
                <a:lnTo>
                  <a:pt x="17653419" y="266700"/>
                </a:lnTo>
                <a:lnTo>
                  <a:pt x="17604080" y="266700"/>
                </a:lnTo>
                <a:lnTo>
                  <a:pt x="17585716" y="279400"/>
                </a:lnTo>
                <a:lnTo>
                  <a:pt x="17570425" y="292100"/>
                </a:lnTo>
                <a:lnTo>
                  <a:pt x="17559046" y="304800"/>
                </a:lnTo>
                <a:lnTo>
                  <a:pt x="17268648" y="304800"/>
                </a:lnTo>
                <a:lnTo>
                  <a:pt x="17228427" y="266700"/>
                </a:lnTo>
                <a:lnTo>
                  <a:pt x="17187190" y="241300"/>
                </a:lnTo>
                <a:lnTo>
                  <a:pt x="17144988" y="215900"/>
                </a:lnTo>
                <a:lnTo>
                  <a:pt x="17101833" y="190500"/>
                </a:lnTo>
                <a:lnTo>
                  <a:pt x="17057764" y="165100"/>
                </a:lnTo>
                <a:lnTo>
                  <a:pt x="17012806" y="139700"/>
                </a:lnTo>
                <a:lnTo>
                  <a:pt x="16966984" y="114300"/>
                </a:lnTo>
                <a:lnTo>
                  <a:pt x="16920337" y="101600"/>
                </a:lnTo>
                <a:lnTo>
                  <a:pt x="16872877" y="76200"/>
                </a:lnTo>
                <a:lnTo>
                  <a:pt x="16826916" y="63500"/>
                </a:lnTo>
                <a:lnTo>
                  <a:pt x="16638829" y="12700"/>
                </a:lnTo>
                <a:lnTo>
                  <a:pt x="16590887" y="12700"/>
                </a:lnTo>
                <a:lnTo>
                  <a:pt x="16542627" y="0"/>
                </a:lnTo>
                <a:lnTo>
                  <a:pt x="16244481" y="0"/>
                </a:lnTo>
                <a:lnTo>
                  <a:pt x="16194558" y="12700"/>
                </a:lnTo>
                <a:lnTo>
                  <a:pt x="16145002" y="12700"/>
                </a:lnTo>
                <a:lnTo>
                  <a:pt x="15950895" y="63500"/>
                </a:lnTo>
                <a:lnTo>
                  <a:pt x="15903512" y="88900"/>
                </a:lnTo>
                <a:lnTo>
                  <a:pt x="15856636" y="101600"/>
                </a:lnTo>
                <a:lnTo>
                  <a:pt x="15812034" y="127000"/>
                </a:lnTo>
                <a:lnTo>
                  <a:pt x="15768282" y="139700"/>
                </a:lnTo>
                <a:lnTo>
                  <a:pt x="15725407" y="165100"/>
                </a:lnTo>
                <a:lnTo>
                  <a:pt x="15683421" y="190500"/>
                </a:lnTo>
                <a:lnTo>
                  <a:pt x="15642349" y="215900"/>
                </a:lnTo>
                <a:lnTo>
                  <a:pt x="15602192" y="241300"/>
                </a:lnTo>
                <a:lnTo>
                  <a:pt x="15562987" y="266700"/>
                </a:lnTo>
                <a:lnTo>
                  <a:pt x="15524747" y="304800"/>
                </a:lnTo>
                <a:lnTo>
                  <a:pt x="15487485" y="330200"/>
                </a:lnTo>
                <a:lnTo>
                  <a:pt x="15451239" y="368300"/>
                </a:lnTo>
                <a:lnTo>
                  <a:pt x="15415997" y="393700"/>
                </a:lnTo>
                <a:lnTo>
                  <a:pt x="15381961" y="431800"/>
                </a:lnTo>
                <a:lnTo>
                  <a:pt x="15349296" y="469900"/>
                </a:lnTo>
                <a:lnTo>
                  <a:pt x="15318004" y="508000"/>
                </a:lnTo>
                <a:lnTo>
                  <a:pt x="15288108" y="546100"/>
                </a:lnTo>
                <a:lnTo>
                  <a:pt x="15259622" y="584200"/>
                </a:lnTo>
                <a:lnTo>
                  <a:pt x="15232558" y="622300"/>
                </a:lnTo>
                <a:lnTo>
                  <a:pt x="15206917" y="673100"/>
                </a:lnTo>
                <a:lnTo>
                  <a:pt x="15182723" y="711200"/>
                </a:lnTo>
                <a:lnTo>
                  <a:pt x="15159990" y="749300"/>
                </a:lnTo>
                <a:lnTo>
                  <a:pt x="15138718" y="800100"/>
                </a:lnTo>
                <a:lnTo>
                  <a:pt x="15118931" y="838200"/>
                </a:lnTo>
                <a:lnTo>
                  <a:pt x="15100097" y="889000"/>
                </a:lnTo>
                <a:lnTo>
                  <a:pt x="15083041" y="939800"/>
                </a:lnTo>
                <a:lnTo>
                  <a:pt x="15067750" y="977900"/>
                </a:lnTo>
                <a:lnTo>
                  <a:pt x="15054250" y="1028700"/>
                </a:lnTo>
                <a:lnTo>
                  <a:pt x="15042528" y="1079500"/>
                </a:lnTo>
                <a:lnTo>
                  <a:pt x="15032597" y="1130300"/>
                </a:lnTo>
                <a:lnTo>
                  <a:pt x="15024469" y="1181100"/>
                </a:lnTo>
                <a:lnTo>
                  <a:pt x="15018131" y="1231900"/>
                </a:lnTo>
                <a:lnTo>
                  <a:pt x="15013610" y="1282700"/>
                </a:lnTo>
                <a:lnTo>
                  <a:pt x="15010880" y="1333500"/>
                </a:lnTo>
                <a:lnTo>
                  <a:pt x="15009978" y="1384300"/>
                </a:lnTo>
                <a:lnTo>
                  <a:pt x="15010880" y="1435100"/>
                </a:lnTo>
                <a:lnTo>
                  <a:pt x="15013610" y="1485900"/>
                </a:lnTo>
                <a:lnTo>
                  <a:pt x="15018131" y="1536700"/>
                </a:lnTo>
                <a:lnTo>
                  <a:pt x="15024469" y="1587500"/>
                </a:lnTo>
                <a:lnTo>
                  <a:pt x="15032597" y="1625600"/>
                </a:lnTo>
                <a:lnTo>
                  <a:pt x="15042528" y="1676400"/>
                </a:lnTo>
                <a:lnTo>
                  <a:pt x="15054250" y="1727200"/>
                </a:lnTo>
                <a:lnTo>
                  <a:pt x="15067750" y="1778000"/>
                </a:lnTo>
                <a:lnTo>
                  <a:pt x="15083041" y="1828800"/>
                </a:lnTo>
                <a:lnTo>
                  <a:pt x="15100097" y="1866900"/>
                </a:lnTo>
                <a:lnTo>
                  <a:pt x="15118931" y="1917700"/>
                </a:lnTo>
                <a:lnTo>
                  <a:pt x="15138718" y="1968500"/>
                </a:lnTo>
                <a:lnTo>
                  <a:pt x="15159990" y="2006600"/>
                </a:lnTo>
                <a:lnTo>
                  <a:pt x="15182723" y="2044700"/>
                </a:lnTo>
                <a:lnTo>
                  <a:pt x="15206917" y="2095500"/>
                </a:lnTo>
                <a:lnTo>
                  <a:pt x="15232558" y="2133600"/>
                </a:lnTo>
                <a:lnTo>
                  <a:pt x="15259622" y="2171700"/>
                </a:lnTo>
                <a:lnTo>
                  <a:pt x="15288108" y="2209800"/>
                </a:lnTo>
                <a:lnTo>
                  <a:pt x="15318004" y="2247900"/>
                </a:lnTo>
                <a:lnTo>
                  <a:pt x="15349296" y="2286000"/>
                </a:lnTo>
                <a:lnTo>
                  <a:pt x="15381961" y="2324100"/>
                </a:lnTo>
                <a:lnTo>
                  <a:pt x="15415997" y="2362200"/>
                </a:lnTo>
                <a:lnTo>
                  <a:pt x="15451239" y="2400300"/>
                </a:lnTo>
                <a:lnTo>
                  <a:pt x="15487485" y="2425700"/>
                </a:lnTo>
                <a:lnTo>
                  <a:pt x="15524747" y="2463800"/>
                </a:lnTo>
                <a:lnTo>
                  <a:pt x="15562987" y="2489200"/>
                </a:lnTo>
                <a:lnTo>
                  <a:pt x="15602192" y="2514600"/>
                </a:lnTo>
                <a:lnTo>
                  <a:pt x="15642349" y="2540000"/>
                </a:lnTo>
                <a:lnTo>
                  <a:pt x="15683421" y="2565400"/>
                </a:lnTo>
                <a:lnTo>
                  <a:pt x="15725407" y="2590800"/>
                </a:lnTo>
                <a:lnTo>
                  <a:pt x="15768282" y="2616200"/>
                </a:lnTo>
                <a:lnTo>
                  <a:pt x="15812034" y="2641600"/>
                </a:lnTo>
                <a:lnTo>
                  <a:pt x="15856636" y="2654300"/>
                </a:lnTo>
                <a:lnTo>
                  <a:pt x="15903512" y="2679700"/>
                </a:lnTo>
                <a:lnTo>
                  <a:pt x="16194558" y="2755900"/>
                </a:lnTo>
                <a:lnTo>
                  <a:pt x="16244481" y="2755900"/>
                </a:lnTo>
                <a:lnTo>
                  <a:pt x="16294761" y="2768600"/>
                </a:lnTo>
                <a:lnTo>
                  <a:pt x="16449142" y="2768600"/>
                </a:lnTo>
                <a:lnTo>
                  <a:pt x="16501771" y="2755900"/>
                </a:lnTo>
                <a:lnTo>
                  <a:pt x="16606088" y="2755900"/>
                </a:lnTo>
                <a:lnTo>
                  <a:pt x="16810000" y="2705100"/>
                </a:lnTo>
                <a:lnTo>
                  <a:pt x="16859784" y="2692400"/>
                </a:lnTo>
                <a:lnTo>
                  <a:pt x="16906050" y="2667000"/>
                </a:lnTo>
                <a:lnTo>
                  <a:pt x="16951579" y="2654300"/>
                </a:lnTo>
                <a:lnTo>
                  <a:pt x="16996360" y="2628900"/>
                </a:lnTo>
                <a:lnTo>
                  <a:pt x="17040365" y="2603500"/>
                </a:lnTo>
                <a:lnTo>
                  <a:pt x="17083545" y="2578100"/>
                </a:lnTo>
                <a:lnTo>
                  <a:pt x="17125874" y="2552700"/>
                </a:lnTo>
                <a:lnTo>
                  <a:pt x="17167340" y="2527300"/>
                </a:lnTo>
                <a:lnTo>
                  <a:pt x="17207903" y="2501900"/>
                </a:lnTo>
                <a:lnTo>
                  <a:pt x="17247540" y="2476500"/>
                </a:lnTo>
                <a:lnTo>
                  <a:pt x="17498657" y="2476500"/>
                </a:lnTo>
                <a:lnTo>
                  <a:pt x="17509884" y="2489200"/>
                </a:lnTo>
                <a:lnTo>
                  <a:pt x="17525416" y="2501900"/>
                </a:lnTo>
                <a:lnTo>
                  <a:pt x="17544339" y="2514600"/>
                </a:lnTo>
                <a:lnTo>
                  <a:pt x="17594415" y="2514600"/>
                </a:lnTo>
                <a:lnTo>
                  <a:pt x="17617859" y="2489200"/>
                </a:lnTo>
                <a:lnTo>
                  <a:pt x="17633671" y="2476500"/>
                </a:lnTo>
                <a:lnTo>
                  <a:pt x="17639462" y="2438400"/>
                </a:lnTo>
                <a:lnTo>
                  <a:pt x="17633671" y="2413000"/>
                </a:lnTo>
                <a:lnTo>
                  <a:pt x="17617859" y="2387600"/>
                </a:lnTo>
                <a:lnTo>
                  <a:pt x="17594415" y="2374900"/>
                </a:lnTo>
                <a:lnTo>
                  <a:pt x="17528070" y="2374900"/>
                </a:lnTo>
                <a:lnTo>
                  <a:pt x="17513059" y="2387600"/>
                </a:lnTo>
                <a:lnTo>
                  <a:pt x="17501553" y="2413000"/>
                </a:lnTo>
                <a:lnTo>
                  <a:pt x="17215079" y="2413000"/>
                </a:lnTo>
                <a:lnTo>
                  <a:pt x="17175455" y="2438400"/>
                </a:lnTo>
                <a:lnTo>
                  <a:pt x="17134993" y="2476500"/>
                </a:lnTo>
                <a:lnTo>
                  <a:pt x="17093692" y="2501900"/>
                </a:lnTo>
                <a:lnTo>
                  <a:pt x="17051592" y="2527300"/>
                </a:lnTo>
                <a:lnTo>
                  <a:pt x="17008729" y="2552700"/>
                </a:lnTo>
                <a:lnTo>
                  <a:pt x="16965143" y="2565400"/>
                </a:lnTo>
                <a:lnTo>
                  <a:pt x="16920845" y="2590800"/>
                </a:lnTo>
                <a:lnTo>
                  <a:pt x="16875875" y="2603500"/>
                </a:lnTo>
                <a:lnTo>
                  <a:pt x="16830269" y="2628900"/>
                </a:lnTo>
                <a:lnTo>
                  <a:pt x="16642080" y="2679700"/>
                </a:lnTo>
                <a:lnTo>
                  <a:pt x="16593744" y="2679700"/>
                </a:lnTo>
                <a:lnTo>
                  <a:pt x="16544963" y="2692400"/>
                </a:lnTo>
                <a:lnTo>
                  <a:pt x="16446183" y="2692400"/>
                </a:lnTo>
                <a:lnTo>
                  <a:pt x="16396246" y="2705100"/>
                </a:lnTo>
                <a:lnTo>
                  <a:pt x="16347961" y="2692400"/>
                </a:lnTo>
                <a:lnTo>
                  <a:pt x="16252711" y="2692400"/>
                </a:lnTo>
                <a:lnTo>
                  <a:pt x="16205810" y="2679700"/>
                </a:lnTo>
                <a:lnTo>
                  <a:pt x="16159429" y="2679700"/>
                </a:lnTo>
                <a:lnTo>
                  <a:pt x="16068358" y="2654300"/>
                </a:lnTo>
                <a:lnTo>
                  <a:pt x="15893796" y="2603500"/>
                </a:lnTo>
                <a:lnTo>
                  <a:pt x="15851912" y="2578100"/>
                </a:lnTo>
                <a:lnTo>
                  <a:pt x="15810789" y="2565400"/>
                </a:lnTo>
                <a:lnTo>
                  <a:pt x="15770467" y="2540000"/>
                </a:lnTo>
                <a:lnTo>
                  <a:pt x="15730957" y="2514600"/>
                </a:lnTo>
                <a:lnTo>
                  <a:pt x="15692298" y="2489200"/>
                </a:lnTo>
                <a:lnTo>
                  <a:pt x="15654528" y="2476500"/>
                </a:lnTo>
                <a:lnTo>
                  <a:pt x="15617673" y="2438400"/>
                </a:lnTo>
                <a:lnTo>
                  <a:pt x="15581745" y="2413000"/>
                </a:lnTo>
                <a:lnTo>
                  <a:pt x="15546807" y="2387600"/>
                </a:lnTo>
                <a:lnTo>
                  <a:pt x="15512860" y="2362200"/>
                </a:lnTo>
                <a:lnTo>
                  <a:pt x="15479954" y="2324100"/>
                </a:lnTo>
                <a:lnTo>
                  <a:pt x="15448102" y="2298700"/>
                </a:lnTo>
                <a:lnTo>
                  <a:pt x="15417356" y="2260600"/>
                </a:lnTo>
                <a:lnTo>
                  <a:pt x="15387714" y="2235200"/>
                </a:lnTo>
                <a:lnTo>
                  <a:pt x="15359241" y="2197100"/>
                </a:lnTo>
                <a:lnTo>
                  <a:pt x="15331936" y="2159000"/>
                </a:lnTo>
                <a:lnTo>
                  <a:pt x="15305862" y="2120900"/>
                </a:lnTo>
                <a:lnTo>
                  <a:pt x="15281021" y="2082800"/>
                </a:lnTo>
                <a:lnTo>
                  <a:pt x="15257450" y="2044700"/>
                </a:lnTo>
                <a:lnTo>
                  <a:pt x="15235187" y="2006600"/>
                </a:lnTo>
                <a:lnTo>
                  <a:pt x="15214245" y="1968500"/>
                </a:lnTo>
                <a:lnTo>
                  <a:pt x="15194674" y="1930400"/>
                </a:lnTo>
                <a:lnTo>
                  <a:pt x="15176500" y="1879600"/>
                </a:lnTo>
                <a:lnTo>
                  <a:pt x="15159749" y="1841500"/>
                </a:lnTo>
                <a:lnTo>
                  <a:pt x="15144445" y="1790700"/>
                </a:lnTo>
                <a:lnTo>
                  <a:pt x="15130628" y="1752600"/>
                </a:lnTo>
                <a:lnTo>
                  <a:pt x="15118322" y="1701800"/>
                </a:lnTo>
                <a:lnTo>
                  <a:pt x="15107565" y="1663700"/>
                </a:lnTo>
                <a:lnTo>
                  <a:pt x="15098383" y="1612900"/>
                </a:lnTo>
                <a:lnTo>
                  <a:pt x="15090788" y="1574800"/>
                </a:lnTo>
                <a:lnTo>
                  <a:pt x="15084844" y="1524000"/>
                </a:lnTo>
                <a:lnTo>
                  <a:pt x="15080552" y="1473200"/>
                </a:lnTo>
                <a:lnTo>
                  <a:pt x="15077961" y="1422400"/>
                </a:lnTo>
                <a:lnTo>
                  <a:pt x="15077085" y="1384300"/>
                </a:lnTo>
                <a:lnTo>
                  <a:pt x="15077961" y="1333500"/>
                </a:lnTo>
                <a:lnTo>
                  <a:pt x="15080552" y="1282700"/>
                </a:lnTo>
                <a:lnTo>
                  <a:pt x="15084844" y="1231900"/>
                </a:lnTo>
                <a:lnTo>
                  <a:pt x="15090788" y="1193800"/>
                </a:lnTo>
                <a:lnTo>
                  <a:pt x="15098383" y="1143000"/>
                </a:lnTo>
                <a:lnTo>
                  <a:pt x="15107565" y="1092200"/>
                </a:lnTo>
                <a:lnTo>
                  <a:pt x="15118322" y="1054100"/>
                </a:lnTo>
                <a:lnTo>
                  <a:pt x="15130628" y="1003300"/>
                </a:lnTo>
                <a:lnTo>
                  <a:pt x="15144445" y="965200"/>
                </a:lnTo>
                <a:lnTo>
                  <a:pt x="15159749" y="914400"/>
                </a:lnTo>
                <a:lnTo>
                  <a:pt x="15176500" y="876300"/>
                </a:lnTo>
                <a:lnTo>
                  <a:pt x="15194687" y="838200"/>
                </a:lnTo>
                <a:lnTo>
                  <a:pt x="15214257" y="800100"/>
                </a:lnTo>
                <a:lnTo>
                  <a:pt x="15235187" y="749300"/>
                </a:lnTo>
                <a:lnTo>
                  <a:pt x="15257450" y="711200"/>
                </a:lnTo>
                <a:lnTo>
                  <a:pt x="15281021" y="673100"/>
                </a:lnTo>
                <a:lnTo>
                  <a:pt x="15305862" y="635000"/>
                </a:lnTo>
                <a:lnTo>
                  <a:pt x="15331948" y="596900"/>
                </a:lnTo>
                <a:lnTo>
                  <a:pt x="15359241" y="571500"/>
                </a:lnTo>
                <a:lnTo>
                  <a:pt x="15387727" y="533400"/>
                </a:lnTo>
                <a:lnTo>
                  <a:pt x="15417356" y="495300"/>
                </a:lnTo>
                <a:lnTo>
                  <a:pt x="15448115" y="469900"/>
                </a:lnTo>
                <a:lnTo>
                  <a:pt x="15479954" y="431800"/>
                </a:lnTo>
                <a:lnTo>
                  <a:pt x="15512872" y="406400"/>
                </a:lnTo>
                <a:lnTo>
                  <a:pt x="15546807" y="368300"/>
                </a:lnTo>
                <a:lnTo>
                  <a:pt x="15581757" y="342900"/>
                </a:lnTo>
                <a:lnTo>
                  <a:pt x="15617673" y="317500"/>
                </a:lnTo>
                <a:lnTo>
                  <a:pt x="15654528" y="292100"/>
                </a:lnTo>
                <a:lnTo>
                  <a:pt x="15692311" y="266700"/>
                </a:lnTo>
                <a:lnTo>
                  <a:pt x="15730957" y="241300"/>
                </a:lnTo>
                <a:lnTo>
                  <a:pt x="15770467" y="215900"/>
                </a:lnTo>
                <a:lnTo>
                  <a:pt x="15810802" y="203200"/>
                </a:lnTo>
                <a:lnTo>
                  <a:pt x="15851924" y="177800"/>
                </a:lnTo>
                <a:lnTo>
                  <a:pt x="15893809" y="165100"/>
                </a:lnTo>
                <a:lnTo>
                  <a:pt x="15936417" y="139700"/>
                </a:lnTo>
                <a:lnTo>
                  <a:pt x="15979737" y="127000"/>
                </a:lnTo>
                <a:lnTo>
                  <a:pt x="16159429" y="76200"/>
                </a:lnTo>
                <a:lnTo>
                  <a:pt x="16205810" y="76200"/>
                </a:lnTo>
                <a:lnTo>
                  <a:pt x="16252711" y="63500"/>
                </a:lnTo>
                <a:lnTo>
                  <a:pt x="16548215" y="63500"/>
                </a:lnTo>
                <a:lnTo>
                  <a:pt x="16842181" y="139700"/>
                </a:lnTo>
                <a:lnTo>
                  <a:pt x="16889222" y="152400"/>
                </a:lnTo>
                <a:lnTo>
                  <a:pt x="16981120" y="203200"/>
                </a:lnTo>
                <a:lnTo>
                  <a:pt x="17025874" y="215900"/>
                </a:lnTo>
                <a:lnTo>
                  <a:pt x="17069740" y="241300"/>
                </a:lnTo>
                <a:lnTo>
                  <a:pt x="17112679" y="266700"/>
                </a:lnTo>
                <a:lnTo>
                  <a:pt x="17154627" y="304800"/>
                </a:lnTo>
                <a:lnTo>
                  <a:pt x="17195534" y="330200"/>
                </a:lnTo>
                <a:lnTo>
                  <a:pt x="17235335" y="368300"/>
                </a:lnTo>
                <a:lnTo>
                  <a:pt x="17559046" y="368300"/>
                </a:lnTo>
                <a:lnTo>
                  <a:pt x="17570425" y="381000"/>
                </a:lnTo>
                <a:lnTo>
                  <a:pt x="17585716" y="393700"/>
                </a:lnTo>
                <a:lnTo>
                  <a:pt x="17604080" y="406400"/>
                </a:lnTo>
                <a:lnTo>
                  <a:pt x="17653419" y="406400"/>
                </a:lnTo>
                <a:lnTo>
                  <a:pt x="17676876" y="393700"/>
                </a:lnTo>
                <a:lnTo>
                  <a:pt x="17692688" y="368300"/>
                </a:lnTo>
                <a:lnTo>
                  <a:pt x="17698479" y="330200"/>
                </a:lnTo>
                <a:close/>
              </a:path>
              <a:path w="17908270" h="9441815">
                <a:moveTo>
                  <a:pt x="17748949" y="1397000"/>
                </a:moveTo>
                <a:lnTo>
                  <a:pt x="17743043" y="1371600"/>
                </a:lnTo>
                <a:lnTo>
                  <a:pt x="17726927" y="1346200"/>
                </a:lnTo>
                <a:lnTo>
                  <a:pt x="17703026" y="1333500"/>
                </a:lnTo>
                <a:lnTo>
                  <a:pt x="17673752" y="1320800"/>
                </a:lnTo>
                <a:lnTo>
                  <a:pt x="17653343" y="1333500"/>
                </a:lnTo>
                <a:lnTo>
                  <a:pt x="17635081" y="1333500"/>
                </a:lnTo>
                <a:lnTo>
                  <a:pt x="17619701" y="1346200"/>
                </a:lnTo>
                <a:lnTo>
                  <a:pt x="17607992" y="1371600"/>
                </a:lnTo>
                <a:lnTo>
                  <a:pt x="16928821" y="1371600"/>
                </a:lnTo>
                <a:lnTo>
                  <a:pt x="16921010" y="1384300"/>
                </a:lnTo>
                <a:lnTo>
                  <a:pt x="16918140" y="1397000"/>
                </a:lnTo>
                <a:lnTo>
                  <a:pt x="16915994" y="1447800"/>
                </a:lnTo>
                <a:lnTo>
                  <a:pt x="16909695" y="1498600"/>
                </a:lnTo>
                <a:lnTo>
                  <a:pt x="16899408" y="1536700"/>
                </a:lnTo>
                <a:lnTo>
                  <a:pt x="16885336" y="1587500"/>
                </a:lnTo>
                <a:lnTo>
                  <a:pt x="16867658" y="1625600"/>
                </a:lnTo>
                <a:lnTo>
                  <a:pt x="16846563" y="1663700"/>
                </a:lnTo>
                <a:lnTo>
                  <a:pt x="16822242" y="1701800"/>
                </a:lnTo>
                <a:lnTo>
                  <a:pt x="16794874" y="1739900"/>
                </a:lnTo>
                <a:lnTo>
                  <a:pt x="16764648" y="1778000"/>
                </a:lnTo>
                <a:lnTo>
                  <a:pt x="16731742" y="1803400"/>
                </a:lnTo>
                <a:lnTo>
                  <a:pt x="16696347" y="1828800"/>
                </a:lnTo>
                <a:lnTo>
                  <a:pt x="16658654" y="1854200"/>
                </a:lnTo>
                <a:lnTo>
                  <a:pt x="16618852" y="1879600"/>
                </a:lnTo>
                <a:lnTo>
                  <a:pt x="16577120" y="1892300"/>
                </a:lnTo>
                <a:lnTo>
                  <a:pt x="16533648" y="1905000"/>
                </a:lnTo>
                <a:lnTo>
                  <a:pt x="16488613" y="1917700"/>
                </a:lnTo>
                <a:lnTo>
                  <a:pt x="16442220" y="1917700"/>
                </a:lnTo>
                <a:lnTo>
                  <a:pt x="16394633" y="1930400"/>
                </a:lnTo>
                <a:lnTo>
                  <a:pt x="16347047" y="1917700"/>
                </a:lnTo>
                <a:lnTo>
                  <a:pt x="16300653" y="1917700"/>
                </a:lnTo>
                <a:lnTo>
                  <a:pt x="16255619" y="1905000"/>
                </a:lnTo>
                <a:lnTo>
                  <a:pt x="16212147" y="1892300"/>
                </a:lnTo>
                <a:lnTo>
                  <a:pt x="16170415" y="1879600"/>
                </a:lnTo>
                <a:lnTo>
                  <a:pt x="16130600" y="1854200"/>
                </a:lnTo>
                <a:lnTo>
                  <a:pt x="16092920" y="1828800"/>
                </a:lnTo>
                <a:lnTo>
                  <a:pt x="16057525" y="1803400"/>
                </a:lnTo>
                <a:lnTo>
                  <a:pt x="16024619" y="1778000"/>
                </a:lnTo>
                <a:lnTo>
                  <a:pt x="15994393" y="1739900"/>
                </a:lnTo>
                <a:lnTo>
                  <a:pt x="15967012" y="1701800"/>
                </a:lnTo>
                <a:lnTo>
                  <a:pt x="15942691" y="1663700"/>
                </a:lnTo>
                <a:lnTo>
                  <a:pt x="15921597" y="1625600"/>
                </a:lnTo>
                <a:lnTo>
                  <a:pt x="15903918" y="1587500"/>
                </a:lnTo>
                <a:lnTo>
                  <a:pt x="15889847" y="1536700"/>
                </a:lnTo>
                <a:lnTo>
                  <a:pt x="15879560" y="1498600"/>
                </a:lnTo>
                <a:lnTo>
                  <a:pt x="15873260" y="1447800"/>
                </a:lnTo>
                <a:lnTo>
                  <a:pt x="15871114" y="1397000"/>
                </a:lnTo>
                <a:lnTo>
                  <a:pt x="15873260" y="1358900"/>
                </a:lnTo>
                <a:lnTo>
                  <a:pt x="15879560" y="1308100"/>
                </a:lnTo>
                <a:lnTo>
                  <a:pt x="15889847" y="1257300"/>
                </a:lnTo>
                <a:lnTo>
                  <a:pt x="15903918" y="1219200"/>
                </a:lnTo>
                <a:lnTo>
                  <a:pt x="15921597" y="1181100"/>
                </a:lnTo>
                <a:lnTo>
                  <a:pt x="15942691" y="1143000"/>
                </a:lnTo>
                <a:lnTo>
                  <a:pt x="15967012" y="1104900"/>
                </a:lnTo>
                <a:lnTo>
                  <a:pt x="15994393" y="1066800"/>
                </a:lnTo>
                <a:lnTo>
                  <a:pt x="16024619" y="1028700"/>
                </a:lnTo>
                <a:lnTo>
                  <a:pt x="16057525" y="1003300"/>
                </a:lnTo>
                <a:lnTo>
                  <a:pt x="16092920" y="977900"/>
                </a:lnTo>
                <a:lnTo>
                  <a:pt x="16130600" y="952500"/>
                </a:lnTo>
                <a:lnTo>
                  <a:pt x="16170415" y="927100"/>
                </a:lnTo>
                <a:lnTo>
                  <a:pt x="16212147" y="914400"/>
                </a:lnTo>
                <a:lnTo>
                  <a:pt x="16255619" y="901700"/>
                </a:lnTo>
                <a:lnTo>
                  <a:pt x="16347047" y="876300"/>
                </a:lnTo>
                <a:lnTo>
                  <a:pt x="16446348" y="876300"/>
                </a:lnTo>
                <a:lnTo>
                  <a:pt x="16546246" y="901700"/>
                </a:lnTo>
                <a:lnTo>
                  <a:pt x="16593884" y="914400"/>
                </a:lnTo>
                <a:lnTo>
                  <a:pt x="16639629" y="939800"/>
                </a:lnTo>
                <a:lnTo>
                  <a:pt x="16683203" y="965200"/>
                </a:lnTo>
                <a:lnTo>
                  <a:pt x="16724338" y="990600"/>
                </a:lnTo>
                <a:lnTo>
                  <a:pt x="16762781" y="1028700"/>
                </a:lnTo>
                <a:lnTo>
                  <a:pt x="16768458" y="1041400"/>
                </a:lnTo>
                <a:lnTo>
                  <a:pt x="17384230" y="1041400"/>
                </a:lnTo>
                <a:lnTo>
                  <a:pt x="17395940" y="1054100"/>
                </a:lnTo>
                <a:lnTo>
                  <a:pt x="17411319" y="1066800"/>
                </a:lnTo>
                <a:lnTo>
                  <a:pt x="17429595" y="1079500"/>
                </a:lnTo>
                <a:lnTo>
                  <a:pt x="17479290" y="1079500"/>
                </a:lnTo>
                <a:lnTo>
                  <a:pt x="17503191" y="1066800"/>
                </a:lnTo>
                <a:lnTo>
                  <a:pt x="17519307" y="1041400"/>
                </a:lnTo>
                <a:lnTo>
                  <a:pt x="17525213" y="1003300"/>
                </a:lnTo>
                <a:lnTo>
                  <a:pt x="17519307" y="977900"/>
                </a:lnTo>
                <a:lnTo>
                  <a:pt x="17503191" y="952500"/>
                </a:lnTo>
                <a:lnTo>
                  <a:pt x="17479290" y="939800"/>
                </a:lnTo>
                <a:lnTo>
                  <a:pt x="17450016" y="927100"/>
                </a:lnTo>
                <a:lnTo>
                  <a:pt x="17429595" y="939800"/>
                </a:lnTo>
                <a:lnTo>
                  <a:pt x="17411319" y="939800"/>
                </a:lnTo>
                <a:lnTo>
                  <a:pt x="17395940" y="952500"/>
                </a:lnTo>
                <a:lnTo>
                  <a:pt x="17384230" y="977900"/>
                </a:lnTo>
                <a:lnTo>
                  <a:pt x="16807752" y="977900"/>
                </a:lnTo>
                <a:lnTo>
                  <a:pt x="16767404" y="939800"/>
                </a:lnTo>
                <a:lnTo>
                  <a:pt x="16724262" y="901700"/>
                </a:lnTo>
                <a:lnTo>
                  <a:pt x="16678453" y="876300"/>
                </a:lnTo>
                <a:lnTo>
                  <a:pt x="16630117" y="850900"/>
                </a:lnTo>
                <a:lnTo>
                  <a:pt x="16491382" y="812800"/>
                </a:lnTo>
                <a:lnTo>
                  <a:pt x="16443363" y="812800"/>
                </a:lnTo>
                <a:lnTo>
                  <a:pt x="16394633" y="800100"/>
                </a:lnTo>
                <a:lnTo>
                  <a:pt x="16346640" y="812800"/>
                </a:lnTo>
                <a:lnTo>
                  <a:pt x="16299333" y="812800"/>
                </a:lnTo>
                <a:lnTo>
                  <a:pt x="16162490" y="850900"/>
                </a:lnTo>
                <a:lnTo>
                  <a:pt x="16120758" y="876300"/>
                </a:lnTo>
                <a:lnTo>
                  <a:pt x="16080855" y="889000"/>
                </a:lnTo>
                <a:lnTo>
                  <a:pt x="16042856" y="914400"/>
                </a:lnTo>
                <a:lnTo>
                  <a:pt x="16006852" y="952500"/>
                </a:lnTo>
                <a:lnTo>
                  <a:pt x="15972930" y="977900"/>
                </a:lnTo>
                <a:lnTo>
                  <a:pt x="15941497" y="1016000"/>
                </a:lnTo>
                <a:lnTo>
                  <a:pt x="15912948" y="1054100"/>
                </a:lnTo>
                <a:lnTo>
                  <a:pt x="15887332" y="1092200"/>
                </a:lnTo>
                <a:lnTo>
                  <a:pt x="15864713" y="1130300"/>
                </a:lnTo>
                <a:lnTo>
                  <a:pt x="15845143" y="1168400"/>
                </a:lnTo>
                <a:lnTo>
                  <a:pt x="15828328" y="1219200"/>
                </a:lnTo>
                <a:lnTo>
                  <a:pt x="15815209" y="1257300"/>
                </a:lnTo>
                <a:lnTo>
                  <a:pt x="15805811" y="1308100"/>
                </a:lnTo>
                <a:lnTo>
                  <a:pt x="15800159" y="1358900"/>
                </a:lnTo>
                <a:lnTo>
                  <a:pt x="15798267" y="1397000"/>
                </a:lnTo>
                <a:lnTo>
                  <a:pt x="15800159" y="1447800"/>
                </a:lnTo>
                <a:lnTo>
                  <a:pt x="15805811" y="1498600"/>
                </a:lnTo>
                <a:lnTo>
                  <a:pt x="15815209" y="1549400"/>
                </a:lnTo>
                <a:lnTo>
                  <a:pt x="15828328" y="1587500"/>
                </a:lnTo>
                <a:lnTo>
                  <a:pt x="15845143" y="1638300"/>
                </a:lnTo>
                <a:lnTo>
                  <a:pt x="15864713" y="1676400"/>
                </a:lnTo>
                <a:lnTo>
                  <a:pt x="15887332" y="1714500"/>
                </a:lnTo>
                <a:lnTo>
                  <a:pt x="15912948" y="1752600"/>
                </a:lnTo>
                <a:lnTo>
                  <a:pt x="15941497" y="1790700"/>
                </a:lnTo>
                <a:lnTo>
                  <a:pt x="15972930" y="1828800"/>
                </a:lnTo>
                <a:lnTo>
                  <a:pt x="16006852" y="1854200"/>
                </a:lnTo>
                <a:lnTo>
                  <a:pt x="16042856" y="1879600"/>
                </a:lnTo>
                <a:lnTo>
                  <a:pt x="16080855" y="1905000"/>
                </a:lnTo>
                <a:lnTo>
                  <a:pt x="16120758" y="1930400"/>
                </a:lnTo>
                <a:lnTo>
                  <a:pt x="16162490" y="1955800"/>
                </a:lnTo>
                <a:lnTo>
                  <a:pt x="16299333" y="1993900"/>
                </a:lnTo>
                <a:lnTo>
                  <a:pt x="16489934" y="1993900"/>
                </a:lnTo>
                <a:lnTo>
                  <a:pt x="16626789" y="1955800"/>
                </a:lnTo>
                <a:lnTo>
                  <a:pt x="16668509" y="1930400"/>
                </a:lnTo>
                <a:lnTo>
                  <a:pt x="16708412" y="1905000"/>
                </a:lnTo>
                <a:lnTo>
                  <a:pt x="16746411" y="1879600"/>
                </a:lnTo>
                <a:lnTo>
                  <a:pt x="16782403" y="1854200"/>
                </a:lnTo>
                <a:lnTo>
                  <a:pt x="16816324" y="1828800"/>
                </a:lnTo>
                <a:lnTo>
                  <a:pt x="16847757" y="1790700"/>
                </a:lnTo>
                <a:lnTo>
                  <a:pt x="16876319" y="1752600"/>
                </a:lnTo>
                <a:lnTo>
                  <a:pt x="16901935" y="1714500"/>
                </a:lnTo>
                <a:lnTo>
                  <a:pt x="16924566" y="1676400"/>
                </a:lnTo>
                <a:lnTo>
                  <a:pt x="16944137" y="1638300"/>
                </a:lnTo>
                <a:lnTo>
                  <a:pt x="16961854" y="1587500"/>
                </a:lnTo>
                <a:lnTo>
                  <a:pt x="16975405" y="1536700"/>
                </a:lnTo>
                <a:lnTo>
                  <a:pt x="16984764" y="1485900"/>
                </a:lnTo>
                <a:lnTo>
                  <a:pt x="16989921" y="1435100"/>
                </a:lnTo>
                <a:lnTo>
                  <a:pt x="17607992" y="1435100"/>
                </a:lnTo>
                <a:lnTo>
                  <a:pt x="17619701" y="1447800"/>
                </a:lnTo>
                <a:lnTo>
                  <a:pt x="17635081" y="1460500"/>
                </a:lnTo>
                <a:lnTo>
                  <a:pt x="17653343" y="1473200"/>
                </a:lnTo>
                <a:lnTo>
                  <a:pt x="17703026" y="1473200"/>
                </a:lnTo>
                <a:lnTo>
                  <a:pt x="17726927" y="1460500"/>
                </a:lnTo>
                <a:lnTo>
                  <a:pt x="17743043" y="1435100"/>
                </a:lnTo>
                <a:lnTo>
                  <a:pt x="17748949" y="1397000"/>
                </a:lnTo>
                <a:close/>
              </a:path>
              <a:path w="17908270" h="9441815">
                <a:moveTo>
                  <a:pt x="17908143" y="596900"/>
                </a:moveTo>
                <a:lnTo>
                  <a:pt x="17894173" y="558800"/>
                </a:lnTo>
                <a:lnTo>
                  <a:pt x="17862207" y="533400"/>
                </a:lnTo>
                <a:lnTo>
                  <a:pt x="17832934" y="520700"/>
                </a:lnTo>
                <a:lnTo>
                  <a:pt x="17812538" y="533400"/>
                </a:lnTo>
                <a:lnTo>
                  <a:pt x="17794262" y="533400"/>
                </a:lnTo>
                <a:lnTo>
                  <a:pt x="17778895" y="546100"/>
                </a:lnTo>
                <a:lnTo>
                  <a:pt x="17767173" y="558800"/>
                </a:lnTo>
                <a:lnTo>
                  <a:pt x="16677704" y="558800"/>
                </a:lnTo>
                <a:lnTo>
                  <a:pt x="16644303" y="419100"/>
                </a:lnTo>
                <a:lnTo>
                  <a:pt x="16635425" y="393700"/>
                </a:lnTo>
                <a:lnTo>
                  <a:pt x="16622154" y="368300"/>
                </a:lnTo>
                <a:lnTo>
                  <a:pt x="16613518" y="355600"/>
                </a:lnTo>
                <a:lnTo>
                  <a:pt x="16604882" y="342900"/>
                </a:lnTo>
                <a:lnTo>
                  <a:pt x="16583952" y="330200"/>
                </a:lnTo>
                <a:lnTo>
                  <a:pt x="16560013" y="304800"/>
                </a:lnTo>
                <a:lnTo>
                  <a:pt x="16533851" y="292100"/>
                </a:lnTo>
                <a:lnTo>
                  <a:pt x="16255416" y="292100"/>
                </a:lnTo>
                <a:lnTo>
                  <a:pt x="16229254" y="304800"/>
                </a:lnTo>
                <a:lnTo>
                  <a:pt x="16205302" y="330200"/>
                </a:lnTo>
                <a:lnTo>
                  <a:pt x="16184385" y="342900"/>
                </a:lnTo>
                <a:lnTo>
                  <a:pt x="16153841" y="393700"/>
                </a:lnTo>
                <a:lnTo>
                  <a:pt x="16111258" y="558800"/>
                </a:lnTo>
                <a:lnTo>
                  <a:pt x="16109353" y="571500"/>
                </a:lnTo>
                <a:lnTo>
                  <a:pt x="16086493" y="571500"/>
                </a:lnTo>
                <a:lnTo>
                  <a:pt x="16046679" y="596900"/>
                </a:lnTo>
                <a:lnTo>
                  <a:pt x="16021698" y="596900"/>
                </a:lnTo>
                <a:lnTo>
                  <a:pt x="15979712" y="571500"/>
                </a:lnTo>
                <a:lnTo>
                  <a:pt x="15895727" y="520700"/>
                </a:lnTo>
                <a:lnTo>
                  <a:pt x="15870123" y="508000"/>
                </a:lnTo>
                <a:lnTo>
                  <a:pt x="15842793" y="495300"/>
                </a:lnTo>
                <a:lnTo>
                  <a:pt x="15785694" y="495300"/>
                </a:lnTo>
                <a:lnTo>
                  <a:pt x="15757525" y="508000"/>
                </a:lnTo>
                <a:lnTo>
                  <a:pt x="15730792" y="508000"/>
                </a:lnTo>
                <a:lnTo>
                  <a:pt x="15706128" y="533400"/>
                </a:lnTo>
                <a:lnTo>
                  <a:pt x="15684170" y="546100"/>
                </a:lnTo>
                <a:lnTo>
                  <a:pt x="15567013" y="660400"/>
                </a:lnTo>
                <a:lnTo>
                  <a:pt x="15533929" y="711200"/>
                </a:lnTo>
                <a:lnTo>
                  <a:pt x="15517952" y="762000"/>
                </a:lnTo>
                <a:lnTo>
                  <a:pt x="15517102" y="800100"/>
                </a:lnTo>
                <a:lnTo>
                  <a:pt x="15521026" y="825500"/>
                </a:lnTo>
                <a:lnTo>
                  <a:pt x="15529598" y="850900"/>
                </a:lnTo>
                <a:lnTo>
                  <a:pt x="15542641" y="876300"/>
                </a:lnTo>
                <a:lnTo>
                  <a:pt x="15619502" y="1003300"/>
                </a:lnTo>
                <a:lnTo>
                  <a:pt x="15619819" y="1003300"/>
                </a:lnTo>
                <a:lnTo>
                  <a:pt x="15610853" y="1028700"/>
                </a:lnTo>
                <a:lnTo>
                  <a:pt x="15602357" y="1041400"/>
                </a:lnTo>
                <a:lnTo>
                  <a:pt x="15594343" y="1066800"/>
                </a:lnTo>
                <a:lnTo>
                  <a:pt x="15586863" y="1092200"/>
                </a:lnTo>
                <a:lnTo>
                  <a:pt x="15583815" y="1092200"/>
                </a:lnTo>
                <a:lnTo>
                  <a:pt x="15439416" y="1130300"/>
                </a:lnTo>
                <a:lnTo>
                  <a:pt x="15412073" y="1130300"/>
                </a:lnTo>
                <a:lnTo>
                  <a:pt x="15386698" y="1143000"/>
                </a:lnTo>
                <a:lnTo>
                  <a:pt x="15363863" y="1168400"/>
                </a:lnTo>
                <a:lnTo>
                  <a:pt x="15344153" y="1181100"/>
                </a:lnTo>
                <a:lnTo>
                  <a:pt x="15328253" y="1206500"/>
                </a:lnTo>
                <a:lnTo>
                  <a:pt x="15316619" y="1231900"/>
                </a:lnTo>
                <a:lnTo>
                  <a:pt x="15309469" y="1257300"/>
                </a:lnTo>
                <a:lnTo>
                  <a:pt x="15307031" y="1295400"/>
                </a:lnTo>
                <a:lnTo>
                  <a:pt x="15307031" y="1473200"/>
                </a:lnTo>
                <a:lnTo>
                  <a:pt x="15308885" y="1498600"/>
                </a:lnTo>
                <a:lnTo>
                  <a:pt x="15314308" y="1511300"/>
                </a:lnTo>
                <a:lnTo>
                  <a:pt x="15323147" y="1536700"/>
                </a:lnTo>
                <a:lnTo>
                  <a:pt x="15335212" y="1549400"/>
                </a:lnTo>
                <a:lnTo>
                  <a:pt x="15350185" y="1574800"/>
                </a:lnTo>
                <a:lnTo>
                  <a:pt x="15367534" y="1587500"/>
                </a:lnTo>
                <a:lnTo>
                  <a:pt x="15386800" y="1587500"/>
                </a:lnTo>
                <a:lnTo>
                  <a:pt x="15407564" y="1600200"/>
                </a:lnTo>
                <a:lnTo>
                  <a:pt x="15555659" y="1638300"/>
                </a:lnTo>
                <a:lnTo>
                  <a:pt x="15569172" y="1638300"/>
                </a:lnTo>
                <a:lnTo>
                  <a:pt x="15580805" y="1651000"/>
                </a:lnTo>
                <a:lnTo>
                  <a:pt x="15590114" y="1651000"/>
                </a:lnTo>
                <a:lnTo>
                  <a:pt x="15596616" y="1663700"/>
                </a:lnTo>
                <a:lnTo>
                  <a:pt x="15604008" y="1689100"/>
                </a:lnTo>
                <a:lnTo>
                  <a:pt x="15611907" y="1714500"/>
                </a:lnTo>
                <a:lnTo>
                  <a:pt x="15620302" y="1727200"/>
                </a:lnTo>
                <a:lnTo>
                  <a:pt x="15629154" y="1752600"/>
                </a:lnTo>
                <a:lnTo>
                  <a:pt x="15633713" y="1765300"/>
                </a:lnTo>
                <a:lnTo>
                  <a:pt x="15634716" y="1778000"/>
                </a:lnTo>
                <a:lnTo>
                  <a:pt x="15632189" y="1790700"/>
                </a:lnTo>
                <a:lnTo>
                  <a:pt x="15626169" y="1803400"/>
                </a:lnTo>
                <a:lnTo>
                  <a:pt x="15545867" y="1930400"/>
                </a:lnTo>
                <a:lnTo>
                  <a:pt x="15535961" y="1955800"/>
                </a:lnTo>
                <a:lnTo>
                  <a:pt x="15529446" y="1968500"/>
                </a:lnTo>
                <a:lnTo>
                  <a:pt x="15526461" y="1993900"/>
                </a:lnTo>
                <a:lnTo>
                  <a:pt x="15527109" y="2019300"/>
                </a:lnTo>
                <a:lnTo>
                  <a:pt x="15531440" y="2032000"/>
                </a:lnTo>
                <a:lnTo>
                  <a:pt x="15539238" y="2057400"/>
                </a:lnTo>
                <a:lnTo>
                  <a:pt x="15550287" y="2082800"/>
                </a:lnTo>
                <a:lnTo>
                  <a:pt x="15564358" y="2095500"/>
                </a:lnTo>
                <a:lnTo>
                  <a:pt x="15686799" y="2209800"/>
                </a:lnTo>
                <a:lnTo>
                  <a:pt x="15703487" y="2235200"/>
                </a:lnTo>
                <a:lnTo>
                  <a:pt x="15722207" y="2235200"/>
                </a:lnTo>
                <a:lnTo>
                  <a:pt x="15742514" y="2247900"/>
                </a:lnTo>
                <a:lnTo>
                  <a:pt x="15828023" y="2247900"/>
                </a:lnTo>
                <a:lnTo>
                  <a:pt x="15847479" y="2235200"/>
                </a:lnTo>
                <a:lnTo>
                  <a:pt x="15933585" y="2184400"/>
                </a:lnTo>
                <a:lnTo>
                  <a:pt x="15976651" y="2159000"/>
                </a:lnTo>
                <a:lnTo>
                  <a:pt x="15989745" y="2146300"/>
                </a:lnTo>
                <a:lnTo>
                  <a:pt x="16031642" y="2146300"/>
                </a:lnTo>
                <a:lnTo>
                  <a:pt x="16070466" y="2171700"/>
                </a:lnTo>
                <a:lnTo>
                  <a:pt x="16090240" y="2171700"/>
                </a:lnTo>
                <a:lnTo>
                  <a:pt x="16110153" y="2184400"/>
                </a:lnTo>
                <a:lnTo>
                  <a:pt x="16123069" y="2184400"/>
                </a:lnTo>
                <a:lnTo>
                  <a:pt x="16133763" y="2197100"/>
                </a:lnTo>
                <a:lnTo>
                  <a:pt x="16141815" y="2209800"/>
                </a:lnTo>
                <a:lnTo>
                  <a:pt x="16146818" y="2222500"/>
                </a:lnTo>
                <a:lnTo>
                  <a:pt x="16181362" y="2374900"/>
                </a:lnTo>
                <a:lnTo>
                  <a:pt x="16188106" y="2387600"/>
                </a:lnTo>
                <a:lnTo>
                  <a:pt x="16198177" y="2413000"/>
                </a:lnTo>
                <a:lnTo>
                  <a:pt x="16211309" y="2425700"/>
                </a:lnTo>
                <a:lnTo>
                  <a:pt x="16227197" y="2451100"/>
                </a:lnTo>
                <a:lnTo>
                  <a:pt x="16245383" y="2451100"/>
                </a:lnTo>
                <a:lnTo>
                  <a:pt x="16265259" y="2463800"/>
                </a:lnTo>
                <a:lnTo>
                  <a:pt x="16286315" y="2476500"/>
                </a:lnTo>
                <a:lnTo>
                  <a:pt x="16502952" y="2476500"/>
                </a:lnTo>
                <a:lnTo>
                  <a:pt x="16524008" y="2463800"/>
                </a:lnTo>
                <a:lnTo>
                  <a:pt x="16543884" y="2451100"/>
                </a:lnTo>
                <a:lnTo>
                  <a:pt x="16562096" y="2451100"/>
                </a:lnTo>
                <a:lnTo>
                  <a:pt x="16577971" y="2425700"/>
                </a:lnTo>
                <a:lnTo>
                  <a:pt x="16591090" y="2413000"/>
                </a:lnTo>
                <a:lnTo>
                  <a:pt x="16596119" y="2400300"/>
                </a:lnTo>
                <a:lnTo>
                  <a:pt x="16601161" y="2387600"/>
                </a:lnTo>
                <a:lnTo>
                  <a:pt x="16607905" y="2374900"/>
                </a:lnTo>
                <a:lnTo>
                  <a:pt x="16642474" y="2222500"/>
                </a:lnTo>
                <a:lnTo>
                  <a:pt x="16647478" y="2209800"/>
                </a:lnTo>
                <a:lnTo>
                  <a:pt x="16655530" y="2197100"/>
                </a:lnTo>
                <a:lnTo>
                  <a:pt x="16666210" y="2184400"/>
                </a:lnTo>
                <a:lnTo>
                  <a:pt x="16679126" y="2184400"/>
                </a:lnTo>
                <a:lnTo>
                  <a:pt x="16699040" y="2171700"/>
                </a:lnTo>
                <a:lnTo>
                  <a:pt x="16718801" y="2171700"/>
                </a:lnTo>
                <a:lnTo>
                  <a:pt x="16757612" y="2146300"/>
                </a:lnTo>
                <a:lnTo>
                  <a:pt x="16799522" y="2146300"/>
                </a:lnTo>
                <a:lnTo>
                  <a:pt x="16812616" y="2159000"/>
                </a:lnTo>
                <a:lnTo>
                  <a:pt x="16941813" y="2235200"/>
                </a:lnTo>
                <a:lnTo>
                  <a:pt x="16961244" y="2247900"/>
                </a:lnTo>
                <a:lnTo>
                  <a:pt x="17046753" y="2247900"/>
                </a:lnTo>
                <a:lnTo>
                  <a:pt x="17067048" y="2235200"/>
                </a:lnTo>
                <a:lnTo>
                  <a:pt x="17085780" y="2235200"/>
                </a:lnTo>
                <a:lnTo>
                  <a:pt x="17102481" y="2209800"/>
                </a:lnTo>
                <a:lnTo>
                  <a:pt x="17129684" y="2184400"/>
                </a:lnTo>
                <a:lnTo>
                  <a:pt x="17224883" y="2095500"/>
                </a:lnTo>
                <a:lnTo>
                  <a:pt x="17238968" y="2082800"/>
                </a:lnTo>
                <a:lnTo>
                  <a:pt x="17250029" y="2057400"/>
                </a:lnTo>
                <a:lnTo>
                  <a:pt x="17257840" y="2032000"/>
                </a:lnTo>
                <a:lnTo>
                  <a:pt x="17262158" y="2019300"/>
                </a:lnTo>
                <a:lnTo>
                  <a:pt x="17262806" y="1993900"/>
                </a:lnTo>
                <a:lnTo>
                  <a:pt x="17259821" y="1968500"/>
                </a:lnTo>
                <a:lnTo>
                  <a:pt x="17253319" y="1955800"/>
                </a:lnTo>
                <a:lnTo>
                  <a:pt x="17243400" y="1930400"/>
                </a:lnTo>
                <a:lnTo>
                  <a:pt x="17198023" y="1854200"/>
                </a:lnTo>
                <a:lnTo>
                  <a:pt x="17723015" y="1854200"/>
                </a:lnTo>
                <a:lnTo>
                  <a:pt x="17734725" y="1879600"/>
                </a:lnTo>
                <a:lnTo>
                  <a:pt x="17750105" y="1892300"/>
                </a:lnTo>
                <a:lnTo>
                  <a:pt x="17818075" y="1892300"/>
                </a:lnTo>
                <a:lnTo>
                  <a:pt x="17841976" y="1879600"/>
                </a:lnTo>
                <a:lnTo>
                  <a:pt x="17858093" y="1854200"/>
                </a:lnTo>
                <a:lnTo>
                  <a:pt x="17863998" y="1828800"/>
                </a:lnTo>
                <a:lnTo>
                  <a:pt x="17858093" y="1790700"/>
                </a:lnTo>
                <a:lnTo>
                  <a:pt x="17841976" y="1765300"/>
                </a:lnTo>
                <a:lnTo>
                  <a:pt x="17818075" y="1752600"/>
                </a:lnTo>
                <a:lnTo>
                  <a:pt x="17750105" y="1752600"/>
                </a:lnTo>
                <a:lnTo>
                  <a:pt x="17734725" y="1765300"/>
                </a:lnTo>
                <a:lnTo>
                  <a:pt x="17723015" y="1790700"/>
                </a:lnTo>
                <a:lnTo>
                  <a:pt x="17116806" y="1790700"/>
                </a:lnTo>
                <a:lnTo>
                  <a:pt x="17105237" y="1803400"/>
                </a:lnTo>
                <a:lnTo>
                  <a:pt x="17097426" y="1803400"/>
                </a:lnTo>
                <a:lnTo>
                  <a:pt x="17094569" y="1828800"/>
                </a:lnTo>
                <a:lnTo>
                  <a:pt x="17095369" y="1828800"/>
                </a:lnTo>
                <a:lnTo>
                  <a:pt x="17097680" y="1841500"/>
                </a:lnTo>
                <a:lnTo>
                  <a:pt x="17101312" y="1841500"/>
                </a:lnTo>
                <a:lnTo>
                  <a:pt x="17106113" y="1854200"/>
                </a:lnTo>
                <a:lnTo>
                  <a:pt x="17181538" y="1968500"/>
                </a:lnTo>
                <a:lnTo>
                  <a:pt x="17188879" y="1993900"/>
                </a:lnTo>
                <a:lnTo>
                  <a:pt x="17184624" y="2032000"/>
                </a:lnTo>
                <a:lnTo>
                  <a:pt x="17050944" y="2159000"/>
                </a:lnTo>
                <a:lnTo>
                  <a:pt x="17017022" y="2184400"/>
                </a:lnTo>
                <a:lnTo>
                  <a:pt x="16998226" y="2184400"/>
                </a:lnTo>
                <a:lnTo>
                  <a:pt x="16980256" y="2171700"/>
                </a:lnTo>
                <a:lnTo>
                  <a:pt x="16937203" y="2146300"/>
                </a:lnTo>
                <a:lnTo>
                  <a:pt x="16851084" y="2095500"/>
                </a:lnTo>
                <a:lnTo>
                  <a:pt x="16821328" y="2082800"/>
                </a:lnTo>
                <a:lnTo>
                  <a:pt x="16789680" y="2070100"/>
                </a:lnTo>
                <a:lnTo>
                  <a:pt x="16757549" y="2070100"/>
                </a:lnTo>
                <a:lnTo>
                  <a:pt x="16726357" y="2082800"/>
                </a:lnTo>
                <a:lnTo>
                  <a:pt x="16708768" y="2095500"/>
                </a:lnTo>
                <a:lnTo>
                  <a:pt x="16690899" y="2095500"/>
                </a:lnTo>
                <a:lnTo>
                  <a:pt x="16654641" y="2120900"/>
                </a:lnTo>
                <a:lnTo>
                  <a:pt x="16625367" y="2133600"/>
                </a:lnTo>
                <a:lnTo>
                  <a:pt x="16601123" y="2146300"/>
                </a:lnTo>
                <a:lnTo>
                  <a:pt x="16582847" y="2171700"/>
                </a:lnTo>
                <a:lnTo>
                  <a:pt x="16571494" y="2209800"/>
                </a:lnTo>
                <a:lnTo>
                  <a:pt x="16536950" y="2362200"/>
                </a:lnTo>
                <a:lnTo>
                  <a:pt x="16529444" y="2374900"/>
                </a:lnTo>
                <a:lnTo>
                  <a:pt x="16516820" y="2387600"/>
                </a:lnTo>
                <a:lnTo>
                  <a:pt x="16500336" y="2400300"/>
                </a:lnTo>
                <a:lnTo>
                  <a:pt x="16288919" y="2400300"/>
                </a:lnTo>
                <a:lnTo>
                  <a:pt x="16272434" y="2387600"/>
                </a:lnTo>
                <a:lnTo>
                  <a:pt x="16259823" y="2374900"/>
                </a:lnTo>
                <a:lnTo>
                  <a:pt x="16252305" y="2362200"/>
                </a:lnTo>
                <a:lnTo>
                  <a:pt x="16217761" y="2209800"/>
                </a:lnTo>
                <a:lnTo>
                  <a:pt x="16206407" y="2171700"/>
                </a:lnTo>
                <a:lnTo>
                  <a:pt x="16188144" y="2146300"/>
                </a:lnTo>
                <a:lnTo>
                  <a:pt x="16163900" y="2133600"/>
                </a:lnTo>
                <a:lnTo>
                  <a:pt x="16134626" y="2120900"/>
                </a:lnTo>
                <a:lnTo>
                  <a:pt x="16098368" y="2095500"/>
                </a:lnTo>
                <a:lnTo>
                  <a:pt x="16080512" y="2095500"/>
                </a:lnTo>
                <a:lnTo>
                  <a:pt x="16062909" y="2082800"/>
                </a:lnTo>
                <a:lnTo>
                  <a:pt x="16031731" y="2070100"/>
                </a:lnTo>
                <a:lnTo>
                  <a:pt x="15999600" y="2070100"/>
                </a:lnTo>
                <a:lnTo>
                  <a:pt x="15967939" y="2082800"/>
                </a:lnTo>
                <a:lnTo>
                  <a:pt x="15938183" y="2095500"/>
                </a:lnTo>
                <a:lnTo>
                  <a:pt x="15809011" y="2171700"/>
                </a:lnTo>
                <a:lnTo>
                  <a:pt x="15791041" y="2184400"/>
                </a:lnTo>
                <a:lnTo>
                  <a:pt x="15772245" y="2184400"/>
                </a:lnTo>
                <a:lnTo>
                  <a:pt x="15738310" y="2159000"/>
                </a:lnTo>
                <a:lnTo>
                  <a:pt x="15615882" y="2044700"/>
                </a:lnTo>
                <a:lnTo>
                  <a:pt x="15599423" y="2006600"/>
                </a:lnTo>
                <a:lnTo>
                  <a:pt x="15600401" y="1993900"/>
                </a:lnTo>
                <a:lnTo>
                  <a:pt x="15607741" y="1968500"/>
                </a:lnTo>
                <a:lnTo>
                  <a:pt x="15688044" y="1841500"/>
                </a:lnTo>
                <a:lnTo>
                  <a:pt x="15701734" y="1816100"/>
                </a:lnTo>
                <a:lnTo>
                  <a:pt x="15707500" y="1778000"/>
                </a:lnTo>
                <a:lnTo>
                  <a:pt x="15705265" y="1752600"/>
                </a:lnTo>
                <a:lnTo>
                  <a:pt x="15694965" y="1714500"/>
                </a:lnTo>
                <a:lnTo>
                  <a:pt x="15686875" y="1701800"/>
                </a:lnTo>
                <a:lnTo>
                  <a:pt x="15679204" y="1676400"/>
                </a:lnTo>
                <a:lnTo>
                  <a:pt x="15671991" y="1663700"/>
                </a:lnTo>
                <a:lnTo>
                  <a:pt x="15665234" y="1651000"/>
                </a:lnTo>
                <a:lnTo>
                  <a:pt x="15650477" y="1612900"/>
                </a:lnTo>
                <a:lnTo>
                  <a:pt x="15629344" y="1587500"/>
                </a:lnTo>
                <a:lnTo>
                  <a:pt x="15602903" y="1574800"/>
                </a:lnTo>
                <a:lnTo>
                  <a:pt x="15572220" y="1562100"/>
                </a:lnTo>
                <a:lnTo>
                  <a:pt x="15424125" y="1524000"/>
                </a:lnTo>
                <a:lnTo>
                  <a:pt x="15406231" y="1524000"/>
                </a:lnTo>
                <a:lnTo>
                  <a:pt x="15392248" y="1511300"/>
                </a:lnTo>
                <a:lnTo>
                  <a:pt x="15383142" y="1485900"/>
                </a:lnTo>
                <a:lnTo>
                  <a:pt x="15379891" y="1473200"/>
                </a:lnTo>
                <a:lnTo>
                  <a:pt x="15379891" y="1422400"/>
                </a:lnTo>
                <a:lnTo>
                  <a:pt x="15380157" y="1371600"/>
                </a:lnTo>
                <a:lnTo>
                  <a:pt x="15379891" y="1371600"/>
                </a:lnTo>
                <a:lnTo>
                  <a:pt x="15379891" y="1295400"/>
                </a:lnTo>
                <a:lnTo>
                  <a:pt x="15381288" y="1270000"/>
                </a:lnTo>
                <a:lnTo>
                  <a:pt x="15401227" y="1231900"/>
                </a:lnTo>
                <a:lnTo>
                  <a:pt x="15425674" y="1206500"/>
                </a:lnTo>
                <a:lnTo>
                  <a:pt x="15440254" y="1206500"/>
                </a:lnTo>
                <a:lnTo>
                  <a:pt x="15455964" y="1193800"/>
                </a:lnTo>
                <a:lnTo>
                  <a:pt x="15597670" y="1168400"/>
                </a:lnTo>
                <a:lnTo>
                  <a:pt x="15633180" y="1143000"/>
                </a:lnTo>
                <a:lnTo>
                  <a:pt x="15655481" y="1104900"/>
                </a:lnTo>
                <a:lnTo>
                  <a:pt x="15662326" y="1092200"/>
                </a:lnTo>
                <a:lnTo>
                  <a:pt x="15669654" y="1079500"/>
                </a:lnTo>
                <a:lnTo>
                  <a:pt x="15677426" y="1054100"/>
                </a:lnTo>
                <a:lnTo>
                  <a:pt x="15685618" y="1041400"/>
                </a:lnTo>
                <a:lnTo>
                  <a:pt x="15692044" y="1016000"/>
                </a:lnTo>
                <a:lnTo>
                  <a:pt x="15693441" y="1003300"/>
                </a:lnTo>
                <a:lnTo>
                  <a:pt x="15689860" y="977900"/>
                </a:lnTo>
                <a:lnTo>
                  <a:pt x="15681363" y="965200"/>
                </a:lnTo>
                <a:lnTo>
                  <a:pt x="15604528" y="838200"/>
                </a:lnTo>
                <a:lnTo>
                  <a:pt x="15597023" y="825500"/>
                </a:lnTo>
                <a:lnTo>
                  <a:pt x="15592095" y="812800"/>
                </a:lnTo>
                <a:lnTo>
                  <a:pt x="15589834" y="787400"/>
                </a:lnTo>
                <a:lnTo>
                  <a:pt x="15590330" y="774700"/>
                </a:lnTo>
                <a:lnTo>
                  <a:pt x="15593606" y="762000"/>
                </a:lnTo>
                <a:lnTo>
                  <a:pt x="15599512" y="736600"/>
                </a:lnTo>
                <a:lnTo>
                  <a:pt x="15607868" y="723900"/>
                </a:lnTo>
                <a:lnTo>
                  <a:pt x="15618524" y="711200"/>
                </a:lnTo>
                <a:lnTo>
                  <a:pt x="15735681" y="596900"/>
                </a:lnTo>
                <a:lnTo>
                  <a:pt x="15748305" y="584200"/>
                </a:lnTo>
                <a:lnTo>
                  <a:pt x="15762478" y="584200"/>
                </a:lnTo>
                <a:lnTo>
                  <a:pt x="15777833" y="571500"/>
                </a:lnTo>
                <a:lnTo>
                  <a:pt x="15842552" y="571500"/>
                </a:lnTo>
                <a:lnTo>
                  <a:pt x="15857271" y="584200"/>
                </a:lnTo>
                <a:lnTo>
                  <a:pt x="15980893" y="660400"/>
                </a:lnTo>
                <a:lnTo>
                  <a:pt x="15999384" y="673100"/>
                </a:lnTo>
                <a:lnTo>
                  <a:pt x="16039033" y="673100"/>
                </a:lnTo>
                <a:lnTo>
                  <a:pt x="16058439" y="660400"/>
                </a:lnTo>
                <a:lnTo>
                  <a:pt x="16076283" y="660400"/>
                </a:lnTo>
                <a:lnTo>
                  <a:pt x="16094380" y="647700"/>
                </a:lnTo>
                <a:lnTo>
                  <a:pt x="16112693" y="647700"/>
                </a:lnTo>
                <a:lnTo>
                  <a:pt x="16149346" y="622300"/>
                </a:lnTo>
                <a:lnTo>
                  <a:pt x="16164421" y="609600"/>
                </a:lnTo>
                <a:lnTo>
                  <a:pt x="16175787" y="596900"/>
                </a:lnTo>
                <a:lnTo>
                  <a:pt x="16182836" y="571500"/>
                </a:lnTo>
                <a:lnTo>
                  <a:pt x="16215906" y="431800"/>
                </a:lnTo>
                <a:lnTo>
                  <a:pt x="16221012" y="419100"/>
                </a:lnTo>
                <a:lnTo>
                  <a:pt x="16228632" y="406400"/>
                </a:lnTo>
                <a:lnTo>
                  <a:pt x="16238563" y="393700"/>
                </a:lnTo>
                <a:lnTo>
                  <a:pt x="16250590" y="381000"/>
                </a:lnTo>
                <a:lnTo>
                  <a:pt x="16264357" y="368300"/>
                </a:lnTo>
                <a:lnTo>
                  <a:pt x="16279394" y="368300"/>
                </a:lnTo>
                <a:lnTo>
                  <a:pt x="16295332" y="355600"/>
                </a:lnTo>
                <a:lnTo>
                  <a:pt x="16493935" y="355600"/>
                </a:lnTo>
                <a:lnTo>
                  <a:pt x="16509873" y="368300"/>
                </a:lnTo>
                <a:lnTo>
                  <a:pt x="16524910" y="368300"/>
                </a:lnTo>
                <a:lnTo>
                  <a:pt x="16560622" y="406400"/>
                </a:lnTo>
                <a:lnTo>
                  <a:pt x="16606419" y="571500"/>
                </a:lnTo>
                <a:lnTo>
                  <a:pt x="16613366" y="596900"/>
                </a:lnTo>
                <a:lnTo>
                  <a:pt x="16624503" y="609600"/>
                </a:lnTo>
                <a:lnTo>
                  <a:pt x="16639274" y="622300"/>
                </a:lnTo>
                <a:lnTo>
                  <a:pt x="16657104" y="635000"/>
                </a:lnTo>
                <a:lnTo>
                  <a:pt x="17767173" y="635000"/>
                </a:lnTo>
                <a:lnTo>
                  <a:pt x="17778895" y="647700"/>
                </a:lnTo>
                <a:lnTo>
                  <a:pt x="17794262" y="660400"/>
                </a:lnTo>
                <a:lnTo>
                  <a:pt x="17812538" y="673100"/>
                </a:lnTo>
                <a:lnTo>
                  <a:pt x="17862207" y="673100"/>
                </a:lnTo>
                <a:lnTo>
                  <a:pt x="17886109" y="660400"/>
                </a:lnTo>
                <a:lnTo>
                  <a:pt x="17902225" y="635000"/>
                </a:lnTo>
                <a:lnTo>
                  <a:pt x="17908143" y="596900"/>
                </a:lnTo>
                <a:close/>
              </a:path>
            </a:pathLst>
          </a:custGeom>
          <a:solidFill>
            <a:srgbClr val="FFFFFF">
              <a:alpha val="6999"/>
            </a:srgbClr>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0" y="6747868"/>
            <a:ext cx="4710731" cy="3219450"/>
          </a:xfrm>
          <a:prstGeom prst="rect">
            <a:avLst/>
          </a:prstGeom>
        </p:spPr>
      </p:pic>
      <p:pic>
        <p:nvPicPr>
          <p:cNvPr id="20" name="bg object 20"/>
          <p:cNvPicPr/>
          <p:nvPr/>
        </p:nvPicPr>
        <p:blipFill>
          <a:blip r:embed="rId4" cstate="print"/>
          <a:stretch>
            <a:fillRect/>
          </a:stretch>
        </p:blipFill>
        <p:spPr>
          <a:xfrm>
            <a:off x="0" y="0"/>
            <a:ext cx="3067049" cy="3055770"/>
          </a:xfrm>
          <a:prstGeom prst="rect">
            <a:avLst/>
          </a:prstGeom>
        </p:spPr>
      </p:pic>
      <p:sp>
        <p:nvSpPr>
          <p:cNvPr id="2" name="Holder 2"/>
          <p:cNvSpPr>
            <a:spLocks noGrp="1"/>
          </p:cNvSpPr>
          <p:nvPr>
            <p:ph type="ctrTitle"/>
          </p:nvPr>
        </p:nvSpPr>
        <p:spPr>
          <a:xfrm>
            <a:off x="1208990" y="4382954"/>
            <a:ext cx="15870019" cy="139572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17" name="bg object 17"/>
          <p:cNvSpPr/>
          <p:nvPr/>
        </p:nvSpPr>
        <p:spPr>
          <a:xfrm>
            <a:off x="12091101" y="8764387"/>
            <a:ext cx="10795" cy="62865"/>
          </a:xfrm>
          <a:custGeom>
            <a:avLst/>
            <a:gdLst/>
            <a:ahLst/>
            <a:cxnLst/>
            <a:rect l="l" t="t" r="r" b="b"/>
            <a:pathLst>
              <a:path w="10795" h="62865">
                <a:moveTo>
                  <a:pt x="10178" y="0"/>
                </a:moveTo>
                <a:lnTo>
                  <a:pt x="0" y="27255"/>
                </a:lnTo>
                <a:lnTo>
                  <a:pt x="887" y="51126"/>
                </a:lnTo>
              </a:path>
              <a:path w="10795" h="62865">
                <a:moveTo>
                  <a:pt x="944" y="52653"/>
                </a:moveTo>
                <a:lnTo>
                  <a:pt x="4985" y="62706"/>
                </a:lnTo>
              </a:path>
            </a:pathLst>
          </a:custGeom>
          <a:ln w="38099">
            <a:solidFill>
              <a:srgbClr val="9EA6ED"/>
            </a:solidFill>
          </a:ln>
        </p:spPr>
        <p:txBody>
          <a:bodyPr wrap="square" lIns="0" tIns="0" rIns="0" bIns="0" rtlCol="0"/>
          <a:lstStyle/>
          <a:p>
            <a:endParaRPr/>
          </a:p>
        </p:txBody>
      </p:sp>
      <p:sp>
        <p:nvSpPr>
          <p:cNvPr id="18" name="bg object 18"/>
          <p:cNvSpPr/>
          <p:nvPr/>
        </p:nvSpPr>
        <p:spPr>
          <a:xfrm>
            <a:off x="12234298" y="8841068"/>
            <a:ext cx="121920" cy="123189"/>
          </a:xfrm>
          <a:custGeom>
            <a:avLst/>
            <a:gdLst/>
            <a:ahLst/>
            <a:cxnLst/>
            <a:rect l="l" t="t" r="r" b="b"/>
            <a:pathLst>
              <a:path w="121920" h="123190">
                <a:moveTo>
                  <a:pt x="0" y="122823"/>
                </a:moveTo>
                <a:lnTo>
                  <a:pt x="109752" y="15639"/>
                </a:lnTo>
                <a:lnTo>
                  <a:pt x="121463" y="0"/>
                </a:lnTo>
              </a:path>
            </a:pathLst>
          </a:custGeom>
          <a:ln w="38099">
            <a:solidFill>
              <a:srgbClr val="9EA6ED"/>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12201294" y="8707734"/>
            <a:ext cx="124102" cy="64757"/>
          </a:xfrm>
          <a:prstGeom prst="rect">
            <a:avLst/>
          </a:prstGeom>
        </p:spPr>
      </p:pic>
      <p:sp>
        <p:nvSpPr>
          <p:cNvPr id="20" name="bg object 20"/>
          <p:cNvSpPr/>
          <p:nvPr/>
        </p:nvSpPr>
        <p:spPr>
          <a:xfrm>
            <a:off x="12596870" y="8725765"/>
            <a:ext cx="276225" cy="238125"/>
          </a:xfrm>
          <a:custGeom>
            <a:avLst/>
            <a:gdLst/>
            <a:ahLst/>
            <a:cxnLst/>
            <a:rect l="l" t="t" r="r" b="b"/>
            <a:pathLst>
              <a:path w="276225" h="238125">
                <a:moveTo>
                  <a:pt x="143178" y="238124"/>
                </a:moveTo>
                <a:lnTo>
                  <a:pt x="134339" y="238124"/>
                </a:lnTo>
                <a:lnTo>
                  <a:pt x="113698" y="97937"/>
                </a:lnTo>
                <a:lnTo>
                  <a:pt x="534" y="6417"/>
                </a:lnTo>
                <a:lnTo>
                  <a:pt x="0" y="4526"/>
                </a:lnTo>
                <a:lnTo>
                  <a:pt x="1200" y="1133"/>
                </a:lnTo>
                <a:lnTo>
                  <a:pt x="2804" y="0"/>
                </a:lnTo>
                <a:lnTo>
                  <a:pt x="274814" y="7"/>
                </a:lnTo>
                <a:lnTo>
                  <a:pt x="275542" y="101"/>
                </a:lnTo>
                <a:lnTo>
                  <a:pt x="276199" y="314"/>
                </a:lnTo>
                <a:lnTo>
                  <a:pt x="276199" y="8493"/>
                </a:lnTo>
                <a:lnTo>
                  <a:pt x="16608" y="8493"/>
                </a:lnTo>
                <a:lnTo>
                  <a:pt x="118052" y="90534"/>
                </a:lnTo>
                <a:lnTo>
                  <a:pt x="134925" y="90534"/>
                </a:lnTo>
                <a:lnTo>
                  <a:pt x="122279" y="97901"/>
                </a:lnTo>
                <a:lnTo>
                  <a:pt x="140993" y="225008"/>
                </a:lnTo>
                <a:lnTo>
                  <a:pt x="150825" y="225008"/>
                </a:lnTo>
                <a:lnTo>
                  <a:pt x="143178" y="238124"/>
                </a:lnTo>
                <a:close/>
              </a:path>
              <a:path w="276225" h="238125">
                <a:moveTo>
                  <a:pt x="134925" y="90534"/>
                </a:moveTo>
                <a:lnTo>
                  <a:pt x="118052" y="90534"/>
                </a:lnTo>
                <a:lnTo>
                  <a:pt x="258877" y="8493"/>
                </a:lnTo>
                <a:lnTo>
                  <a:pt x="276199" y="8493"/>
                </a:lnTo>
                <a:lnTo>
                  <a:pt x="276199" y="9942"/>
                </a:lnTo>
                <a:lnTo>
                  <a:pt x="272653" y="16025"/>
                </a:lnTo>
                <a:lnTo>
                  <a:pt x="262821" y="16025"/>
                </a:lnTo>
                <a:lnTo>
                  <a:pt x="134925" y="90534"/>
                </a:lnTo>
                <a:close/>
              </a:path>
              <a:path w="276225" h="238125">
                <a:moveTo>
                  <a:pt x="150825" y="225008"/>
                </a:moveTo>
                <a:lnTo>
                  <a:pt x="140993" y="225008"/>
                </a:lnTo>
                <a:lnTo>
                  <a:pt x="262821" y="16025"/>
                </a:lnTo>
                <a:lnTo>
                  <a:pt x="272653" y="16025"/>
                </a:lnTo>
                <a:lnTo>
                  <a:pt x="150825" y="225008"/>
                </a:lnTo>
                <a:close/>
              </a:path>
            </a:pathLst>
          </a:custGeom>
          <a:solidFill>
            <a:srgbClr val="9EA6ED"/>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0" y="8538105"/>
            <a:ext cx="1628774" cy="1748894"/>
          </a:xfrm>
          <a:prstGeom prst="rect">
            <a:avLst/>
          </a:prstGeom>
        </p:spPr>
      </p:pic>
      <p:sp>
        <p:nvSpPr>
          <p:cNvPr id="22" name="bg object 22"/>
          <p:cNvSpPr/>
          <p:nvPr/>
        </p:nvSpPr>
        <p:spPr>
          <a:xfrm>
            <a:off x="483070" y="175598"/>
            <a:ext cx="7743190" cy="1311275"/>
          </a:xfrm>
          <a:custGeom>
            <a:avLst/>
            <a:gdLst/>
            <a:ahLst/>
            <a:cxnLst/>
            <a:rect l="l" t="t" r="r" b="b"/>
            <a:pathLst>
              <a:path w="7743190" h="1311275">
                <a:moveTo>
                  <a:pt x="7415009"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7415009" y="0"/>
                </a:lnTo>
                <a:lnTo>
                  <a:pt x="7463448" y="3554"/>
                </a:lnTo>
                <a:lnTo>
                  <a:pt x="7509681" y="13878"/>
                </a:lnTo>
                <a:lnTo>
                  <a:pt x="7553199" y="30466"/>
                </a:lnTo>
                <a:lnTo>
                  <a:pt x="7593497" y="52810"/>
                </a:lnTo>
                <a:lnTo>
                  <a:pt x="7630067" y="80403"/>
                </a:lnTo>
                <a:lnTo>
                  <a:pt x="7662402" y="112738"/>
                </a:lnTo>
                <a:lnTo>
                  <a:pt x="7689995" y="149308"/>
                </a:lnTo>
                <a:lnTo>
                  <a:pt x="7712339" y="189605"/>
                </a:lnTo>
                <a:lnTo>
                  <a:pt x="7728927" y="233124"/>
                </a:lnTo>
                <a:lnTo>
                  <a:pt x="7739251" y="279357"/>
                </a:lnTo>
                <a:lnTo>
                  <a:pt x="7742805" y="327796"/>
                </a:lnTo>
                <a:lnTo>
                  <a:pt x="7742805" y="983390"/>
                </a:lnTo>
                <a:lnTo>
                  <a:pt x="7739251" y="1031829"/>
                </a:lnTo>
                <a:lnTo>
                  <a:pt x="7728927" y="1078062"/>
                </a:lnTo>
                <a:lnTo>
                  <a:pt x="7712339" y="1121581"/>
                </a:lnTo>
                <a:lnTo>
                  <a:pt x="7689995" y="1161879"/>
                </a:lnTo>
                <a:lnTo>
                  <a:pt x="7662402" y="1198449"/>
                </a:lnTo>
                <a:lnTo>
                  <a:pt x="7630067" y="1230784"/>
                </a:lnTo>
                <a:lnTo>
                  <a:pt x="7593497" y="1258377"/>
                </a:lnTo>
                <a:lnTo>
                  <a:pt x="7553199" y="1280721"/>
                </a:lnTo>
                <a:lnTo>
                  <a:pt x="7509681" y="1297308"/>
                </a:lnTo>
                <a:lnTo>
                  <a:pt x="7463448" y="1307633"/>
                </a:lnTo>
                <a:lnTo>
                  <a:pt x="7415009" y="1311187"/>
                </a:lnTo>
                <a:close/>
              </a:path>
            </a:pathLst>
          </a:custGeom>
          <a:solidFill>
            <a:srgbClr val="F1CAD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500" b="0" i="0">
                <a:solidFill>
                  <a:srgbClr val="29463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0" i="0">
                <a:solidFill>
                  <a:srgbClr val="294633"/>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0" i="0">
                <a:solidFill>
                  <a:srgbClr val="29463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17461777" y="7605852"/>
            <a:ext cx="826769" cy="1652905"/>
          </a:xfrm>
          <a:custGeom>
            <a:avLst/>
            <a:gdLst/>
            <a:ahLst/>
            <a:cxnLst/>
            <a:rect l="l" t="t" r="r" b="b"/>
            <a:pathLst>
              <a:path w="826769" h="1652904">
                <a:moveTo>
                  <a:pt x="826206" y="1652446"/>
                </a:moveTo>
                <a:lnTo>
                  <a:pt x="777676" y="1651044"/>
                </a:lnTo>
                <a:lnTo>
                  <a:pt x="729868" y="1646888"/>
                </a:lnTo>
                <a:lnTo>
                  <a:pt x="682876" y="1640056"/>
                </a:lnTo>
                <a:lnTo>
                  <a:pt x="636778" y="1630625"/>
                </a:lnTo>
                <a:lnTo>
                  <a:pt x="591650" y="1618674"/>
                </a:lnTo>
                <a:lnTo>
                  <a:pt x="547572" y="1604279"/>
                </a:lnTo>
                <a:lnTo>
                  <a:pt x="504619" y="1587518"/>
                </a:lnTo>
                <a:lnTo>
                  <a:pt x="462871" y="1568468"/>
                </a:lnTo>
                <a:lnTo>
                  <a:pt x="422403" y="1547208"/>
                </a:lnTo>
                <a:lnTo>
                  <a:pt x="383294" y="1523813"/>
                </a:lnTo>
                <a:lnTo>
                  <a:pt x="345621" y="1498363"/>
                </a:lnTo>
                <a:lnTo>
                  <a:pt x="309462" y="1470934"/>
                </a:lnTo>
                <a:lnTo>
                  <a:pt x="274894" y="1441605"/>
                </a:lnTo>
                <a:lnTo>
                  <a:pt x="241995" y="1410451"/>
                </a:lnTo>
                <a:lnTo>
                  <a:pt x="210841" y="1377552"/>
                </a:lnTo>
                <a:lnTo>
                  <a:pt x="181511" y="1342983"/>
                </a:lnTo>
                <a:lnTo>
                  <a:pt x="154083" y="1306824"/>
                </a:lnTo>
                <a:lnTo>
                  <a:pt x="128632" y="1269151"/>
                </a:lnTo>
                <a:lnTo>
                  <a:pt x="105238" y="1230042"/>
                </a:lnTo>
                <a:lnTo>
                  <a:pt x="83978" y="1189575"/>
                </a:lnTo>
                <a:lnTo>
                  <a:pt x="64928" y="1147826"/>
                </a:lnTo>
                <a:lnTo>
                  <a:pt x="48167" y="1104874"/>
                </a:lnTo>
                <a:lnTo>
                  <a:pt x="33772" y="1060795"/>
                </a:lnTo>
                <a:lnTo>
                  <a:pt x="21821" y="1015668"/>
                </a:lnTo>
                <a:lnTo>
                  <a:pt x="12390" y="969570"/>
                </a:lnTo>
                <a:lnTo>
                  <a:pt x="5558" y="922578"/>
                </a:lnTo>
                <a:lnTo>
                  <a:pt x="1402" y="874770"/>
                </a:lnTo>
                <a:lnTo>
                  <a:pt x="0" y="826223"/>
                </a:lnTo>
                <a:lnTo>
                  <a:pt x="1402" y="777676"/>
                </a:lnTo>
                <a:lnTo>
                  <a:pt x="5558" y="729868"/>
                </a:lnTo>
                <a:lnTo>
                  <a:pt x="12390" y="682876"/>
                </a:lnTo>
                <a:lnTo>
                  <a:pt x="21821" y="636777"/>
                </a:lnTo>
                <a:lnTo>
                  <a:pt x="33772" y="591650"/>
                </a:lnTo>
                <a:lnTo>
                  <a:pt x="48167" y="547572"/>
                </a:lnTo>
                <a:lnTo>
                  <a:pt x="64928" y="504619"/>
                </a:lnTo>
                <a:lnTo>
                  <a:pt x="83978" y="462871"/>
                </a:lnTo>
                <a:lnTo>
                  <a:pt x="105238" y="422403"/>
                </a:lnTo>
                <a:lnTo>
                  <a:pt x="128632" y="383294"/>
                </a:lnTo>
                <a:lnTo>
                  <a:pt x="154083" y="345621"/>
                </a:lnTo>
                <a:lnTo>
                  <a:pt x="181511" y="309462"/>
                </a:lnTo>
                <a:lnTo>
                  <a:pt x="210841" y="274894"/>
                </a:lnTo>
                <a:lnTo>
                  <a:pt x="241995" y="241995"/>
                </a:lnTo>
                <a:lnTo>
                  <a:pt x="274894" y="210841"/>
                </a:lnTo>
                <a:lnTo>
                  <a:pt x="309462" y="181511"/>
                </a:lnTo>
                <a:lnTo>
                  <a:pt x="345621" y="154083"/>
                </a:lnTo>
                <a:lnTo>
                  <a:pt x="383294" y="128633"/>
                </a:lnTo>
                <a:lnTo>
                  <a:pt x="422403" y="105238"/>
                </a:lnTo>
                <a:lnTo>
                  <a:pt x="462871" y="83978"/>
                </a:lnTo>
                <a:lnTo>
                  <a:pt x="504619" y="64928"/>
                </a:lnTo>
                <a:lnTo>
                  <a:pt x="547572" y="48167"/>
                </a:lnTo>
                <a:lnTo>
                  <a:pt x="591650" y="33772"/>
                </a:lnTo>
                <a:lnTo>
                  <a:pt x="636778" y="21821"/>
                </a:lnTo>
                <a:lnTo>
                  <a:pt x="682876" y="12390"/>
                </a:lnTo>
                <a:lnTo>
                  <a:pt x="729868" y="5558"/>
                </a:lnTo>
                <a:lnTo>
                  <a:pt x="777676" y="1402"/>
                </a:lnTo>
                <a:lnTo>
                  <a:pt x="826222" y="0"/>
                </a:lnTo>
                <a:lnTo>
                  <a:pt x="826222" y="1652446"/>
                </a:lnTo>
                <a:close/>
              </a:path>
            </a:pathLst>
          </a:custGeom>
          <a:solidFill>
            <a:srgbClr val="E14661"/>
          </a:solidFill>
        </p:spPr>
        <p:txBody>
          <a:bodyPr wrap="square" lIns="0" tIns="0" rIns="0" bIns="0" rtlCol="0"/>
          <a:lstStyle/>
          <a:p>
            <a:endParaRPr/>
          </a:p>
        </p:txBody>
      </p:sp>
      <p:sp>
        <p:nvSpPr>
          <p:cNvPr id="18" name="bg object 18"/>
          <p:cNvSpPr/>
          <p:nvPr/>
        </p:nvSpPr>
        <p:spPr>
          <a:xfrm>
            <a:off x="0" y="316419"/>
            <a:ext cx="17908270" cy="9441815"/>
          </a:xfrm>
          <a:custGeom>
            <a:avLst/>
            <a:gdLst/>
            <a:ahLst/>
            <a:cxnLst/>
            <a:rect l="l" t="t" r="r" b="b"/>
            <a:pathLst>
              <a:path w="17908270" h="9441815">
                <a:moveTo>
                  <a:pt x="107950" y="7989976"/>
                </a:moveTo>
                <a:lnTo>
                  <a:pt x="0" y="7989976"/>
                </a:lnTo>
                <a:lnTo>
                  <a:pt x="0" y="8035264"/>
                </a:lnTo>
                <a:lnTo>
                  <a:pt x="107950" y="8035264"/>
                </a:lnTo>
                <a:lnTo>
                  <a:pt x="107950" y="7989976"/>
                </a:lnTo>
                <a:close/>
              </a:path>
              <a:path w="17908270" h="9441815">
                <a:moveTo>
                  <a:pt x="787184" y="6644335"/>
                </a:moveTo>
                <a:lnTo>
                  <a:pt x="324142" y="6644335"/>
                </a:lnTo>
                <a:lnTo>
                  <a:pt x="324142" y="6689623"/>
                </a:lnTo>
                <a:lnTo>
                  <a:pt x="787184" y="6689623"/>
                </a:lnTo>
                <a:lnTo>
                  <a:pt x="787184" y="6644335"/>
                </a:lnTo>
                <a:close/>
              </a:path>
              <a:path w="17908270" h="9441815">
                <a:moveTo>
                  <a:pt x="898906" y="6789877"/>
                </a:moveTo>
                <a:lnTo>
                  <a:pt x="856780" y="6773418"/>
                </a:lnTo>
                <a:lnTo>
                  <a:pt x="720902" y="7120661"/>
                </a:lnTo>
                <a:lnTo>
                  <a:pt x="763028" y="7137108"/>
                </a:lnTo>
                <a:lnTo>
                  <a:pt x="898906" y="6789877"/>
                </a:lnTo>
                <a:close/>
              </a:path>
              <a:path w="17908270" h="9441815">
                <a:moveTo>
                  <a:pt x="1043990" y="8670265"/>
                </a:moveTo>
                <a:lnTo>
                  <a:pt x="574001" y="8670265"/>
                </a:lnTo>
                <a:lnTo>
                  <a:pt x="574001" y="8715553"/>
                </a:lnTo>
                <a:lnTo>
                  <a:pt x="1043990" y="8715553"/>
                </a:lnTo>
                <a:lnTo>
                  <a:pt x="1043990" y="8670265"/>
                </a:lnTo>
                <a:close/>
              </a:path>
              <a:path w="17908270" h="9441815">
                <a:moveTo>
                  <a:pt x="1345946" y="7309675"/>
                </a:moveTo>
                <a:lnTo>
                  <a:pt x="875957" y="7309675"/>
                </a:lnTo>
                <a:lnTo>
                  <a:pt x="875957" y="7354976"/>
                </a:lnTo>
                <a:lnTo>
                  <a:pt x="1345946" y="7354976"/>
                </a:lnTo>
                <a:lnTo>
                  <a:pt x="1345946" y="7309675"/>
                </a:lnTo>
                <a:close/>
              </a:path>
              <a:path w="17908270" h="9441815">
                <a:moveTo>
                  <a:pt x="1502054" y="8241195"/>
                </a:moveTo>
                <a:lnTo>
                  <a:pt x="1461592" y="8220964"/>
                </a:lnTo>
                <a:lnTo>
                  <a:pt x="1325714" y="8492719"/>
                </a:lnTo>
                <a:lnTo>
                  <a:pt x="1366177" y="8512950"/>
                </a:lnTo>
                <a:lnTo>
                  <a:pt x="1502054" y="8241195"/>
                </a:lnTo>
                <a:close/>
              </a:path>
              <a:path w="17908270" h="9441815">
                <a:moveTo>
                  <a:pt x="1587500" y="6638290"/>
                </a:moveTo>
                <a:lnTo>
                  <a:pt x="1028890" y="6638290"/>
                </a:lnTo>
                <a:lnTo>
                  <a:pt x="1028890" y="6683578"/>
                </a:lnTo>
                <a:lnTo>
                  <a:pt x="1587500" y="6683578"/>
                </a:lnTo>
                <a:lnTo>
                  <a:pt x="1587500" y="6638290"/>
                </a:lnTo>
                <a:close/>
              </a:path>
              <a:path w="17908270" h="9441815">
                <a:moveTo>
                  <a:pt x="1935353" y="8676462"/>
                </a:moveTo>
                <a:lnTo>
                  <a:pt x="1466723" y="8676462"/>
                </a:lnTo>
                <a:lnTo>
                  <a:pt x="1466723" y="8721750"/>
                </a:lnTo>
                <a:lnTo>
                  <a:pt x="1935353" y="8721750"/>
                </a:lnTo>
                <a:lnTo>
                  <a:pt x="1935353" y="8676462"/>
                </a:lnTo>
                <a:close/>
              </a:path>
              <a:path w="17908270" h="9441815">
                <a:moveTo>
                  <a:pt x="2061565" y="7302589"/>
                </a:moveTo>
                <a:lnTo>
                  <a:pt x="1587500" y="7302589"/>
                </a:lnTo>
                <a:lnTo>
                  <a:pt x="1587500" y="7347877"/>
                </a:lnTo>
                <a:lnTo>
                  <a:pt x="2061565" y="7347877"/>
                </a:lnTo>
                <a:lnTo>
                  <a:pt x="2061565" y="7302589"/>
                </a:lnTo>
                <a:close/>
              </a:path>
              <a:path w="17908270" h="9441815">
                <a:moveTo>
                  <a:pt x="2266886" y="9396006"/>
                </a:moveTo>
                <a:lnTo>
                  <a:pt x="1791322" y="9396006"/>
                </a:lnTo>
                <a:lnTo>
                  <a:pt x="1791322" y="9441294"/>
                </a:lnTo>
                <a:lnTo>
                  <a:pt x="2266886" y="9441294"/>
                </a:lnTo>
                <a:lnTo>
                  <a:pt x="2266886" y="9396006"/>
                </a:lnTo>
                <a:close/>
              </a:path>
              <a:path w="17908270" h="9441815">
                <a:moveTo>
                  <a:pt x="2293467" y="9283522"/>
                </a:moveTo>
                <a:lnTo>
                  <a:pt x="1448003" y="8785314"/>
                </a:lnTo>
                <a:lnTo>
                  <a:pt x="1425054" y="8824265"/>
                </a:lnTo>
                <a:lnTo>
                  <a:pt x="2270518" y="9322473"/>
                </a:lnTo>
                <a:lnTo>
                  <a:pt x="2293467" y="9283522"/>
                </a:lnTo>
                <a:close/>
              </a:path>
              <a:path w="17908270" h="9441815">
                <a:moveTo>
                  <a:pt x="2861729" y="7302589"/>
                </a:moveTo>
                <a:lnTo>
                  <a:pt x="2500896" y="7302589"/>
                </a:lnTo>
                <a:lnTo>
                  <a:pt x="2500896" y="7347877"/>
                </a:lnTo>
                <a:lnTo>
                  <a:pt x="2861729" y="7347877"/>
                </a:lnTo>
                <a:lnTo>
                  <a:pt x="2861729" y="7302589"/>
                </a:lnTo>
                <a:close/>
              </a:path>
              <a:path w="17908270" h="9441815">
                <a:moveTo>
                  <a:pt x="2938729" y="7989976"/>
                </a:moveTo>
                <a:lnTo>
                  <a:pt x="2365019" y="7989976"/>
                </a:lnTo>
                <a:lnTo>
                  <a:pt x="2365019" y="8035264"/>
                </a:lnTo>
                <a:lnTo>
                  <a:pt x="2938729" y="8035264"/>
                </a:lnTo>
                <a:lnTo>
                  <a:pt x="2938729" y="7989976"/>
                </a:lnTo>
                <a:close/>
              </a:path>
              <a:path w="17908270" h="9441815">
                <a:moveTo>
                  <a:pt x="2976016" y="7911922"/>
                </a:moveTo>
                <a:lnTo>
                  <a:pt x="2447607" y="7458989"/>
                </a:lnTo>
                <a:lnTo>
                  <a:pt x="2418169" y="7493419"/>
                </a:lnTo>
                <a:lnTo>
                  <a:pt x="2946577" y="7946339"/>
                </a:lnTo>
                <a:lnTo>
                  <a:pt x="2976016" y="7911922"/>
                </a:lnTo>
                <a:close/>
              </a:path>
              <a:path w="17908270" h="9441815">
                <a:moveTo>
                  <a:pt x="3157639" y="9396006"/>
                </a:moveTo>
                <a:lnTo>
                  <a:pt x="2682075" y="9396006"/>
                </a:lnTo>
                <a:lnTo>
                  <a:pt x="2682075" y="9441294"/>
                </a:lnTo>
                <a:lnTo>
                  <a:pt x="3157639" y="9441294"/>
                </a:lnTo>
                <a:lnTo>
                  <a:pt x="3157639" y="9396006"/>
                </a:lnTo>
                <a:close/>
              </a:path>
              <a:path w="17908270" h="9441815">
                <a:moveTo>
                  <a:pt x="3633216" y="7997063"/>
                </a:moveTo>
                <a:lnTo>
                  <a:pt x="3165195" y="7997063"/>
                </a:lnTo>
                <a:lnTo>
                  <a:pt x="3165195" y="8042364"/>
                </a:lnTo>
                <a:lnTo>
                  <a:pt x="3633216" y="8042364"/>
                </a:lnTo>
                <a:lnTo>
                  <a:pt x="3633216" y="7997063"/>
                </a:lnTo>
                <a:close/>
              </a:path>
              <a:path w="17908270" h="9441815">
                <a:moveTo>
                  <a:pt x="17698479" y="330200"/>
                </a:moveTo>
                <a:lnTo>
                  <a:pt x="17692688" y="304800"/>
                </a:lnTo>
                <a:lnTo>
                  <a:pt x="17676876" y="279400"/>
                </a:lnTo>
                <a:lnTo>
                  <a:pt x="17653419" y="266700"/>
                </a:lnTo>
                <a:lnTo>
                  <a:pt x="17604080" y="266700"/>
                </a:lnTo>
                <a:lnTo>
                  <a:pt x="17585716" y="279400"/>
                </a:lnTo>
                <a:lnTo>
                  <a:pt x="17570425" y="292100"/>
                </a:lnTo>
                <a:lnTo>
                  <a:pt x="17559046" y="304800"/>
                </a:lnTo>
                <a:lnTo>
                  <a:pt x="17268648" y="304800"/>
                </a:lnTo>
                <a:lnTo>
                  <a:pt x="17228427" y="266700"/>
                </a:lnTo>
                <a:lnTo>
                  <a:pt x="17187190" y="241300"/>
                </a:lnTo>
                <a:lnTo>
                  <a:pt x="17144988" y="215900"/>
                </a:lnTo>
                <a:lnTo>
                  <a:pt x="17101833" y="190500"/>
                </a:lnTo>
                <a:lnTo>
                  <a:pt x="17057764" y="165100"/>
                </a:lnTo>
                <a:lnTo>
                  <a:pt x="17012806" y="139700"/>
                </a:lnTo>
                <a:lnTo>
                  <a:pt x="16966984" y="114300"/>
                </a:lnTo>
                <a:lnTo>
                  <a:pt x="16920337" y="101600"/>
                </a:lnTo>
                <a:lnTo>
                  <a:pt x="16872877" y="76200"/>
                </a:lnTo>
                <a:lnTo>
                  <a:pt x="16826916" y="63500"/>
                </a:lnTo>
                <a:lnTo>
                  <a:pt x="16638829" y="12700"/>
                </a:lnTo>
                <a:lnTo>
                  <a:pt x="16590887" y="12700"/>
                </a:lnTo>
                <a:lnTo>
                  <a:pt x="16542627" y="0"/>
                </a:lnTo>
                <a:lnTo>
                  <a:pt x="16244481" y="0"/>
                </a:lnTo>
                <a:lnTo>
                  <a:pt x="16194558" y="12700"/>
                </a:lnTo>
                <a:lnTo>
                  <a:pt x="16145002" y="12700"/>
                </a:lnTo>
                <a:lnTo>
                  <a:pt x="15950895" y="63500"/>
                </a:lnTo>
                <a:lnTo>
                  <a:pt x="15903512" y="88900"/>
                </a:lnTo>
                <a:lnTo>
                  <a:pt x="15856636" y="101600"/>
                </a:lnTo>
                <a:lnTo>
                  <a:pt x="15812034" y="127000"/>
                </a:lnTo>
                <a:lnTo>
                  <a:pt x="15768282" y="139700"/>
                </a:lnTo>
                <a:lnTo>
                  <a:pt x="15725407" y="165100"/>
                </a:lnTo>
                <a:lnTo>
                  <a:pt x="15683421" y="190500"/>
                </a:lnTo>
                <a:lnTo>
                  <a:pt x="15642349" y="215900"/>
                </a:lnTo>
                <a:lnTo>
                  <a:pt x="15602192" y="241300"/>
                </a:lnTo>
                <a:lnTo>
                  <a:pt x="15562987" y="266700"/>
                </a:lnTo>
                <a:lnTo>
                  <a:pt x="15524747" y="304800"/>
                </a:lnTo>
                <a:lnTo>
                  <a:pt x="15487485" y="330200"/>
                </a:lnTo>
                <a:lnTo>
                  <a:pt x="15451239" y="368300"/>
                </a:lnTo>
                <a:lnTo>
                  <a:pt x="15415997" y="393700"/>
                </a:lnTo>
                <a:lnTo>
                  <a:pt x="15381961" y="431800"/>
                </a:lnTo>
                <a:lnTo>
                  <a:pt x="15349296" y="469900"/>
                </a:lnTo>
                <a:lnTo>
                  <a:pt x="15318004" y="508000"/>
                </a:lnTo>
                <a:lnTo>
                  <a:pt x="15288108" y="546100"/>
                </a:lnTo>
                <a:lnTo>
                  <a:pt x="15259622" y="584200"/>
                </a:lnTo>
                <a:lnTo>
                  <a:pt x="15232558" y="622300"/>
                </a:lnTo>
                <a:lnTo>
                  <a:pt x="15206917" y="673100"/>
                </a:lnTo>
                <a:lnTo>
                  <a:pt x="15182723" y="711200"/>
                </a:lnTo>
                <a:lnTo>
                  <a:pt x="15159990" y="749300"/>
                </a:lnTo>
                <a:lnTo>
                  <a:pt x="15138718" y="800100"/>
                </a:lnTo>
                <a:lnTo>
                  <a:pt x="15118931" y="838200"/>
                </a:lnTo>
                <a:lnTo>
                  <a:pt x="15100097" y="889000"/>
                </a:lnTo>
                <a:lnTo>
                  <a:pt x="15083041" y="939800"/>
                </a:lnTo>
                <a:lnTo>
                  <a:pt x="15067750" y="977900"/>
                </a:lnTo>
                <a:lnTo>
                  <a:pt x="15054250" y="1028700"/>
                </a:lnTo>
                <a:lnTo>
                  <a:pt x="15042528" y="1079500"/>
                </a:lnTo>
                <a:lnTo>
                  <a:pt x="15032597" y="1130300"/>
                </a:lnTo>
                <a:lnTo>
                  <a:pt x="15024469" y="1181100"/>
                </a:lnTo>
                <a:lnTo>
                  <a:pt x="15018131" y="1231900"/>
                </a:lnTo>
                <a:lnTo>
                  <a:pt x="15013610" y="1282700"/>
                </a:lnTo>
                <a:lnTo>
                  <a:pt x="15010880" y="1333500"/>
                </a:lnTo>
                <a:lnTo>
                  <a:pt x="15009978" y="1384300"/>
                </a:lnTo>
                <a:lnTo>
                  <a:pt x="15010880" y="1435100"/>
                </a:lnTo>
                <a:lnTo>
                  <a:pt x="15013610" y="1485900"/>
                </a:lnTo>
                <a:lnTo>
                  <a:pt x="15018131" y="1536700"/>
                </a:lnTo>
                <a:lnTo>
                  <a:pt x="15024469" y="1587500"/>
                </a:lnTo>
                <a:lnTo>
                  <a:pt x="15032597" y="1625600"/>
                </a:lnTo>
                <a:lnTo>
                  <a:pt x="15042528" y="1676400"/>
                </a:lnTo>
                <a:lnTo>
                  <a:pt x="15054250" y="1727200"/>
                </a:lnTo>
                <a:lnTo>
                  <a:pt x="15067750" y="1778000"/>
                </a:lnTo>
                <a:lnTo>
                  <a:pt x="15083041" y="1828800"/>
                </a:lnTo>
                <a:lnTo>
                  <a:pt x="15100097" y="1866900"/>
                </a:lnTo>
                <a:lnTo>
                  <a:pt x="15118931" y="1917700"/>
                </a:lnTo>
                <a:lnTo>
                  <a:pt x="15138718" y="1968500"/>
                </a:lnTo>
                <a:lnTo>
                  <a:pt x="15159990" y="2006600"/>
                </a:lnTo>
                <a:lnTo>
                  <a:pt x="15182723" y="2044700"/>
                </a:lnTo>
                <a:lnTo>
                  <a:pt x="15206917" y="2095500"/>
                </a:lnTo>
                <a:lnTo>
                  <a:pt x="15232558" y="2133600"/>
                </a:lnTo>
                <a:lnTo>
                  <a:pt x="15259622" y="2171700"/>
                </a:lnTo>
                <a:lnTo>
                  <a:pt x="15288108" y="2209800"/>
                </a:lnTo>
                <a:lnTo>
                  <a:pt x="15318004" y="2247900"/>
                </a:lnTo>
                <a:lnTo>
                  <a:pt x="15349296" y="2286000"/>
                </a:lnTo>
                <a:lnTo>
                  <a:pt x="15381961" y="2324100"/>
                </a:lnTo>
                <a:lnTo>
                  <a:pt x="15415997" y="2362200"/>
                </a:lnTo>
                <a:lnTo>
                  <a:pt x="15451239" y="2400300"/>
                </a:lnTo>
                <a:lnTo>
                  <a:pt x="15487485" y="2425700"/>
                </a:lnTo>
                <a:lnTo>
                  <a:pt x="15524747" y="2463800"/>
                </a:lnTo>
                <a:lnTo>
                  <a:pt x="15562987" y="2489200"/>
                </a:lnTo>
                <a:lnTo>
                  <a:pt x="15602192" y="2514600"/>
                </a:lnTo>
                <a:lnTo>
                  <a:pt x="15642349" y="2540000"/>
                </a:lnTo>
                <a:lnTo>
                  <a:pt x="15683421" y="2565400"/>
                </a:lnTo>
                <a:lnTo>
                  <a:pt x="15725407" y="2590800"/>
                </a:lnTo>
                <a:lnTo>
                  <a:pt x="15768282" y="2616200"/>
                </a:lnTo>
                <a:lnTo>
                  <a:pt x="15812034" y="2641600"/>
                </a:lnTo>
                <a:lnTo>
                  <a:pt x="15856636" y="2654300"/>
                </a:lnTo>
                <a:lnTo>
                  <a:pt x="15903512" y="2679700"/>
                </a:lnTo>
                <a:lnTo>
                  <a:pt x="16194558" y="2755900"/>
                </a:lnTo>
                <a:lnTo>
                  <a:pt x="16244481" y="2755900"/>
                </a:lnTo>
                <a:lnTo>
                  <a:pt x="16294761" y="2768600"/>
                </a:lnTo>
                <a:lnTo>
                  <a:pt x="16449142" y="2768600"/>
                </a:lnTo>
                <a:lnTo>
                  <a:pt x="16501771" y="2755900"/>
                </a:lnTo>
                <a:lnTo>
                  <a:pt x="16606088" y="2755900"/>
                </a:lnTo>
                <a:lnTo>
                  <a:pt x="16810000" y="2705100"/>
                </a:lnTo>
                <a:lnTo>
                  <a:pt x="16859784" y="2692400"/>
                </a:lnTo>
                <a:lnTo>
                  <a:pt x="16906050" y="2667000"/>
                </a:lnTo>
                <a:lnTo>
                  <a:pt x="16951579" y="2654300"/>
                </a:lnTo>
                <a:lnTo>
                  <a:pt x="16996360" y="2628900"/>
                </a:lnTo>
                <a:lnTo>
                  <a:pt x="17040365" y="2603500"/>
                </a:lnTo>
                <a:lnTo>
                  <a:pt x="17083545" y="2578100"/>
                </a:lnTo>
                <a:lnTo>
                  <a:pt x="17125874" y="2552700"/>
                </a:lnTo>
                <a:lnTo>
                  <a:pt x="17167340" y="2527300"/>
                </a:lnTo>
                <a:lnTo>
                  <a:pt x="17207903" y="2501900"/>
                </a:lnTo>
                <a:lnTo>
                  <a:pt x="17247540" y="2476500"/>
                </a:lnTo>
                <a:lnTo>
                  <a:pt x="17498657" y="2476500"/>
                </a:lnTo>
                <a:lnTo>
                  <a:pt x="17509884" y="2489200"/>
                </a:lnTo>
                <a:lnTo>
                  <a:pt x="17525416" y="2501900"/>
                </a:lnTo>
                <a:lnTo>
                  <a:pt x="17544339" y="2514600"/>
                </a:lnTo>
                <a:lnTo>
                  <a:pt x="17594415" y="2514600"/>
                </a:lnTo>
                <a:lnTo>
                  <a:pt x="17617859" y="2489200"/>
                </a:lnTo>
                <a:lnTo>
                  <a:pt x="17633671" y="2476500"/>
                </a:lnTo>
                <a:lnTo>
                  <a:pt x="17639462" y="2438400"/>
                </a:lnTo>
                <a:lnTo>
                  <a:pt x="17633671" y="2413000"/>
                </a:lnTo>
                <a:lnTo>
                  <a:pt x="17617859" y="2387600"/>
                </a:lnTo>
                <a:lnTo>
                  <a:pt x="17594415" y="2374900"/>
                </a:lnTo>
                <a:lnTo>
                  <a:pt x="17528070" y="2374900"/>
                </a:lnTo>
                <a:lnTo>
                  <a:pt x="17513059" y="2387600"/>
                </a:lnTo>
                <a:lnTo>
                  <a:pt x="17501553" y="2413000"/>
                </a:lnTo>
                <a:lnTo>
                  <a:pt x="17215079" y="2413000"/>
                </a:lnTo>
                <a:lnTo>
                  <a:pt x="17175455" y="2438400"/>
                </a:lnTo>
                <a:lnTo>
                  <a:pt x="17134993" y="2476500"/>
                </a:lnTo>
                <a:lnTo>
                  <a:pt x="17093692" y="2501900"/>
                </a:lnTo>
                <a:lnTo>
                  <a:pt x="17051592" y="2527300"/>
                </a:lnTo>
                <a:lnTo>
                  <a:pt x="17008729" y="2552700"/>
                </a:lnTo>
                <a:lnTo>
                  <a:pt x="16965143" y="2565400"/>
                </a:lnTo>
                <a:lnTo>
                  <a:pt x="16920845" y="2590800"/>
                </a:lnTo>
                <a:lnTo>
                  <a:pt x="16875875" y="2603500"/>
                </a:lnTo>
                <a:lnTo>
                  <a:pt x="16830269" y="2628900"/>
                </a:lnTo>
                <a:lnTo>
                  <a:pt x="16642080" y="2679700"/>
                </a:lnTo>
                <a:lnTo>
                  <a:pt x="16593744" y="2679700"/>
                </a:lnTo>
                <a:lnTo>
                  <a:pt x="16544963" y="2692400"/>
                </a:lnTo>
                <a:lnTo>
                  <a:pt x="16446183" y="2692400"/>
                </a:lnTo>
                <a:lnTo>
                  <a:pt x="16396246" y="2705100"/>
                </a:lnTo>
                <a:lnTo>
                  <a:pt x="16347961" y="2692400"/>
                </a:lnTo>
                <a:lnTo>
                  <a:pt x="16252711" y="2692400"/>
                </a:lnTo>
                <a:lnTo>
                  <a:pt x="16205810" y="2679700"/>
                </a:lnTo>
                <a:lnTo>
                  <a:pt x="16159429" y="2679700"/>
                </a:lnTo>
                <a:lnTo>
                  <a:pt x="16068358" y="2654300"/>
                </a:lnTo>
                <a:lnTo>
                  <a:pt x="15893796" y="2603500"/>
                </a:lnTo>
                <a:lnTo>
                  <a:pt x="15851912" y="2578100"/>
                </a:lnTo>
                <a:lnTo>
                  <a:pt x="15810789" y="2565400"/>
                </a:lnTo>
                <a:lnTo>
                  <a:pt x="15770467" y="2540000"/>
                </a:lnTo>
                <a:lnTo>
                  <a:pt x="15730957" y="2514600"/>
                </a:lnTo>
                <a:lnTo>
                  <a:pt x="15692298" y="2489200"/>
                </a:lnTo>
                <a:lnTo>
                  <a:pt x="15654528" y="2476500"/>
                </a:lnTo>
                <a:lnTo>
                  <a:pt x="15617673" y="2438400"/>
                </a:lnTo>
                <a:lnTo>
                  <a:pt x="15581745" y="2413000"/>
                </a:lnTo>
                <a:lnTo>
                  <a:pt x="15546807" y="2387600"/>
                </a:lnTo>
                <a:lnTo>
                  <a:pt x="15512860" y="2362200"/>
                </a:lnTo>
                <a:lnTo>
                  <a:pt x="15479954" y="2324100"/>
                </a:lnTo>
                <a:lnTo>
                  <a:pt x="15448102" y="2298700"/>
                </a:lnTo>
                <a:lnTo>
                  <a:pt x="15417356" y="2260600"/>
                </a:lnTo>
                <a:lnTo>
                  <a:pt x="15387714" y="2235200"/>
                </a:lnTo>
                <a:lnTo>
                  <a:pt x="15359241" y="2197100"/>
                </a:lnTo>
                <a:lnTo>
                  <a:pt x="15331936" y="2159000"/>
                </a:lnTo>
                <a:lnTo>
                  <a:pt x="15305862" y="2120900"/>
                </a:lnTo>
                <a:lnTo>
                  <a:pt x="15281021" y="2082800"/>
                </a:lnTo>
                <a:lnTo>
                  <a:pt x="15257450" y="2044700"/>
                </a:lnTo>
                <a:lnTo>
                  <a:pt x="15235187" y="2006600"/>
                </a:lnTo>
                <a:lnTo>
                  <a:pt x="15214245" y="1968500"/>
                </a:lnTo>
                <a:lnTo>
                  <a:pt x="15194674" y="1930400"/>
                </a:lnTo>
                <a:lnTo>
                  <a:pt x="15176500" y="1879600"/>
                </a:lnTo>
                <a:lnTo>
                  <a:pt x="15159749" y="1841500"/>
                </a:lnTo>
                <a:lnTo>
                  <a:pt x="15144445" y="1790700"/>
                </a:lnTo>
                <a:lnTo>
                  <a:pt x="15130628" y="1752600"/>
                </a:lnTo>
                <a:lnTo>
                  <a:pt x="15118322" y="1701800"/>
                </a:lnTo>
                <a:lnTo>
                  <a:pt x="15107565" y="1663700"/>
                </a:lnTo>
                <a:lnTo>
                  <a:pt x="15098383" y="1612900"/>
                </a:lnTo>
                <a:lnTo>
                  <a:pt x="15090788" y="1574800"/>
                </a:lnTo>
                <a:lnTo>
                  <a:pt x="15084844" y="1524000"/>
                </a:lnTo>
                <a:lnTo>
                  <a:pt x="15080552" y="1473200"/>
                </a:lnTo>
                <a:lnTo>
                  <a:pt x="15077961" y="1422400"/>
                </a:lnTo>
                <a:lnTo>
                  <a:pt x="15077085" y="1384300"/>
                </a:lnTo>
                <a:lnTo>
                  <a:pt x="15077961" y="1333500"/>
                </a:lnTo>
                <a:lnTo>
                  <a:pt x="15080552" y="1282700"/>
                </a:lnTo>
                <a:lnTo>
                  <a:pt x="15084844" y="1231900"/>
                </a:lnTo>
                <a:lnTo>
                  <a:pt x="15090788" y="1193800"/>
                </a:lnTo>
                <a:lnTo>
                  <a:pt x="15098383" y="1143000"/>
                </a:lnTo>
                <a:lnTo>
                  <a:pt x="15107565" y="1092200"/>
                </a:lnTo>
                <a:lnTo>
                  <a:pt x="15118322" y="1054100"/>
                </a:lnTo>
                <a:lnTo>
                  <a:pt x="15130628" y="1003300"/>
                </a:lnTo>
                <a:lnTo>
                  <a:pt x="15144445" y="965200"/>
                </a:lnTo>
                <a:lnTo>
                  <a:pt x="15159749" y="914400"/>
                </a:lnTo>
                <a:lnTo>
                  <a:pt x="15176500" y="876300"/>
                </a:lnTo>
                <a:lnTo>
                  <a:pt x="15194687" y="838200"/>
                </a:lnTo>
                <a:lnTo>
                  <a:pt x="15214257" y="800100"/>
                </a:lnTo>
                <a:lnTo>
                  <a:pt x="15235187" y="749300"/>
                </a:lnTo>
                <a:lnTo>
                  <a:pt x="15257450" y="711200"/>
                </a:lnTo>
                <a:lnTo>
                  <a:pt x="15281021" y="673100"/>
                </a:lnTo>
                <a:lnTo>
                  <a:pt x="15305862" y="635000"/>
                </a:lnTo>
                <a:lnTo>
                  <a:pt x="15331948" y="596900"/>
                </a:lnTo>
                <a:lnTo>
                  <a:pt x="15359241" y="571500"/>
                </a:lnTo>
                <a:lnTo>
                  <a:pt x="15387727" y="533400"/>
                </a:lnTo>
                <a:lnTo>
                  <a:pt x="15417356" y="495300"/>
                </a:lnTo>
                <a:lnTo>
                  <a:pt x="15448115" y="469900"/>
                </a:lnTo>
                <a:lnTo>
                  <a:pt x="15479954" y="431800"/>
                </a:lnTo>
                <a:lnTo>
                  <a:pt x="15512872" y="406400"/>
                </a:lnTo>
                <a:lnTo>
                  <a:pt x="15546807" y="368300"/>
                </a:lnTo>
                <a:lnTo>
                  <a:pt x="15581757" y="342900"/>
                </a:lnTo>
                <a:lnTo>
                  <a:pt x="15617673" y="317500"/>
                </a:lnTo>
                <a:lnTo>
                  <a:pt x="15654528" y="292100"/>
                </a:lnTo>
                <a:lnTo>
                  <a:pt x="15692311" y="266700"/>
                </a:lnTo>
                <a:lnTo>
                  <a:pt x="15730957" y="241300"/>
                </a:lnTo>
                <a:lnTo>
                  <a:pt x="15770467" y="215900"/>
                </a:lnTo>
                <a:lnTo>
                  <a:pt x="15810802" y="203200"/>
                </a:lnTo>
                <a:lnTo>
                  <a:pt x="15851924" y="177800"/>
                </a:lnTo>
                <a:lnTo>
                  <a:pt x="15893809" y="165100"/>
                </a:lnTo>
                <a:lnTo>
                  <a:pt x="15936417" y="139700"/>
                </a:lnTo>
                <a:lnTo>
                  <a:pt x="15979737" y="127000"/>
                </a:lnTo>
                <a:lnTo>
                  <a:pt x="16159429" y="76200"/>
                </a:lnTo>
                <a:lnTo>
                  <a:pt x="16205810" y="76200"/>
                </a:lnTo>
                <a:lnTo>
                  <a:pt x="16252711" y="63500"/>
                </a:lnTo>
                <a:lnTo>
                  <a:pt x="16548215" y="63500"/>
                </a:lnTo>
                <a:lnTo>
                  <a:pt x="16842181" y="139700"/>
                </a:lnTo>
                <a:lnTo>
                  <a:pt x="16889222" y="152400"/>
                </a:lnTo>
                <a:lnTo>
                  <a:pt x="16981120" y="203200"/>
                </a:lnTo>
                <a:lnTo>
                  <a:pt x="17025874" y="215900"/>
                </a:lnTo>
                <a:lnTo>
                  <a:pt x="17069740" y="241300"/>
                </a:lnTo>
                <a:lnTo>
                  <a:pt x="17112679" y="266700"/>
                </a:lnTo>
                <a:lnTo>
                  <a:pt x="17154627" y="304800"/>
                </a:lnTo>
                <a:lnTo>
                  <a:pt x="17195534" y="330200"/>
                </a:lnTo>
                <a:lnTo>
                  <a:pt x="17235335" y="368300"/>
                </a:lnTo>
                <a:lnTo>
                  <a:pt x="17559046" y="368300"/>
                </a:lnTo>
                <a:lnTo>
                  <a:pt x="17570425" y="381000"/>
                </a:lnTo>
                <a:lnTo>
                  <a:pt x="17585716" y="393700"/>
                </a:lnTo>
                <a:lnTo>
                  <a:pt x="17604080" y="406400"/>
                </a:lnTo>
                <a:lnTo>
                  <a:pt x="17653419" y="406400"/>
                </a:lnTo>
                <a:lnTo>
                  <a:pt x="17676876" y="393700"/>
                </a:lnTo>
                <a:lnTo>
                  <a:pt x="17692688" y="368300"/>
                </a:lnTo>
                <a:lnTo>
                  <a:pt x="17698479" y="330200"/>
                </a:lnTo>
                <a:close/>
              </a:path>
              <a:path w="17908270" h="9441815">
                <a:moveTo>
                  <a:pt x="17748949" y="1397000"/>
                </a:moveTo>
                <a:lnTo>
                  <a:pt x="17743043" y="1371600"/>
                </a:lnTo>
                <a:lnTo>
                  <a:pt x="17726927" y="1346200"/>
                </a:lnTo>
                <a:lnTo>
                  <a:pt x="17703026" y="1333500"/>
                </a:lnTo>
                <a:lnTo>
                  <a:pt x="17673752" y="1320800"/>
                </a:lnTo>
                <a:lnTo>
                  <a:pt x="17653343" y="1333500"/>
                </a:lnTo>
                <a:lnTo>
                  <a:pt x="17635081" y="1333500"/>
                </a:lnTo>
                <a:lnTo>
                  <a:pt x="17619701" y="1346200"/>
                </a:lnTo>
                <a:lnTo>
                  <a:pt x="17607992" y="1371600"/>
                </a:lnTo>
                <a:lnTo>
                  <a:pt x="16928821" y="1371600"/>
                </a:lnTo>
                <a:lnTo>
                  <a:pt x="16921010" y="1384300"/>
                </a:lnTo>
                <a:lnTo>
                  <a:pt x="16918140" y="1397000"/>
                </a:lnTo>
                <a:lnTo>
                  <a:pt x="16915994" y="1447800"/>
                </a:lnTo>
                <a:lnTo>
                  <a:pt x="16909695" y="1498600"/>
                </a:lnTo>
                <a:lnTo>
                  <a:pt x="16899408" y="1536700"/>
                </a:lnTo>
                <a:lnTo>
                  <a:pt x="16885336" y="1587500"/>
                </a:lnTo>
                <a:lnTo>
                  <a:pt x="16867658" y="1625600"/>
                </a:lnTo>
                <a:lnTo>
                  <a:pt x="16846563" y="1663700"/>
                </a:lnTo>
                <a:lnTo>
                  <a:pt x="16822242" y="1701800"/>
                </a:lnTo>
                <a:lnTo>
                  <a:pt x="16794874" y="1739900"/>
                </a:lnTo>
                <a:lnTo>
                  <a:pt x="16764648" y="1778000"/>
                </a:lnTo>
                <a:lnTo>
                  <a:pt x="16731742" y="1803400"/>
                </a:lnTo>
                <a:lnTo>
                  <a:pt x="16696347" y="1828800"/>
                </a:lnTo>
                <a:lnTo>
                  <a:pt x="16658654" y="1854200"/>
                </a:lnTo>
                <a:lnTo>
                  <a:pt x="16618852" y="1879600"/>
                </a:lnTo>
                <a:lnTo>
                  <a:pt x="16577120" y="1892300"/>
                </a:lnTo>
                <a:lnTo>
                  <a:pt x="16533648" y="1905000"/>
                </a:lnTo>
                <a:lnTo>
                  <a:pt x="16488613" y="1917700"/>
                </a:lnTo>
                <a:lnTo>
                  <a:pt x="16442220" y="1917700"/>
                </a:lnTo>
                <a:lnTo>
                  <a:pt x="16394633" y="1930400"/>
                </a:lnTo>
                <a:lnTo>
                  <a:pt x="16347047" y="1917700"/>
                </a:lnTo>
                <a:lnTo>
                  <a:pt x="16300653" y="1917700"/>
                </a:lnTo>
                <a:lnTo>
                  <a:pt x="16255619" y="1905000"/>
                </a:lnTo>
                <a:lnTo>
                  <a:pt x="16212147" y="1892300"/>
                </a:lnTo>
                <a:lnTo>
                  <a:pt x="16170415" y="1879600"/>
                </a:lnTo>
                <a:lnTo>
                  <a:pt x="16130600" y="1854200"/>
                </a:lnTo>
                <a:lnTo>
                  <a:pt x="16092920" y="1828800"/>
                </a:lnTo>
                <a:lnTo>
                  <a:pt x="16057525" y="1803400"/>
                </a:lnTo>
                <a:lnTo>
                  <a:pt x="16024619" y="1778000"/>
                </a:lnTo>
                <a:lnTo>
                  <a:pt x="15994393" y="1739900"/>
                </a:lnTo>
                <a:lnTo>
                  <a:pt x="15967012" y="1701800"/>
                </a:lnTo>
                <a:lnTo>
                  <a:pt x="15942691" y="1663700"/>
                </a:lnTo>
                <a:lnTo>
                  <a:pt x="15921597" y="1625600"/>
                </a:lnTo>
                <a:lnTo>
                  <a:pt x="15903918" y="1587500"/>
                </a:lnTo>
                <a:lnTo>
                  <a:pt x="15889847" y="1536700"/>
                </a:lnTo>
                <a:lnTo>
                  <a:pt x="15879560" y="1498600"/>
                </a:lnTo>
                <a:lnTo>
                  <a:pt x="15873260" y="1447800"/>
                </a:lnTo>
                <a:lnTo>
                  <a:pt x="15871114" y="1397000"/>
                </a:lnTo>
                <a:lnTo>
                  <a:pt x="15873260" y="1358900"/>
                </a:lnTo>
                <a:lnTo>
                  <a:pt x="15879560" y="1308100"/>
                </a:lnTo>
                <a:lnTo>
                  <a:pt x="15889847" y="1257300"/>
                </a:lnTo>
                <a:lnTo>
                  <a:pt x="15903918" y="1219200"/>
                </a:lnTo>
                <a:lnTo>
                  <a:pt x="15921597" y="1181100"/>
                </a:lnTo>
                <a:lnTo>
                  <a:pt x="15942691" y="1143000"/>
                </a:lnTo>
                <a:lnTo>
                  <a:pt x="15967012" y="1104900"/>
                </a:lnTo>
                <a:lnTo>
                  <a:pt x="15994393" y="1066800"/>
                </a:lnTo>
                <a:lnTo>
                  <a:pt x="16024619" y="1028700"/>
                </a:lnTo>
                <a:lnTo>
                  <a:pt x="16057525" y="1003300"/>
                </a:lnTo>
                <a:lnTo>
                  <a:pt x="16092920" y="977900"/>
                </a:lnTo>
                <a:lnTo>
                  <a:pt x="16130600" y="952500"/>
                </a:lnTo>
                <a:lnTo>
                  <a:pt x="16170415" y="927100"/>
                </a:lnTo>
                <a:lnTo>
                  <a:pt x="16212147" y="914400"/>
                </a:lnTo>
                <a:lnTo>
                  <a:pt x="16255619" y="901700"/>
                </a:lnTo>
                <a:lnTo>
                  <a:pt x="16347047" y="876300"/>
                </a:lnTo>
                <a:lnTo>
                  <a:pt x="16446348" y="876300"/>
                </a:lnTo>
                <a:lnTo>
                  <a:pt x="16546246" y="901700"/>
                </a:lnTo>
                <a:lnTo>
                  <a:pt x="16593884" y="914400"/>
                </a:lnTo>
                <a:lnTo>
                  <a:pt x="16639629" y="939800"/>
                </a:lnTo>
                <a:lnTo>
                  <a:pt x="16683203" y="965200"/>
                </a:lnTo>
                <a:lnTo>
                  <a:pt x="16724338" y="990600"/>
                </a:lnTo>
                <a:lnTo>
                  <a:pt x="16762781" y="1028700"/>
                </a:lnTo>
                <a:lnTo>
                  <a:pt x="16768458" y="1041400"/>
                </a:lnTo>
                <a:lnTo>
                  <a:pt x="17384230" y="1041400"/>
                </a:lnTo>
                <a:lnTo>
                  <a:pt x="17395940" y="1054100"/>
                </a:lnTo>
                <a:lnTo>
                  <a:pt x="17411319" y="1066800"/>
                </a:lnTo>
                <a:lnTo>
                  <a:pt x="17429595" y="1079500"/>
                </a:lnTo>
                <a:lnTo>
                  <a:pt x="17479290" y="1079500"/>
                </a:lnTo>
                <a:lnTo>
                  <a:pt x="17503191" y="1066800"/>
                </a:lnTo>
                <a:lnTo>
                  <a:pt x="17519307" y="1041400"/>
                </a:lnTo>
                <a:lnTo>
                  <a:pt x="17525213" y="1003300"/>
                </a:lnTo>
                <a:lnTo>
                  <a:pt x="17519307" y="977900"/>
                </a:lnTo>
                <a:lnTo>
                  <a:pt x="17503191" y="952500"/>
                </a:lnTo>
                <a:lnTo>
                  <a:pt x="17479290" y="939800"/>
                </a:lnTo>
                <a:lnTo>
                  <a:pt x="17450016" y="927100"/>
                </a:lnTo>
                <a:lnTo>
                  <a:pt x="17429595" y="939800"/>
                </a:lnTo>
                <a:lnTo>
                  <a:pt x="17411319" y="939800"/>
                </a:lnTo>
                <a:lnTo>
                  <a:pt x="17395940" y="952500"/>
                </a:lnTo>
                <a:lnTo>
                  <a:pt x="17384230" y="977900"/>
                </a:lnTo>
                <a:lnTo>
                  <a:pt x="16807752" y="977900"/>
                </a:lnTo>
                <a:lnTo>
                  <a:pt x="16767404" y="939800"/>
                </a:lnTo>
                <a:lnTo>
                  <a:pt x="16724262" y="901700"/>
                </a:lnTo>
                <a:lnTo>
                  <a:pt x="16678453" y="876300"/>
                </a:lnTo>
                <a:lnTo>
                  <a:pt x="16630117" y="850900"/>
                </a:lnTo>
                <a:lnTo>
                  <a:pt x="16491382" y="812800"/>
                </a:lnTo>
                <a:lnTo>
                  <a:pt x="16443363" y="812800"/>
                </a:lnTo>
                <a:lnTo>
                  <a:pt x="16394633" y="800100"/>
                </a:lnTo>
                <a:lnTo>
                  <a:pt x="16346640" y="812800"/>
                </a:lnTo>
                <a:lnTo>
                  <a:pt x="16299333" y="812800"/>
                </a:lnTo>
                <a:lnTo>
                  <a:pt x="16162490" y="850900"/>
                </a:lnTo>
                <a:lnTo>
                  <a:pt x="16120758" y="876300"/>
                </a:lnTo>
                <a:lnTo>
                  <a:pt x="16080855" y="889000"/>
                </a:lnTo>
                <a:lnTo>
                  <a:pt x="16042856" y="914400"/>
                </a:lnTo>
                <a:lnTo>
                  <a:pt x="16006852" y="952500"/>
                </a:lnTo>
                <a:lnTo>
                  <a:pt x="15972930" y="977900"/>
                </a:lnTo>
                <a:lnTo>
                  <a:pt x="15941497" y="1016000"/>
                </a:lnTo>
                <a:lnTo>
                  <a:pt x="15912948" y="1054100"/>
                </a:lnTo>
                <a:lnTo>
                  <a:pt x="15887332" y="1092200"/>
                </a:lnTo>
                <a:lnTo>
                  <a:pt x="15864713" y="1130300"/>
                </a:lnTo>
                <a:lnTo>
                  <a:pt x="15845143" y="1168400"/>
                </a:lnTo>
                <a:lnTo>
                  <a:pt x="15828328" y="1219200"/>
                </a:lnTo>
                <a:lnTo>
                  <a:pt x="15815209" y="1257300"/>
                </a:lnTo>
                <a:lnTo>
                  <a:pt x="15805811" y="1308100"/>
                </a:lnTo>
                <a:lnTo>
                  <a:pt x="15800159" y="1358900"/>
                </a:lnTo>
                <a:lnTo>
                  <a:pt x="15798267" y="1397000"/>
                </a:lnTo>
                <a:lnTo>
                  <a:pt x="15800159" y="1447800"/>
                </a:lnTo>
                <a:lnTo>
                  <a:pt x="15805811" y="1498600"/>
                </a:lnTo>
                <a:lnTo>
                  <a:pt x="15815209" y="1549400"/>
                </a:lnTo>
                <a:lnTo>
                  <a:pt x="15828328" y="1587500"/>
                </a:lnTo>
                <a:lnTo>
                  <a:pt x="15845143" y="1638300"/>
                </a:lnTo>
                <a:lnTo>
                  <a:pt x="15864713" y="1676400"/>
                </a:lnTo>
                <a:lnTo>
                  <a:pt x="15887332" y="1714500"/>
                </a:lnTo>
                <a:lnTo>
                  <a:pt x="15912948" y="1752600"/>
                </a:lnTo>
                <a:lnTo>
                  <a:pt x="15941497" y="1790700"/>
                </a:lnTo>
                <a:lnTo>
                  <a:pt x="15972930" y="1828800"/>
                </a:lnTo>
                <a:lnTo>
                  <a:pt x="16006852" y="1854200"/>
                </a:lnTo>
                <a:lnTo>
                  <a:pt x="16042856" y="1879600"/>
                </a:lnTo>
                <a:lnTo>
                  <a:pt x="16080855" y="1905000"/>
                </a:lnTo>
                <a:lnTo>
                  <a:pt x="16120758" y="1930400"/>
                </a:lnTo>
                <a:lnTo>
                  <a:pt x="16162490" y="1955800"/>
                </a:lnTo>
                <a:lnTo>
                  <a:pt x="16299333" y="1993900"/>
                </a:lnTo>
                <a:lnTo>
                  <a:pt x="16489934" y="1993900"/>
                </a:lnTo>
                <a:lnTo>
                  <a:pt x="16626789" y="1955800"/>
                </a:lnTo>
                <a:lnTo>
                  <a:pt x="16668509" y="1930400"/>
                </a:lnTo>
                <a:lnTo>
                  <a:pt x="16708412" y="1905000"/>
                </a:lnTo>
                <a:lnTo>
                  <a:pt x="16746411" y="1879600"/>
                </a:lnTo>
                <a:lnTo>
                  <a:pt x="16782403" y="1854200"/>
                </a:lnTo>
                <a:lnTo>
                  <a:pt x="16816324" y="1828800"/>
                </a:lnTo>
                <a:lnTo>
                  <a:pt x="16847757" y="1790700"/>
                </a:lnTo>
                <a:lnTo>
                  <a:pt x="16876319" y="1752600"/>
                </a:lnTo>
                <a:lnTo>
                  <a:pt x="16901935" y="1714500"/>
                </a:lnTo>
                <a:lnTo>
                  <a:pt x="16924566" y="1676400"/>
                </a:lnTo>
                <a:lnTo>
                  <a:pt x="16944137" y="1638300"/>
                </a:lnTo>
                <a:lnTo>
                  <a:pt x="16961854" y="1587500"/>
                </a:lnTo>
                <a:lnTo>
                  <a:pt x="16975405" y="1536700"/>
                </a:lnTo>
                <a:lnTo>
                  <a:pt x="16984764" y="1485900"/>
                </a:lnTo>
                <a:lnTo>
                  <a:pt x="16989921" y="1435100"/>
                </a:lnTo>
                <a:lnTo>
                  <a:pt x="17607992" y="1435100"/>
                </a:lnTo>
                <a:lnTo>
                  <a:pt x="17619701" y="1447800"/>
                </a:lnTo>
                <a:lnTo>
                  <a:pt x="17635081" y="1460500"/>
                </a:lnTo>
                <a:lnTo>
                  <a:pt x="17653343" y="1473200"/>
                </a:lnTo>
                <a:lnTo>
                  <a:pt x="17703026" y="1473200"/>
                </a:lnTo>
                <a:lnTo>
                  <a:pt x="17726927" y="1460500"/>
                </a:lnTo>
                <a:lnTo>
                  <a:pt x="17743043" y="1435100"/>
                </a:lnTo>
                <a:lnTo>
                  <a:pt x="17748949" y="1397000"/>
                </a:lnTo>
                <a:close/>
              </a:path>
              <a:path w="17908270" h="9441815">
                <a:moveTo>
                  <a:pt x="17908143" y="596900"/>
                </a:moveTo>
                <a:lnTo>
                  <a:pt x="17894173" y="558800"/>
                </a:lnTo>
                <a:lnTo>
                  <a:pt x="17862207" y="533400"/>
                </a:lnTo>
                <a:lnTo>
                  <a:pt x="17832934" y="520700"/>
                </a:lnTo>
                <a:lnTo>
                  <a:pt x="17812538" y="533400"/>
                </a:lnTo>
                <a:lnTo>
                  <a:pt x="17794262" y="533400"/>
                </a:lnTo>
                <a:lnTo>
                  <a:pt x="17778895" y="546100"/>
                </a:lnTo>
                <a:lnTo>
                  <a:pt x="17767173" y="558800"/>
                </a:lnTo>
                <a:lnTo>
                  <a:pt x="16677704" y="558800"/>
                </a:lnTo>
                <a:lnTo>
                  <a:pt x="16644303" y="419100"/>
                </a:lnTo>
                <a:lnTo>
                  <a:pt x="16635425" y="393700"/>
                </a:lnTo>
                <a:lnTo>
                  <a:pt x="16622154" y="368300"/>
                </a:lnTo>
                <a:lnTo>
                  <a:pt x="16613518" y="355600"/>
                </a:lnTo>
                <a:lnTo>
                  <a:pt x="16604882" y="342900"/>
                </a:lnTo>
                <a:lnTo>
                  <a:pt x="16583952" y="330200"/>
                </a:lnTo>
                <a:lnTo>
                  <a:pt x="16560013" y="304800"/>
                </a:lnTo>
                <a:lnTo>
                  <a:pt x="16533851" y="292100"/>
                </a:lnTo>
                <a:lnTo>
                  <a:pt x="16255416" y="292100"/>
                </a:lnTo>
                <a:lnTo>
                  <a:pt x="16229254" y="304800"/>
                </a:lnTo>
                <a:lnTo>
                  <a:pt x="16205302" y="330200"/>
                </a:lnTo>
                <a:lnTo>
                  <a:pt x="16184385" y="342900"/>
                </a:lnTo>
                <a:lnTo>
                  <a:pt x="16153841" y="393700"/>
                </a:lnTo>
                <a:lnTo>
                  <a:pt x="16111258" y="558800"/>
                </a:lnTo>
                <a:lnTo>
                  <a:pt x="16109353" y="571500"/>
                </a:lnTo>
                <a:lnTo>
                  <a:pt x="16086493" y="571500"/>
                </a:lnTo>
                <a:lnTo>
                  <a:pt x="16046679" y="596900"/>
                </a:lnTo>
                <a:lnTo>
                  <a:pt x="16021698" y="596900"/>
                </a:lnTo>
                <a:lnTo>
                  <a:pt x="15979712" y="571500"/>
                </a:lnTo>
                <a:lnTo>
                  <a:pt x="15895727" y="520700"/>
                </a:lnTo>
                <a:lnTo>
                  <a:pt x="15870123" y="508000"/>
                </a:lnTo>
                <a:lnTo>
                  <a:pt x="15842793" y="495300"/>
                </a:lnTo>
                <a:lnTo>
                  <a:pt x="15785694" y="495300"/>
                </a:lnTo>
                <a:lnTo>
                  <a:pt x="15757525" y="508000"/>
                </a:lnTo>
                <a:lnTo>
                  <a:pt x="15730792" y="508000"/>
                </a:lnTo>
                <a:lnTo>
                  <a:pt x="15706128" y="533400"/>
                </a:lnTo>
                <a:lnTo>
                  <a:pt x="15684170" y="546100"/>
                </a:lnTo>
                <a:lnTo>
                  <a:pt x="15567013" y="660400"/>
                </a:lnTo>
                <a:lnTo>
                  <a:pt x="15533929" y="711200"/>
                </a:lnTo>
                <a:lnTo>
                  <a:pt x="15517952" y="762000"/>
                </a:lnTo>
                <a:lnTo>
                  <a:pt x="15517102" y="800100"/>
                </a:lnTo>
                <a:lnTo>
                  <a:pt x="15521026" y="825500"/>
                </a:lnTo>
                <a:lnTo>
                  <a:pt x="15529598" y="850900"/>
                </a:lnTo>
                <a:lnTo>
                  <a:pt x="15542641" y="876300"/>
                </a:lnTo>
                <a:lnTo>
                  <a:pt x="15619502" y="1003300"/>
                </a:lnTo>
                <a:lnTo>
                  <a:pt x="15619819" y="1003300"/>
                </a:lnTo>
                <a:lnTo>
                  <a:pt x="15610853" y="1028700"/>
                </a:lnTo>
                <a:lnTo>
                  <a:pt x="15602357" y="1041400"/>
                </a:lnTo>
                <a:lnTo>
                  <a:pt x="15594343" y="1066800"/>
                </a:lnTo>
                <a:lnTo>
                  <a:pt x="15586863" y="1092200"/>
                </a:lnTo>
                <a:lnTo>
                  <a:pt x="15583815" y="1092200"/>
                </a:lnTo>
                <a:lnTo>
                  <a:pt x="15439416" y="1130300"/>
                </a:lnTo>
                <a:lnTo>
                  <a:pt x="15412073" y="1130300"/>
                </a:lnTo>
                <a:lnTo>
                  <a:pt x="15386698" y="1143000"/>
                </a:lnTo>
                <a:lnTo>
                  <a:pt x="15363863" y="1168400"/>
                </a:lnTo>
                <a:lnTo>
                  <a:pt x="15344153" y="1181100"/>
                </a:lnTo>
                <a:lnTo>
                  <a:pt x="15328253" y="1206500"/>
                </a:lnTo>
                <a:lnTo>
                  <a:pt x="15316619" y="1231900"/>
                </a:lnTo>
                <a:lnTo>
                  <a:pt x="15309469" y="1257300"/>
                </a:lnTo>
                <a:lnTo>
                  <a:pt x="15307031" y="1295400"/>
                </a:lnTo>
                <a:lnTo>
                  <a:pt x="15307031" y="1473200"/>
                </a:lnTo>
                <a:lnTo>
                  <a:pt x="15308885" y="1498600"/>
                </a:lnTo>
                <a:lnTo>
                  <a:pt x="15314308" y="1511300"/>
                </a:lnTo>
                <a:lnTo>
                  <a:pt x="15323147" y="1536700"/>
                </a:lnTo>
                <a:lnTo>
                  <a:pt x="15335212" y="1549400"/>
                </a:lnTo>
                <a:lnTo>
                  <a:pt x="15350185" y="1574800"/>
                </a:lnTo>
                <a:lnTo>
                  <a:pt x="15367534" y="1587500"/>
                </a:lnTo>
                <a:lnTo>
                  <a:pt x="15386800" y="1587500"/>
                </a:lnTo>
                <a:lnTo>
                  <a:pt x="15407564" y="1600200"/>
                </a:lnTo>
                <a:lnTo>
                  <a:pt x="15555659" y="1638300"/>
                </a:lnTo>
                <a:lnTo>
                  <a:pt x="15569172" y="1638300"/>
                </a:lnTo>
                <a:lnTo>
                  <a:pt x="15580805" y="1651000"/>
                </a:lnTo>
                <a:lnTo>
                  <a:pt x="15590114" y="1651000"/>
                </a:lnTo>
                <a:lnTo>
                  <a:pt x="15596616" y="1663700"/>
                </a:lnTo>
                <a:lnTo>
                  <a:pt x="15604008" y="1689100"/>
                </a:lnTo>
                <a:lnTo>
                  <a:pt x="15611907" y="1714500"/>
                </a:lnTo>
                <a:lnTo>
                  <a:pt x="15620302" y="1727200"/>
                </a:lnTo>
                <a:lnTo>
                  <a:pt x="15629154" y="1752600"/>
                </a:lnTo>
                <a:lnTo>
                  <a:pt x="15633713" y="1765300"/>
                </a:lnTo>
                <a:lnTo>
                  <a:pt x="15634716" y="1778000"/>
                </a:lnTo>
                <a:lnTo>
                  <a:pt x="15632189" y="1790700"/>
                </a:lnTo>
                <a:lnTo>
                  <a:pt x="15626169" y="1803400"/>
                </a:lnTo>
                <a:lnTo>
                  <a:pt x="15545867" y="1930400"/>
                </a:lnTo>
                <a:lnTo>
                  <a:pt x="15535961" y="1955800"/>
                </a:lnTo>
                <a:lnTo>
                  <a:pt x="15529446" y="1968500"/>
                </a:lnTo>
                <a:lnTo>
                  <a:pt x="15526461" y="1993900"/>
                </a:lnTo>
                <a:lnTo>
                  <a:pt x="15527109" y="2019300"/>
                </a:lnTo>
                <a:lnTo>
                  <a:pt x="15531440" y="2032000"/>
                </a:lnTo>
                <a:lnTo>
                  <a:pt x="15539238" y="2057400"/>
                </a:lnTo>
                <a:lnTo>
                  <a:pt x="15550287" y="2082800"/>
                </a:lnTo>
                <a:lnTo>
                  <a:pt x="15564358" y="2095500"/>
                </a:lnTo>
                <a:lnTo>
                  <a:pt x="15686799" y="2209800"/>
                </a:lnTo>
                <a:lnTo>
                  <a:pt x="15703487" y="2235200"/>
                </a:lnTo>
                <a:lnTo>
                  <a:pt x="15722207" y="2235200"/>
                </a:lnTo>
                <a:lnTo>
                  <a:pt x="15742514" y="2247900"/>
                </a:lnTo>
                <a:lnTo>
                  <a:pt x="15828023" y="2247900"/>
                </a:lnTo>
                <a:lnTo>
                  <a:pt x="15847479" y="2235200"/>
                </a:lnTo>
                <a:lnTo>
                  <a:pt x="15933585" y="2184400"/>
                </a:lnTo>
                <a:lnTo>
                  <a:pt x="15976651" y="2159000"/>
                </a:lnTo>
                <a:lnTo>
                  <a:pt x="15989745" y="2146300"/>
                </a:lnTo>
                <a:lnTo>
                  <a:pt x="16031642" y="2146300"/>
                </a:lnTo>
                <a:lnTo>
                  <a:pt x="16070466" y="2171700"/>
                </a:lnTo>
                <a:lnTo>
                  <a:pt x="16090240" y="2171700"/>
                </a:lnTo>
                <a:lnTo>
                  <a:pt x="16110153" y="2184400"/>
                </a:lnTo>
                <a:lnTo>
                  <a:pt x="16123069" y="2184400"/>
                </a:lnTo>
                <a:lnTo>
                  <a:pt x="16133763" y="2197100"/>
                </a:lnTo>
                <a:lnTo>
                  <a:pt x="16141815" y="2209800"/>
                </a:lnTo>
                <a:lnTo>
                  <a:pt x="16146818" y="2222500"/>
                </a:lnTo>
                <a:lnTo>
                  <a:pt x="16181362" y="2374900"/>
                </a:lnTo>
                <a:lnTo>
                  <a:pt x="16188106" y="2387600"/>
                </a:lnTo>
                <a:lnTo>
                  <a:pt x="16198177" y="2413000"/>
                </a:lnTo>
                <a:lnTo>
                  <a:pt x="16211309" y="2425700"/>
                </a:lnTo>
                <a:lnTo>
                  <a:pt x="16227197" y="2451100"/>
                </a:lnTo>
                <a:lnTo>
                  <a:pt x="16245383" y="2451100"/>
                </a:lnTo>
                <a:lnTo>
                  <a:pt x="16265259" y="2463800"/>
                </a:lnTo>
                <a:lnTo>
                  <a:pt x="16286315" y="2476500"/>
                </a:lnTo>
                <a:lnTo>
                  <a:pt x="16502952" y="2476500"/>
                </a:lnTo>
                <a:lnTo>
                  <a:pt x="16524008" y="2463800"/>
                </a:lnTo>
                <a:lnTo>
                  <a:pt x="16543884" y="2451100"/>
                </a:lnTo>
                <a:lnTo>
                  <a:pt x="16562096" y="2451100"/>
                </a:lnTo>
                <a:lnTo>
                  <a:pt x="16577971" y="2425700"/>
                </a:lnTo>
                <a:lnTo>
                  <a:pt x="16591090" y="2413000"/>
                </a:lnTo>
                <a:lnTo>
                  <a:pt x="16596119" y="2400300"/>
                </a:lnTo>
                <a:lnTo>
                  <a:pt x="16601161" y="2387600"/>
                </a:lnTo>
                <a:lnTo>
                  <a:pt x="16607905" y="2374900"/>
                </a:lnTo>
                <a:lnTo>
                  <a:pt x="16642474" y="2222500"/>
                </a:lnTo>
                <a:lnTo>
                  <a:pt x="16647478" y="2209800"/>
                </a:lnTo>
                <a:lnTo>
                  <a:pt x="16655530" y="2197100"/>
                </a:lnTo>
                <a:lnTo>
                  <a:pt x="16666210" y="2184400"/>
                </a:lnTo>
                <a:lnTo>
                  <a:pt x="16679126" y="2184400"/>
                </a:lnTo>
                <a:lnTo>
                  <a:pt x="16699040" y="2171700"/>
                </a:lnTo>
                <a:lnTo>
                  <a:pt x="16718801" y="2171700"/>
                </a:lnTo>
                <a:lnTo>
                  <a:pt x="16757612" y="2146300"/>
                </a:lnTo>
                <a:lnTo>
                  <a:pt x="16799522" y="2146300"/>
                </a:lnTo>
                <a:lnTo>
                  <a:pt x="16812616" y="2159000"/>
                </a:lnTo>
                <a:lnTo>
                  <a:pt x="16941813" y="2235200"/>
                </a:lnTo>
                <a:lnTo>
                  <a:pt x="16961244" y="2247900"/>
                </a:lnTo>
                <a:lnTo>
                  <a:pt x="17046753" y="2247900"/>
                </a:lnTo>
                <a:lnTo>
                  <a:pt x="17067048" y="2235200"/>
                </a:lnTo>
                <a:lnTo>
                  <a:pt x="17085780" y="2235200"/>
                </a:lnTo>
                <a:lnTo>
                  <a:pt x="17102481" y="2209800"/>
                </a:lnTo>
                <a:lnTo>
                  <a:pt x="17129684" y="2184400"/>
                </a:lnTo>
                <a:lnTo>
                  <a:pt x="17224883" y="2095500"/>
                </a:lnTo>
                <a:lnTo>
                  <a:pt x="17238968" y="2082800"/>
                </a:lnTo>
                <a:lnTo>
                  <a:pt x="17250029" y="2057400"/>
                </a:lnTo>
                <a:lnTo>
                  <a:pt x="17257840" y="2032000"/>
                </a:lnTo>
                <a:lnTo>
                  <a:pt x="17262158" y="2019300"/>
                </a:lnTo>
                <a:lnTo>
                  <a:pt x="17262806" y="1993900"/>
                </a:lnTo>
                <a:lnTo>
                  <a:pt x="17259821" y="1968500"/>
                </a:lnTo>
                <a:lnTo>
                  <a:pt x="17253319" y="1955800"/>
                </a:lnTo>
                <a:lnTo>
                  <a:pt x="17243400" y="1930400"/>
                </a:lnTo>
                <a:lnTo>
                  <a:pt x="17198023" y="1854200"/>
                </a:lnTo>
                <a:lnTo>
                  <a:pt x="17723015" y="1854200"/>
                </a:lnTo>
                <a:lnTo>
                  <a:pt x="17734725" y="1879600"/>
                </a:lnTo>
                <a:lnTo>
                  <a:pt x="17750105" y="1892300"/>
                </a:lnTo>
                <a:lnTo>
                  <a:pt x="17818075" y="1892300"/>
                </a:lnTo>
                <a:lnTo>
                  <a:pt x="17841976" y="1879600"/>
                </a:lnTo>
                <a:lnTo>
                  <a:pt x="17858093" y="1854200"/>
                </a:lnTo>
                <a:lnTo>
                  <a:pt x="17863998" y="1828800"/>
                </a:lnTo>
                <a:lnTo>
                  <a:pt x="17858093" y="1790700"/>
                </a:lnTo>
                <a:lnTo>
                  <a:pt x="17841976" y="1765300"/>
                </a:lnTo>
                <a:lnTo>
                  <a:pt x="17818075" y="1752600"/>
                </a:lnTo>
                <a:lnTo>
                  <a:pt x="17750105" y="1752600"/>
                </a:lnTo>
                <a:lnTo>
                  <a:pt x="17734725" y="1765300"/>
                </a:lnTo>
                <a:lnTo>
                  <a:pt x="17723015" y="1790700"/>
                </a:lnTo>
                <a:lnTo>
                  <a:pt x="17116806" y="1790700"/>
                </a:lnTo>
                <a:lnTo>
                  <a:pt x="17105237" y="1803400"/>
                </a:lnTo>
                <a:lnTo>
                  <a:pt x="17097426" y="1803400"/>
                </a:lnTo>
                <a:lnTo>
                  <a:pt x="17094569" y="1828800"/>
                </a:lnTo>
                <a:lnTo>
                  <a:pt x="17095369" y="1828800"/>
                </a:lnTo>
                <a:lnTo>
                  <a:pt x="17097680" y="1841500"/>
                </a:lnTo>
                <a:lnTo>
                  <a:pt x="17101312" y="1841500"/>
                </a:lnTo>
                <a:lnTo>
                  <a:pt x="17106113" y="1854200"/>
                </a:lnTo>
                <a:lnTo>
                  <a:pt x="17181538" y="1968500"/>
                </a:lnTo>
                <a:lnTo>
                  <a:pt x="17188879" y="1993900"/>
                </a:lnTo>
                <a:lnTo>
                  <a:pt x="17184624" y="2032000"/>
                </a:lnTo>
                <a:lnTo>
                  <a:pt x="17050944" y="2159000"/>
                </a:lnTo>
                <a:lnTo>
                  <a:pt x="17017022" y="2184400"/>
                </a:lnTo>
                <a:lnTo>
                  <a:pt x="16998226" y="2184400"/>
                </a:lnTo>
                <a:lnTo>
                  <a:pt x="16980256" y="2171700"/>
                </a:lnTo>
                <a:lnTo>
                  <a:pt x="16937203" y="2146300"/>
                </a:lnTo>
                <a:lnTo>
                  <a:pt x="16851084" y="2095500"/>
                </a:lnTo>
                <a:lnTo>
                  <a:pt x="16821328" y="2082800"/>
                </a:lnTo>
                <a:lnTo>
                  <a:pt x="16789680" y="2070100"/>
                </a:lnTo>
                <a:lnTo>
                  <a:pt x="16757549" y="2070100"/>
                </a:lnTo>
                <a:lnTo>
                  <a:pt x="16726357" y="2082800"/>
                </a:lnTo>
                <a:lnTo>
                  <a:pt x="16708768" y="2095500"/>
                </a:lnTo>
                <a:lnTo>
                  <a:pt x="16690899" y="2095500"/>
                </a:lnTo>
                <a:lnTo>
                  <a:pt x="16654641" y="2120900"/>
                </a:lnTo>
                <a:lnTo>
                  <a:pt x="16625367" y="2133600"/>
                </a:lnTo>
                <a:lnTo>
                  <a:pt x="16601123" y="2146300"/>
                </a:lnTo>
                <a:lnTo>
                  <a:pt x="16582847" y="2171700"/>
                </a:lnTo>
                <a:lnTo>
                  <a:pt x="16571494" y="2209800"/>
                </a:lnTo>
                <a:lnTo>
                  <a:pt x="16536950" y="2362200"/>
                </a:lnTo>
                <a:lnTo>
                  <a:pt x="16529444" y="2374900"/>
                </a:lnTo>
                <a:lnTo>
                  <a:pt x="16516820" y="2387600"/>
                </a:lnTo>
                <a:lnTo>
                  <a:pt x="16500336" y="2400300"/>
                </a:lnTo>
                <a:lnTo>
                  <a:pt x="16288919" y="2400300"/>
                </a:lnTo>
                <a:lnTo>
                  <a:pt x="16272434" y="2387600"/>
                </a:lnTo>
                <a:lnTo>
                  <a:pt x="16259823" y="2374900"/>
                </a:lnTo>
                <a:lnTo>
                  <a:pt x="16252305" y="2362200"/>
                </a:lnTo>
                <a:lnTo>
                  <a:pt x="16217761" y="2209800"/>
                </a:lnTo>
                <a:lnTo>
                  <a:pt x="16206407" y="2171700"/>
                </a:lnTo>
                <a:lnTo>
                  <a:pt x="16188144" y="2146300"/>
                </a:lnTo>
                <a:lnTo>
                  <a:pt x="16163900" y="2133600"/>
                </a:lnTo>
                <a:lnTo>
                  <a:pt x="16134626" y="2120900"/>
                </a:lnTo>
                <a:lnTo>
                  <a:pt x="16098368" y="2095500"/>
                </a:lnTo>
                <a:lnTo>
                  <a:pt x="16080512" y="2095500"/>
                </a:lnTo>
                <a:lnTo>
                  <a:pt x="16062909" y="2082800"/>
                </a:lnTo>
                <a:lnTo>
                  <a:pt x="16031731" y="2070100"/>
                </a:lnTo>
                <a:lnTo>
                  <a:pt x="15999600" y="2070100"/>
                </a:lnTo>
                <a:lnTo>
                  <a:pt x="15967939" y="2082800"/>
                </a:lnTo>
                <a:lnTo>
                  <a:pt x="15938183" y="2095500"/>
                </a:lnTo>
                <a:lnTo>
                  <a:pt x="15809011" y="2171700"/>
                </a:lnTo>
                <a:lnTo>
                  <a:pt x="15791041" y="2184400"/>
                </a:lnTo>
                <a:lnTo>
                  <a:pt x="15772245" y="2184400"/>
                </a:lnTo>
                <a:lnTo>
                  <a:pt x="15738310" y="2159000"/>
                </a:lnTo>
                <a:lnTo>
                  <a:pt x="15615882" y="2044700"/>
                </a:lnTo>
                <a:lnTo>
                  <a:pt x="15599423" y="2006600"/>
                </a:lnTo>
                <a:lnTo>
                  <a:pt x="15600401" y="1993900"/>
                </a:lnTo>
                <a:lnTo>
                  <a:pt x="15607741" y="1968500"/>
                </a:lnTo>
                <a:lnTo>
                  <a:pt x="15688044" y="1841500"/>
                </a:lnTo>
                <a:lnTo>
                  <a:pt x="15701734" y="1816100"/>
                </a:lnTo>
                <a:lnTo>
                  <a:pt x="15707500" y="1778000"/>
                </a:lnTo>
                <a:lnTo>
                  <a:pt x="15705265" y="1752600"/>
                </a:lnTo>
                <a:lnTo>
                  <a:pt x="15694965" y="1714500"/>
                </a:lnTo>
                <a:lnTo>
                  <a:pt x="15686875" y="1701800"/>
                </a:lnTo>
                <a:lnTo>
                  <a:pt x="15679204" y="1676400"/>
                </a:lnTo>
                <a:lnTo>
                  <a:pt x="15671991" y="1663700"/>
                </a:lnTo>
                <a:lnTo>
                  <a:pt x="15665234" y="1651000"/>
                </a:lnTo>
                <a:lnTo>
                  <a:pt x="15650477" y="1612900"/>
                </a:lnTo>
                <a:lnTo>
                  <a:pt x="15629344" y="1587500"/>
                </a:lnTo>
                <a:lnTo>
                  <a:pt x="15602903" y="1574800"/>
                </a:lnTo>
                <a:lnTo>
                  <a:pt x="15572220" y="1562100"/>
                </a:lnTo>
                <a:lnTo>
                  <a:pt x="15424125" y="1524000"/>
                </a:lnTo>
                <a:lnTo>
                  <a:pt x="15406231" y="1524000"/>
                </a:lnTo>
                <a:lnTo>
                  <a:pt x="15392248" y="1511300"/>
                </a:lnTo>
                <a:lnTo>
                  <a:pt x="15383142" y="1485900"/>
                </a:lnTo>
                <a:lnTo>
                  <a:pt x="15379891" y="1473200"/>
                </a:lnTo>
                <a:lnTo>
                  <a:pt x="15379891" y="1422400"/>
                </a:lnTo>
                <a:lnTo>
                  <a:pt x="15380157" y="1371600"/>
                </a:lnTo>
                <a:lnTo>
                  <a:pt x="15379891" y="1371600"/>
                </a:lnTo>
                <a:lnTo>
                  <a:pt x="15379891" y="1295400"/>
                </a:lnTo>
                <a:lnTo>
                  <a:pt x="15381288" y="1270000"/>
                </a:lnTo>
                <a:lnTo>
                  <a:pt x="15401227" y="1231900"/>
                </a:lnTo>
                <a:lnTo>
                  <a:pt x="15425674" y="1206500"/>
                </a:lnTo>
                <a:lnTo>
                  <a:pt x="15440254" y="1206500"/>
                </a:lnTo>
                <a:lnTo>
                  <a:pt x="15455964" y="1193800"/>
                </a:lnTo>
                <a:lnTo>
                  <a:pt x="15597670" y="1168400"/>
                </a:lnTo>
                <a:lnTo>
                  <a:pt x="15633180" y="1143000"/>
                </a:lnTo>
                <a:lnTo>
                  <a:pt x="15655481" y="1104900"/>
                </a:lnTo>
                <a:lnTo>
                  <a:pt x="15662326" y="1092200"/>
                </a:lnTo>
                <a:lnTo>
                  <a:pt x="15669654" y="1079500"/>
                </a:lnTo>
                <a:lnTo>
                  <a:pt x="15677426" y="1054100"/>
                </a:lnTo>
                <a:lnTo>
                  <a:pt x="15685618" y="1041400"/>
                </a:lnTo>
                <a:lnTo>
                  <a:pt x="15692044" y="1016000"/>
                </a:lnTo>
                <a:lnTo>
                  <a:pt x="15693441" y="1003300"/>
                </a:lnTo>
                <a:lnTo>
                  <a:pt x="15689860" y="977900"/>
                </a:lnTo>
                <a:lnTo>
                  <a:pt x="15681363" y="965200"/>
                </a:lnTo>
                <a:lnTo>
                  <a:pt x="15604528" y="838200"/>
                </a:lnTo>
                <a:lnTo>
                  <a:pt x="15597023" y="825500"/>
                </a:lnTo>
                <a:lnTo>
                  <a:pt x="15592095" y="812800"/>
                </a:lnTo>
                <a:lnTo>
                  <a:pt x="15589834" y="787400"/>
                </a:lnTo>
                <a:lnTo>
                  <a:pt x="15590330" y="774700"/>
                </a:lnTo>
                <a:lnTo>
                  <a:pt x="15593606" y="762000"/>
                </a:lnTo>
                <a:lnTo>
                  <a:pt x="15599512" y="736600"/>
                </a:lnTo>
                <a:lnTo>
                  <a:pt x="15607868" y="723900"/>
                </a:lnTo>
                <a:lnTo>
                  <a:pt x="15618524" y="711200"/>
                </a:lnTo>
                <a:lnTo>
                  <a:pt x="15735681" y="596900"/>
                </a:lnTo>
                <a:lnTo>
                  <a:pt x="15748305" y="584200"/>
                </a:lnTo>
                <a:lnTo>
                  <a:pt x="15762478" y="584200"/>
                </a:lnTo>
                <a:lnTo>
                  <a:pt x="15777833" y="571500"/>
                </a:lnTo>
                <a:lnTo>
                  <a:pt x="15842552" y="571500"/>
                </a:lnTo>
                <a:lnTo>
                  <a:pt x="15857271" y="584200"/>
                </a:lnTo>
                <a:lnTo>
                  <a:pt x="15980893" y="660400"/>
                </a:lnTo>
                <a:lnTo>
                  <a:pt x="15999384" y="673100"/>
                </a:lnTo>
                <a:lnTo>
                  <a:pt x="16039033" y="673100"/>
                </a:lnTo>
                <a:lnTo>
                  <a:pt x="16058439" y="660400"/>
                </a:lnTo>
                <a:lnTo>
                  <a:pt x="16076283" y="660400"/>
                </a:lnTo>
                <a:lnTo>
                  <a:pt x="16094380" y="647700"/>
                </a:lnTo>
                <a:lnTo>
                  <a:pt x="16112693" y="647700"/>
                </a:lnTo>
                <a:lnTo>
                  <a:pt x="16149346" y="622300"/>
                </a:lnTo>
                <a:lnTo>
                  <a:pt x="16164421" y="609600"/>
                </a:lnTo>
                <a:lnTo>
                  <a:pt x="16175787" y="596900"/>
                </a:lnTo>
                <a:lnTo>
                  <a:pt x="16182836" y="571500"/>
                </a:lnTo>
                <a:lnTo>
                  <a:pt x="16215906" y="431800"/>
                </a:lnTo>
                <a:lnTo>
                  <a:pt x="16221012" y="419100"/>
                </a:lnTo>
                <a:lnTo>
                  <a:pt x="16228632" y="406400"/>
                </a:lnTo>
                <a:lnTo>
                  <a:pt x="16238563" y="393700"/>
                </a:lnTo>
                <a:lnTo>
                  <a:pt x="16250590" y="381000"/>
                </a:lnTo>
                <a:lnTo>
                  <a:pt x="16264357" y="368300"/>
                </a:lnTo>
                <a:lnTo>
                  <a:pt x="16279394" y="368300"/>
                </a:lnTo>
                <a:lnTo>
                  <a:pt x="16295332" y="355600"/>
                </a:lnTo>
                <a:lnTo>
                  <a:pt x="16493935" y="355600"/>
                </a:lnTo>
                <a:lnTo>
                  <a:pt x="16509873" y="368300"/>
                </a:lnTo>
                <a:lnTo>
                  <a:pt x="16524910" y="368300"/>
                </a:lnTo>
                <a:lnTo>
                  <a:pt x="16560622" y="406400"/>
                </a:lnTo>
                <a:lnTo>
                  <a:pt x="16606419" y="571500"/>
                </a:lnTo>
                <a:lnTo>
                  <a:pt x="16613366" y="596900"/>
                </a:lnTo>
                <a:lnTo>
                  <a:pt x="16624503" y="609600"/>
                </a:lnTo>
                <a:lnTo>
                  <a:pt x="16639274" y="622300"/>
                </a:lnTo>
                <a:lnTo>
                  <a:pt x="16657104" y="635000"/>
                </a:lnTo>
                <a:lnTo>
                  <a:pt x="17767173" y="635000"/>
                </a:lnTo>
                <a:lnTo>
                  <a:pt x="17778895" y="647700"/>
                </a:lnTo>
                <a:lnTo>
                  <a:pt x="17794262" y="660400"/>
                </a:lnTo>
                <a:lnTo>
                  <a:pt x="17812538" y="673100"/>
                </a:lnTo>
                <a:lnTo>
                  <a:pt x="17862207" y="673100"/>
                </a:lnTo>
                <a:lnTo>
                  <a:pt x="17886109" y="660400"/>
                </a:lnTo>
                <a:lnTo>
                  <a:pt x="17902225" y="635000"/>
                </a:lnTo>
                <a:lnTo>
                  <a:pt x="17908143" y="596900"/>
                </a:lnTo>
                <a:close/>
              </a:path>
            </a:pathLst>
          </a:custGeom>
          <a:solidFill>
            <a:srgbClr val="FFFFFF">
              <a:alpha val="6999"/>
            </a:srgbClr>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0" y="6747870"/>
            <a:ext cx="4710731" cy="321945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17" name="bg object 17"/>
          <p:cNvSpPr/>
          <p:nvPr/>
        </p:nvSpPr>
        <p:spPr>
          <a:xfrm>
            <a:off x="12091101" y="8764387"/>
            <a:ext cx="10795" cy="62865"/>
          </a:xfrm>
          <a:custGeom>
            <a:avLst/>
            <a:gdLst/>
            <a:ahLst/>
            <a:cxnLst/>
            <a:rect l="l" t="t" r="r" b="b"/>
            <a:pathLst>
              <a:path w="10795" h="62865">
                <a:moveTo>
                  <a:pt x="10178" y="0"/>
                </a:moveTo>
                <a:lnTo>
                  <a:pt x="0" y="27255"/>
                </a:lnTo>
                <a:lnTo>
                  <a:pt x="887" y="51126"/>
                </a:lnTo>
              </a:path>
              <a:path w="10795" h="62865">
                <a:moveTo>
                  <a:pt x="944" y="52653"/>
                </a:moveTo>
                <a:lnTo>
                  <a:pt x="4985" y="62706"/>
                </a:lnTo>
              </a:path>
            </a:pathLst>
          </a:custGeom>
          <a:ln w="38099">
            <a:solidFill>
              <a:srgbClr val="9EA6ED"/>
            </a:solidFill>
          </a:ln>
        </p:spPr>
        <p:txBody>
          <a:bodyPr wrap="square" lIns="0" tIns="0" rIns="0" bIns="0" rtlCol="0"/>
          <a:lstStyle/>
          <a:p>
            <a:endParaRPr/>
          </a:p>
        </p:txBody>
      </p:sp>
      <p:sp>
        <p:nvSpPr>
          <p:cNvPr id="18" name="bg object 18"/>
          <p:cNvSpPr/>
          <p:nvPr/>
        </p:nvSpPr>
        <p:spPr>
          <a:xfrm>
            <a:off x="12234298" y="8841068"/>
            <a:ext cx="121920" cy="123189"/>
          </a:xfrm>
          <a:custGeom>
            <a:avLst/>
            <a:gdLst/>
            <a:ahLst/>
            <a:cxnLst/>
            <a:rect l="l" t="t" r="r" b="b"/>
            <a:pathLst>
              <a:path w="121920" h="123190">
                <a:moveTo>
                  <a:pt x="0" y="122823"/>
                </a:moveTo>
                <a:lnTo>
                  <a:pt x="109752" y="15639"/>
                </a:lnTo>
                <a:lnTo>
                  <a:pt x="121463" y="0"/>
                </a:lnTo>
              </a:path>
            </a:pathLst>
          </a:custGeom>
          <a:ln w="38099">
            <a:solidFill>
              <a:srgbClr val="9EA6ED"/>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2201294" y="8707734"/>
            <a:ext cx="124102" cy="64757"/>
          </a:xfrm>
          <a:prstGeom prst="rect">
            <a:avLst/>
          </a:prstGeom>
        </p:spPr>
      </p:pic>
      <p:sp>
        <p:nvSpPr>
          <p:cNvPr id="20" name="bg object 20"/>
          <p:cNvSpPr/>
          <p:nvPr/>
        </p:nvSpPr>
        <p:spPr>
          <a:xfrm>
            <a:off x="12596870" y="8725765"/>
            <a:ext cx="276225" cy="238125"/>
          </a:xfrm>
          <a:custGeom>
            <a:avLst/>
            <a:gdLst/>
            <a:ahLst/>
            <a:cxnLst/>
            <a:rect l="l" t="t" r="r" b="b"/>
            <a:pathLst>
              <a:path w="276225" h="238125">
                <a:moveTo>
                  <a:pt x="143178" y="238124"/>
                </a:moveTo>
                <a:lnTo>
                  <a:pt x="134339" y="238124"/>
                </a:lnTo>
                <a:lnTo>
                  <a:pt x="113698" y="97937"/>
                </a:lnTo>
                <a:lnTo>
                  <a:pt x="534" y="6417"/>
                </a:lnTo>
                <a:lnTo>
                  <a:pt x="0" y="4526"/>
                </a:lnTo>
                <a:lnTo>
                  <a:pt x="1200" y="1133"/>
                </a:lnTo>
                <a:lnTo>
                  <a:pt x="2804" y="0"/>
                </a:lnTo>
                <a:lnTo>
                  <a:pt x="274814" y="7"/>
                </a:lnTo>
                <a:lnTo>
                  <a:pt x="275542" y="101"/>
                </a:lnTo>
                <a:lnTo>
                  <a:pt x="276199" y="314"/>
                </a:lnTo>
                <a:lnTo>
                  <a:pt x="276199" y="8493"/>
                </a:lnTo>
                <a:lnTo>
                  <a:pt x="16608" y="8493"/>
                </a:lnTo>
                <a:lnTo>
                  <a:pt x="118052" y="90534"/>
                </a:lnTo>
                <a:lnTo>
                  <a:pt x="134925" y="90534"/>
                </a:lnTo>
                <a:lnTo>
                  <a:pt x="122279" y="97901"/>
                </a:lnTo>
                <a:lnTo>
                  <a:pt x="140993" y="225008"/>
                </a:lnTo>
                <a:lnTo>
                  <a:pt x="150825" y="225008"/>
                </a:lnTo>
                <a:lnTo>
                  <a:pt x="143178" y="238124"/>
                </a:lnTo>
                <a:close/>
              </a:path>
              <a:path w="276225" h="238125">
                <a:moveTo>
                  <a:pt x="134925" y="90534"/>
                </a:moveTo>
                <a:lnTo>
                  <a:pt x="118052" y="90534"/>
                </a:lnTo>
                <a:lnTo>
                  <a:pt x="258877" y="8493"/>
                </a:lnTo>
                <a:lnTo>
                  <a:pt x="276199" y="8493"/>
                </a:lnTo>
                <a:lnTo>
                  <a:pt x="276199" y="9942"/>
                </a:lnTo>
                <a:lnTo>
                  <a:pt x="272653" y="16025"/>
                </a:lnTo>
                <a:lnTo>
                  <a:pt x="262821" y="16025"/>
                </a:lnTo>
                <a:lnTo>
                  <a:pt x="134925" y="90534"/>
                </a:lnTo>
                <a:close/>
              </a:path>
              <a:path w="276225" h="238125">
                <a:moveTo>
                  <a:pt x="150825" y="225008"/>
                </a:moveTo>
                <a:lnTo>
                  <a:pt x="140993" y="225008"/>
                </a:lnTo>
                <a:lnTo>
                  <a:pt x="262821" y="16025"/>
                </a:lnTo>
                <a:lnTo>
                  <a:pt x="272653" y="16025"/>
                </a:lnTo>
                <a:lnTo>
                  <a:pt x="150825" y="225008"/>
                </a:lnTo>
                <a:close/>
              </a:path>
            </a:pathLst>
          </a:custGeom>
          <a:solidFill>
            <a:srgbClr val="9EA6ED"/>
          </a:solidFill>
        </p:spPr>
        <p:txBody>
          <a:bodyPr wrap="square" lIns="0" tIns="0" rIns="0" bIns="0" rtlCol="0"/>
          <a:lstStyle/>
          <a:p>
            <a:endParaRPr/>
          </a:p>
        </p:txBody>
      </p:sp>
      <p:sp>
        <p:nvSpPr>
          <p:cNvPr id="2" name="Holder 2"/>
          <p:cNvSpPr>
            <a:spLocks noGrp="1"/>
          </p:cNvSpPr>
          <p:nvPr>
            <p:ph type="title"/>
          </p:nvPr>
        </p:nvSpPr>
        <p:spPr>
          <a:xfrm>
            <a:off x="800482" y="283760"/>
            <a:ext cx="16687034" cy="1016000"/>
          </a:xfrm>
          <a:prstGeom prst="rect">
            <a:avLst/>
          </a:prstGeom>
        </p:spPr>
        <p:txBody>
          <a:bodyPr wrap="square" lIns="0" tIns="0" rIns="0" bIns="0">
            <a:spAutoFit/>
          </a:bodyPr>
          <a:lstStyle>
            <a:lvl1pPr>
              <a:defRPr sz="6500" b="0" i="0">
                <a:solidFill>
                  <a:srgbClr val="294633"/>
                </a:solidFill>
                <a:latin typeface="Verdana"/>
                <a:cs typeface="Verdana"/>
              </a:defRPr>
            </a:lvl1pPr>
          </a:lstStyle>
          <a:p>
            <a:endParaRPr/>
          </a:p>
        </p:txBody>
      </p:sp>
      <p:sp>
        <p:nvSpPr>
          <p:cNvPr id="3" name="Holder 3"/>
          <p:cNvSpPr>
            <a:spLocks noGrp="1"/>
          </p:cNvSpPr>
          <p:nvPr>
            <p:ph type="body" idx="1"/>
          </p:nvPr>
        </p:nvSpPr>
        <p:spPr>
          <a:xfrm>
            <a:off x="638990" y="2033997"/>
            <a:ext cx="17010018" cy="5740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8990" y="4382954"/>
            <a:ext cx="9488170" cy="1395730"/>
          </a:xfrm>
          <a:prstGeom prst="rect">
            <a:avLst/>
          </a:prstGeom>
        </p:spPr>
        <p:txBody>
          <a:bodyPr vert="horz" wrap="square" lIns="0" tIns="17145" rIns="0" bIns="0" rtlCol="0">
            <a:spAutoFit/>
          </a:bodyPr>
          <a:lstStyle/>
          <a:p>
            <a:pPr marL="12700">
              <a:lnSpc>
                <a:spcPct val="100000"/>
              </a:lnSpc>
              <a:spcBef>
                <a:spcPts val="135"/>
              </a:spcBef>
            </a:pPr>
            <a:r>
              <a:rPr sz="8950" spc="-215" dirty="0">
                <a:solidFill>
                  <a:srgbClr val="FFFFFF"/>
                </a:solidFill>
                <a:latin typeface="Lucida Sans Unicode"/>
                <a:cs typeface="Lucida Sans Unicode"/>
              </a:rPr>
              <a:t>SOLID</a:t>
            </a:r>
            <a:r>
              <a:rPr sz="8950" spc="-495" dirty="0">
                <a:solidFill>
                  <a:srgbClr val="FFFFFF"/>
                </a:solidFill>
                <a:latin typeface="Lucida Sans Unicode"/>
                <a:cs typeface="Lucida Sans Unicode"/>
              </a:rPr>
              <a:t> </a:t>
            </a:r>
            <a:r>
              <a:rPr sz="8950" spc="-70" dirty="0">
                <a:solidFill>
                  <a:srgbClr val="FFFFFF"/>
                </a:solidFill>
                <a:latin typeface="Lucida Sans Unicode"/>
                <a:cs typeface="Lucida Sans Unicode"/>
              </a:rPr>
              <a:t>PRINCIPLES</a:t>
            </a:r>
            <a:endParaRPr sz="8950">
              <a:latin typeface="Lucida Sans Unicode"/>
              <a:cs typeface="Lucida Sans Unicode"/>
            </a:endParaRPr>
          </a:p>
        </p:txBody>
      </p:sp>
      <p:pic>
        <p:nvPicPr>
          <p:cNvPr id="4" name="Picture 3">
            <a:extLst>
              <a:ext uri="{FF2B5EF4-FFF2-40B4-BE49-F238E27FC236}">
                <a16:creationId xmlns:a16="http://schemas.microsoft.com/office/drawing/2014/main" id="{E9B6679F-5BCF-0FC6-652F-B18544968DAA}"/>
              </a:ext>
            </a:extLst>
          </p:cNvPr>
          <p:cNvPicPr>
            <a:picLocks noChangeAspect="1"/>
          </p:cNvPicPr>
          <p:nvPr/>
        </p:nvPicPr>
        <p:blipFill>
          <a:blip r:embed="rId2"/>
          <a:stretch>
            <a:fillRect/>
          </a:stretch>
        </p:blipFill>
        <p:spPr>
          <a:xfrm>
            <a:off x="-3227" y="3534"/>
            <a:ext cx="5020904" cy="3753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035756" y="2154261"/>
            <a:ext cx="15125699" cy="6381749"/>
          </a:xfrm>
          <a:prstGeom prst="rect">
            <a:avLst/>
          </a:prstGeom>
        </p:spPr>
      </p:pic>
      <p:sp>
        <p:nvSpPr>
          <p:cNvPr id="4" name="object 4"/>
          <p:cNvSpPr/>
          <p:nvPr/>
        </p:nvSpPr>
        <p:spPr>
          <a:xfrm>
            <a:off x="483070" y="175599"/>
            <a:ext cx="11666220" cy="1311275"/>
          </a:xfrm>
          <a:custGeom>
            <a:avLst/>
            <a:gdLst/>
            <a:ahLst/>
            <a:cxnLst/>
            <a:rect l="l" t="t" r="r" b="b"/>
            <a:pathLst>
              <a:path w="11666220" h="1311275">
                <a:moveTo>
                  <a:pt x="11337821"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337821" y="0"/>
                </a:lnTo>
                <a:lnTo>
                  <a:pt x="11386260" y="3554"/>
                </a:lnTo>
                <a:lnTo>
                  <a:pt x="11432492" y="13878"/>
                </a:lnTo>
                <a:lnTo>
                  <a:pt x="11476011" y="30466"/>
                </a:lnTo>
                <a:lnTo>
                  <a:pt x="11516309" y="52810"/>
                </a:lnTo>
                <a:lnTo>
                  <a:pt x="11552879" y="80403"/>
                </a:lnTo>
                <a:lnTo>
                  <a:pt x="11585214" y="112738"/>
                </a:lnTo>
                <a:lnTo>
                  <a:pt x="11612807" y="149308"/>
                </a:lnTo>
                <a:lnTo>
                  <a:pt x="11635151" y="189605"/>
                </a:lnTo>
                <a:lnTo>
                  <a:pt x="11651738" y="233124"/>
                </a:lnTo>
                <a:lnTo>
                  <a:pt x="11662063" y="279357"/>
                </a:lnTo>
                <a:lnTo>
                  <a:pt x="11665617" y="327796"/>
                </a:lnTo>
                <a:lnTo>
                  <a:pt x="11665617" y="983390"/>
                </a:lnTo>
                <a:lnTo>
                  <a:pt x="11662063" y="1031829"/>
                </a:lnTo>
                <a:lnTo>
                  <a:pt x="11651738" y="1078062"/>
                </a:lnTo>
                <a:lnTo>
                  <a:pt x="11635151" y="1121581"/>
                </a:lnTo>
                <a:lnTo>
                  <a:pt x="11612807" y="1161879"/>
                </a:lnTo>
                <a:lnTo>
                  <a:pt x="11585214" y="1198449"/>
                </a:lnTo>
                <a:lnTo>
                  <a:pt x="11552879" y="1230784"/>
                </a:lnTo>
                <a:lnTo>
                  <a:pt x="11516309" y="1258377"/>
                </a:lnTo>
                <a:lnTo>
                  <a:pt x="11476011" y="1280721"/>
                </a:lnTo>
                <a:lnTo>
                  <a:pt x="11432492" y="1297308"/>
                </a:lnTo>
                <a:lnTo>
                  <a:pt x="11386260" y="1307633"/>
                </a:lnTo>
                <a:lnTo>
                  <a:pt x="11337821"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59"/>
            <a:ext cx="11031220" cy="1016000"/>
          </a:xfrm>
          <a:prstGeom prst="rect">
            <a:avLst/>
          </a:prstGeom>
        </p:spPr>
        <p:txBody>
          <a:bodyPr vert="horz" wrap="square" lIns="0" tIns="12065" rIns="0" bIns="0" rtlCol="0">
            <a:spAutoFit/>
          </a:bodyPr>
          <a:lstStyle/>
          <a:p>
            <a:pPr marL="12700">
              <a:lnSpc>
                <a:spcPct val="100000"/>
              </a:lnSpc>
              <a:spcBef>
                <a:spcPts val="95"/>
              </a:spcBef>
            </a:pPr>
            <a:r>
              <a:rPr spc="310" dirty="0">
                <a:latin typeface="Trebuchet MS"/>
                <a:cs typeface="Trebuchet MS"/>
              </a:rPr>
              <a:t>Liskov</a:t>
            </a:r>
            <a:r>
              <a:rPr spc="-145" dirty="0">
                <a:latin typeface="Trebuchet MS"/>
                <a:cs typeface="Trebuchet MS"/>
              </a:rPr>
              <a:t> </a:t>
            </a:r>
            <a:r>
              <a:rPr spc="160" dirty="0">
                <a:latin typeface="Trebuchet MS"/>
                <a:cs typeface="Trebuchet MS"/>
              </a:rPr>
              <a:t>Substitution</a:t>
            </a:r>
            <a:r>
              <a:rPr spc="-140" dirty="0">
                <a:latin typeface="Trebuchet MS"/>
                <a:cs typeface="Trebuchet MS"/>
              </a:rPr>
              <a:t> </a:t>
            </a:r>
            <a:r>
              <a:rPr spc="70" dirty="0">
                <a:latin typeface="Trebuchet MS"/>
                <a:cs typeface="Trebuchet MS"/>
              </a:rPr>
              <a:t>Principle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3" name="object 3"/>
          <p:cNvSpPr/>
          <p:nvPr/>
        </p:nvSpPr>
        <p:spPr>
          <a:xfrm>
            <a:off x="12091101" y="8764385"/>
            <a:ext cx="10795" cy="64135"/>
          </a:xfrm>
          <a:custGeom>
            <a:avLst/>
            <a:gdLst/>
            <a:ahLst/>
            <a:cxnLst/>
            <a:rect l="l" t="t" r="r" b="b"/>
            <a:pathLst>
              <a:path w="10795" h="64134">
                <a:moveTo>
                  <a:pt x="10178" y="0"/>
                </a:moveTo>
                <a:lnTo>
                  <a:pt x="0" y="27255"/>
                </a:lnTo>
                <a:lnTo>
                  <a:pt x="893" y="51283"/>
                </a:lnTo>
              </a:path>
              <a:path w="10795" h="64134">
                <a:moveTo>
                  <a:pt x="944" y="52653"/>
                </a:moveTo>
                <a:lnTo>
                  <a:pt x="5457" y="63880"/>
                </a:lnTo>
              </a:path>
            </a:pathLst>
          </a:custGeom>
          <a:ln w="38099">
            <a:solidFill>
              <a:srgbClr val="9EA6ED"/>
            </a:solidFill>
          </a:ln>
        </p:spPr>
        <p:txBody>
          <a:bodyPr wrap="square" lIns="0" tIns="0" rIns="0" bIns="0" rtlCol="0"/>
          <a:lstStyle/>
          <a:p>
            <a:endParaRPr/>
          </a:p>
        </p:txBody>
      </p:sp>
      <p:grpSp>
        <p:nvGrpSpPr>
          <p:cNvPr id="4" name="object 4"/>
          <p:cNvGrpSpPr/>
          <p:nvPr/>
        </p:nvGrpSpPr>
        <p:grpSpPr>
          <a:xfrm>
            <a:off x="12201497" y="8707732"/>
            <a:ext cx="176530" cy="275590"/>
            <a:chOff x="12201497" y="8707732"/>
            <a:chExt cx="176530" cy="275590"/>
          </a:xfrm>
        </p:grpSpPr>
        <p:sp>
          <p:nvSpPr>
            <p:cNvPr id="5" name="object 5"/>
            <p:cNvSpPr/>
            <p:nvPr/>
          </p:nvSpPr>
          <p:spPr>
            <a:xfrm>
              <a:off x="12234297" y="8834745"/>
              <a:ext cx="124460" cy="129539"/>
            </a:xfrm>
            <a:custGeom>
              <a:avLst/>
              <a:gdLst/>
              <a:ahLst/>
              <a:cxnLst/>
              <a:rect l="l" t="t" r="r" b="b"/>
              <a:pathLst>
                <a:path w="124459" h="129540">
                  <a:moveTo>
                    <a:pt x="0" y="129144"/>
                  </a:moveTo>
                  <a:lnTo>
                    <a:pt x="109752" y="21960"/>
                  </a:lnTo>
                  <a:lnTo>
                    <a:pt x="121463" y="6320"/>
                  </a:lnTo>
                  <a:lnTo>
                    <a:pt x="124378" y="0"/>
                  </a:lnTo>
                </a:path>
              </a:pathLst>
            </a:custGeom>
            <a:ln w="38099">
              <a:solidFill>
                <a:srgbClr val="9EA6ED"/>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201497" y="8707732"/>
              <a:ext cx="116756" cy="64616"/>
            </a:xfrm>
            <a:prstGeom prst="rect">
              <a:avLst/>
            </a:prstGeom>
          </p:spPr>
        </p:pic>
      </p:grpSp>
      <p:sp>
        <p:nvSpPr>
          <p:cNvPr id="7" name="object 7"/>
          <p:cNvSpPr/>
          <p:nvPr/>
        </p:nvSpPr>
        <p:spPr>
          <a:xfrm>
            <a:off x="12596870" y="8725764"/>
            <a:ext cx="276225" cy="238125"/>
          </a:xfrm>
          <a:custGeom>
            <a:avLst/>
            <a:gdLst/>
            <a:ahLst/>
            <a:cxnLst/>
            <a:rect l="l" t="t" r="r" b="b"/>
            <a:pathLst>
              <a:path w="276225" h="238125">
                <a:moveTo>
                  <a:pt x="143179" y="238124"/>
                </a:moveTo>
                <a:lnTo>
                  <a:pt x="134339" y="238124"/>
                </a:lnTo>
                <a:lnTo>
                  <a:pt x="113698" y="97937"/>
                </a:lnTo>
                <a:lnTo>
                  <a:pt x="534" y="6417"/>
                </a:lnTo>
                <a:lnTo>
                  <a:pt x="0" y="4526"/>
                </a:lnTo>
                <a:lnTo>
                  <a:pt x="1200" y="1134"/>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9" y="238124"/>
                </a:lnTo>
                <a:close/>
              </a:path>
              <a:path w="276225" h="238125">
                <a:moveTo>
                  <a:pt x="134925" y="90534"/>
                </a:moveTo>
                <a:lnTo>
                  <a:pt x="118052" y="90534"/>
                </a:lnTo>
                <a:lnTo>
                  <a:pt x="258877" y="8493"/>
                </a:lnTo>
                <a:lnTo>
                  <a:pt x="276199" y="8493"/>
                </a:lnTo>
                <a:lnTo>
                  <a:pt x="276199" y="9942"/>
                </a:lnTo>
                <a:lnTo>
                  <a:pt x="272653" y="16026"/>
                </a:lnTo>
                <a:lnTo>
                  <a:pt x="262821" y="16026"/>
                </a:lnTo>
                <a:lnTo>
                  <a:pt x="134925" y="90534"/>
                </a:lnTo>
                <a:close/>
              </a:path>
              <a:path w="276225" h="238125">
                <a:moveTo>
                  <a:pt x="150825" y="225008"/>
                </a:moveTo>
                <a:lnTo>
                  <a:pt x="140993" y="225008"/>
                </a:lnTo>
                <a:lnTo>
                  <a:pt x="262821" y="16026"/>
                </a:lnTo>
                <a:lnTo>
                  <a:pt x="272653" y="16026"/>
                </a:lnTo>
                <a:lnTo>
                  <a:pt x="150825" y="225008"/>
                </a:lnTo>
                <a:close/>
              </a:path>
            </a:pathLst>
          </a:custGeom>
          <a:solidFill>
            <a:srgbClr val="9EA6ED"/>
          </a:solidFill>
        </p:spPr>
        <p:txBody>
          <a:bodyPr wrap="square" lIns="0" tIns="0" rIns="0" bIns="0" rtlCol="0"/>
          <a:lstStyle/>
          <a:p>
            <a:endParaRPr/>
          </a:p>
        </p:txBody>
      </p:sp>
      <p:sp>
        <p:nvSpPr>
          <p:cNvPr id="10" name="object 10"/>
          <p:cNvSpPr/>
          <p:nvPr/>
        </p:nvSpPr>
        <p:spPr>
          <a:xfrm>
            <a:off x="483070" y="175598"/>
            <a:ext cx="11666220" cy="1311275"/>
          </a:xfrm>
          <a:custGeom>
            <a:avLst/>
            <a:gdLst/>
            <a:ahLst/>
            <a:cxnLst/>
            <a:rect l="l" t="t" r="r" b="b"/>
            <a:pathLst>
              <a:path w="11666220" h="1311275">
                <a:moveTo>
                  <a:pt x="11337821"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337821" y="0"/>
                </a:lnTo>
                <a:lnTo>
                  <a:pt x="11386260" y="3554"/>
                </a:lnTo>
                <a:lnTo>
                  <a:pt x="11432492" y="13878"/>
                </a:lnTo>
                <a:lnTo>
                  <a:pt x="11476011" y="30466"/>
                </a:lnTo>
                <a:lnTo>
                  <a:pt x="11516309" y="52810"/>
                </a:lnTo>
                <a:lnTo>
                  <a:pt x="11552879" y="80403"/>
                </a:lnTo>
                <a:lnTo>
                  <a:pt x="11585214" y="112738"/>
                </a:lnTo>
                <a:lnTo>
                  <a:pt x="11612807" y="149308"/>
                </a:lnTo>
                <a:lnTo>
                  <a:pt x="11635151" y="189605"/>
                </a:lnTo>
                <a:lnTo>
                  <a:pt x="11651738" y="233124"/>
                </a:lnTo>
                <a:lnTo>
                  <a:pt x="11662063" y="279357"/>
                </a:lnTo>
                <a:lnTo>
                  <a:pt x="11665617" y="327796"/>
                </a:lnTo>
                <a:lnTo>
                  <a:pt x="11665617" y="983390"/>
                </a:lnTo>
                <a:lnTo>
                  <a:pt x="11662063" y="1031829"/>
                </a:lnTo>
                <a:lnTo>
                  <a:pt x="11651738" y="1078062"/>
                </a:lnTo>
                <a:lnTo>
                  <a:pt x="11635151" y="1121581"/>
                </a:lnTo>
                <a:lnTo>
                  <a:pt x="11612807" y="1161879"/>
                </a:lnTo>
                <a:lnTo>
                  <a:pt x="11585214" y="1198449"/>
                </a:lnTo>
                <a:lnTo>
                  <a:pt x="11552879" y="1230784"/>
                </a:lnTo>
                <a:lnTo>
                  <a:pt x="11516309" y="1258377"/>
                </a:lnTo>
                <a:lnTo>
                  <a:pt x="11476011" y="1280721"/>
                </a:lnTo>
                <a:lnTo>
                  <a:pt x="11432492" y="1297308"/>
                </a:lnTo>
                <a:lnTo>
                  <a:pt x="11386260" y="1307633"/>
                </a:lnTo>
                <a:lnTo>
                  <a:pt x="11337821" y="1311187"/>
                </a:lnTo>
                <a:close/>
              </a:path>
            </a:pathLst>
          </a:custGeom>
          <a:solidFill>
            <a:srgbClr val="F1CAD5"/>
          </a:solidFill>
        </p:spPr>
        <p:txBody>
          <a:bodyPr wrap="square" lIns="0" tIns="0" rIns="0" bIns="0" rtlCol="0"/>
          <a:lstStyle/>
          <a:p>
            <a:endParaRPr/>
          </a:p>
        </p:txBody>
      </p:sp>
      <p:sp>
        <p:nvSpPr>
          <p:cNvPr id="11" name="object 11"/>
          <p:cNvSpPr txBox="1">
            <a:spLocks noGrp="1"/>
          </p:cNvSpPr>
          <p:nvPr>
            <p:ph type="title"/>
          </p:nvPr>
        </p:nvSpPr>
        <p:spPr>
          <a:xfrm>
            <a:off x="800482" y="283760"/>
            <a:ext cx="11031220" cy="1016000"/>
          </a:xfrm>
          <a:prstGeom prst="rect">
            <a:avLst/>
          </a:prstGeom>
        </p:spPr>
        <p:txBody>
          <a:bodyPr vert="horz" wrap="square" lIns="0" tIns="12065" rIns="0" bIns="0" rtlCol="0">
            <a:spAutoFit/>
          </a:bodyPr>
          <a:lstStyle/>
          <a:p>
            <a:pPr marL="12700">
              <a:lnSpc>
                <a:spcPct val="100000"/>
              </a:lnSpc>
              <a:spcBef>
                <a:spcPts val="95"/>
              </a:spcBef>
            </a:pPr>
            <a:r>
              <a:rPr spc="310" dirty="0">
                <a:latin typeface="Trebuchet MS"/>
                <a:cs typeface="Trebuchet MS"/>
              </a:rPr>
              <a:t>Liskov</a:t>
            </a:r>
            <a:r>
              <a:rPr spc="-145" dirty="0">
                <a:latin typeface="Trebuchet MS"/>
                <a:cs typeface="Trebuchet MS"/>
              </a:rPr>
              <a:t> </a:t>
            </a:r>
            <a:r>
              <a:rPr spc="160" dirty="0">
                <a:latin typeface="Trebuchet MS"/>
                <a:cs typeface="Trebuchet MS"/>
              </a:rPr>
              <a:t>Substitution</a:t>
            </a:r>
            <a:r>
              <a:rPr spc="-140" dirty="0">
                <a:latin typeface="Trebuchet MS"/>
                <a:cs typeface="Trebuchet MS"/>
              </a:rPr>
              <a:t> </a:t>
            </a:r>
            <a:r>
              <a:rPr spc="70" dirty="0">
                <a:latin typeface="Trebuchet MS"/>
                <a:cs typeface="Trebuchet MS"/>
              </a:rPr>
              <a:t>Principle</a:t>
            </a:r>
          </a:p>
        </p:txBody>
      </p:sp>
      <p:pic>
        <p:nvPicPr>
          <p:cNvPr id="8" name="Picture 7" descr="A screenshot of a computer code&#10;&#10;Description automatically generated">
            <a:extLst>
              <a:ext uri="{FF2B5EF4-FFF2-40B4-BE49-F238E27FC236}">
                <a16:creationId xmlns:a16="http://schemas.microsoft.com/office/drawing/2014/main" id="{BD77AE99-921D-ADD8-C0DD-93175BA32697}"/>
              </a:ext>
            </a:extLst>
          </p:cNvPr>
          <p:cNvPicPr>
            <a:picLocks noChangeAspect="1"/>
          </p:cNvPicPr>
          <p:nvPr/>
        </p:nvPicPr>
        <p:blipFill>
          <a:blip r:embed="rId3"/>
          <a:stretch>
            <a:fillRect/>
          </a:stretch>
        </p:blipFill>
        <p:spPr>
          <a:xfrm>
            <a:off x="4743036" y="3112190"/>
            <a:ext cx="8801928" cy="4874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2FBC-477B-CD62-EDA1-CB49C19BBC69}"/>
              </a:ext>
            </a:extLst>
          </p:cNvPr>
          <p:cNvSpPr>
            <a:spLocks noGrp="1"/>
          </p:cNvSpPr>
          <p:nvPr>
            <p:ph type="title"/>
          </p:nvPr>
        </p:nvSpPr>
        <p:spPr/>
        <p:txBody>
          <a:bodyPr/>
          <a:lstStyle/>
          <a:p>
            <a:endParaRPr lang="en-US"/>
          </a:p>
        </p:txBody>
      </p:sp>
      <p:sp>
        <p:nvSpPr>
          <p:cNvPr id="4" name="object 4">
            <a:extLst>
              <a:ext uri="{FF2B5EF4-FFF2-40B4-BE49-F238E27FC236}">
                <a16:creationId xmlns:a16="http://schemas.microsoft.com/office/drawing/2014/main" id="{B0631E77-7A5F-34AB-F703-BBE1A924FCFC}"/>
              </a:ext>
            </a:extLst>
          </p:cNvPr>
          <p:cNvSpPr/>
          <p:nvPr/>
        </p:nvSpPr>
        <p:spPr>
          <a:xfrm>
            <a:off x="483070" y="175598"/>
            <a:ext cx="11666220" cy="1311275"/>
          </a:xfrm>
          <a:custGeom>
            <a:avLst/>
            <a:gdLst/>
            <a:ahLst/>
            <a:cxnLst/>
            <a:rect l="l" t="t" r="r" b="b"/>
            <a:pathLst>
              <a:path w="11666220" h="1311275">
                <a:moveTo>
                  <a:pt x="11337821"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337821" y="0"/>
                </a:lnTo>
                <a:lnTo>
                  <a:pt x="11386260" y="3554"/>
                </a:lnTo>
                <a:lnTo>
                  <a:pt x="11432492" y="13878"/>
                </a:lnTo>
                <a:lnTo>
                  <a:pt x="11476011" y="30466"/>
                </a:lnTo>
                <a:lnTo>
                  <a:pt x="11516309" y="52810"/>
                </a:lnTo>
                <a:lnTo>
                  <a:pt x="11552879" y="80403"/>
                </a:lnTo>
                <a:lnTo>
                  <a:pt x="11585214" y="112738"/>
                </a:lnTo>
                <a:lnTo>
                  <a:pt x="11612807" y="149308"/>
                </a:lnTo>
                <a:lnTo>
                  <a:pt x="11635151" y="189605"/>
                </a:lnTo>
                <a:lnTo>
                  <a:pt x="11651738" y="233124"/>
                </a:lnTo>
                <a:lnTo>
                  <a:pt x="11662063" y="279357"/>
                </a:lnTo>
                <a:lnTo>
                  <a:pt x="11665617" y="327796"/>
                </a:lnTo>
                <a:lnTo>
                  <a:pt x="11665617" y="983390"/>
                </a:lnTo>
                <a:lnTo>
                  <a:pt x="11662063" y="1031829"/>
                </a:lnTo>
                <a:lnTo>
                  <a:pt x="11651738" y="1078062"/>
                </a:lnTo>
                <a:lnTo>
                  <a:pt x="11635151" y="1121581"/>
                </a:lnTo>
                <a:lnTo>
                  <a:pt x="11612807" y="1161879"/>
                </a:lnTo>
                <a:lnTo>
                  <a:pt x="11585214" y="1198449"/>
                </a:lnTo>
                <a:lnTo>
                  <a:pt x="11552879" y="1230784"/>
                </a:lnTo>
                <a:lnTo>
                  <a:pt x="11516309" y="1258377"/>
                </a:lnTo>
                <a:lnTo>
                  <a:pt x="11476011" y="1280721"/>
                </a:lnTo>
                <a:lnTo>
                  <a:pt x="11432492" y="1297308"/>
                </a:lnTo>
                <a:lnTo>
                  <a:pt x="11386260" y="1307633"/>
                </a:lnTo>
                <a:lnTo>
                  <a:pt x="11337821" y="1311187"/>
                </a:lnTo>
                <a:close/>
              </a:path>
            </a:pathLst>
          </a:custGeom>
          <a:solidFill>
            <a:srgbClr val="F1CAD5"/>
          </a:solidFill>
        </p:spPr>
        <p:txBody>
          <a:bodyPr wrap="square" lIns="0" tIns="0" rIns="0" bIns="0" rtlCol="0"/>
          <a:lstStyle/>
          <a:p>
            <a:endParaRPr/>
          </a:p>
        </p:txBody>
      </p:sp>
      <p:sp>
        <p:nvSpPr>
          <p:cNvPr id="6" name="object 5">
            <a:extLst>
              <a:ext uri="{FF2B5EF4-FFF2-40B4-BE49-F238E27FC236}">
                <a16:creationId xmlns:a16="http://schemas.microsoft.com/office/drawing/2014/main" id="{80085EB8-D106-1E8C-5CF3-72478A1F504F}"/>
              </a:ext>
            </a:extLst>
          </p:cNvPr>
          <p:cNvSpPr txBox="1">
            <a:spLocks/>
          </p:cNvSpPr>
          <p:nvPr/>
        </p:nvSpPr>
        <p:spPr>
          <a:xfrm>
            <a:off x="800482" y="283760"/>
            <a:ext cx="11031220" cy="1016000"/>
          </a:xfrm>
          <a:prstGeom prst="rect">
            <a:avLst/>
          </a:prstGeom>
        </p:spPr>
        <p:txBody>
          <a:bodyPr vert="horz" wrap="square" lIns="0" tIns="12065" rIns="0" bIns="0" rtlCol="0">
            <a:spAutoFit/>
          </a:bodyPr>
          <a:lstStyle>
            <a:lvl1pPr>
              <a:defRPr sz="6500" b="0" i="0">
                <a:solidFill>
                  <a:srgbClr val="294633"/>
                </a:solidFill>
                <a:latin typeface="Verdana"/>
                <a:ea typeface="+mj-ea"/>
                <a:cs typeface="Verdana"/>
              </a:defRPr>
            </a:lvl1pPr>
          </a:lstStyle>
          <a:p>
            <a:pPr marL="12700">
              <a:spcBef>
                <a:spcPts val="95"/>
              </a:spcBef>
            </a:pPr>
            <a:r>
              <a:rPr lang="en-US" kern="0" spc="310" dirty="0">
                <a:latin typeface="Trebuchet MS"/>
                <a:cs typeface="Trebuchet MS"/>
              </a:rPr>
              <a:t>Liskov</a:t>
            </a:r>
            <a:r>
              <a:rPr lang="en-US" kern="0" spc="-145" dirty="0">
                <a:latin typeface="Trebuchet MS"/>
                <a:cs typeface="Trebuchet MS"/>
              </a:rPr>
              <a:t> </a:t>
            </a:r>
            <a:r>
              <a:rPr lang="en-US" kern="0" spc="160" dirty="0">
                <a:latin typeface="Trebuchet MS"/>
                <a:cs typeface="Trebuchet MS"/>
              </a:rPr>
              <a:t>Substitution</a:t>
            </a:r>
            <a:r>
              <a:rPr lang="en-US" kern="0" spc="-140" dirty="0">
                <a:latin typeface="Trebuchet MS"/>
                <a:cs typeface="Trebuchet MS"/>
              </a:rPr>
              <a:t> </a:t>
            </a:r>
            <a:r>
              <a:rPr lang="en-US" kern="0" spc="70" dirty="0">
                <a:latin typeface="Trebuchet MS"/>
                <a:cs typeface="Trebuchet MS"/>
              </a:rPr>
              <a:t>Principle</a:t>
            </a:r>
          </a:p>
        </p:txBody>
      </p:sp>
      <p:pic>
        <p:nvPicPr>
          <p:cNvPr id="8" name="Picture 7" descr="A screenshot of a computer program&#10;&#10;Description automatically generated">
            <a:extLst>
              <a:ext uri="{FF2B5EF4-FFF2-40B4-BE49-F238E27FC236}">
                <a16:creationId xmlns:a16="http://schemas.microsoft.com/office/drawing/2014/main" id="{D3ABA7E8-F802-7C9C-7ACB-C8CE43EA743C}"/>
              </a:ext>
            </a:extLst>
          </p:cNvPr>
          <p:cNvPicPr>
            <a:picLocks noChangeAspect="1"/>
          </p:cNvPicPr>
          <p:nvPr/>
        </p:nvPicPr>
        <p:blipFill>
          <a:blip r:embed="rId2"/>
          <a:stretch>
            <a:fillRect/>
          </a:stretch>
        </p:blipFill>
        <p:spPr>
          <a:xfrm>
            <a:off x="2203174" y="1765984"/>
            <a:ext cx="13898217" cy="5827381"/>
          </a:xfrm>
          <a:prstGeom prst="rect">
            <a:avLst/>
          </a:prstGeom>
        </p:spPr>
      </p:pic>
      <p:sp>
        <p:nvSpPr>
          <p:cNvPr id="10" name="TextBox 9">
            <a:extLst>
              <a:ext uri="{FF2B5EF4-FFF2-40B4-BE49-F238E27FC236}">
                <a16:creationId xmlns:a16="http://schemas.microsoft.com/office/drawing/2014/main" id="{F91F71B4-D74E-41AF-BB80-443CB904E9C5}"/>
              </a:ext>
            </a:extLst>
          </p:cNvPr>
          <p:cNvSpPr txBox="1"/>
          <p:nvPr/>
        </p:nvSpPr>
        <p:spPr>
          <a:xfrm>
            <a:off x="2724978" y="8050695"/>
            <a:ext cx="1284798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For </a:t>
            </a:r>
            <a:r>
              <a:rPr lang="en-US" sz="2800" dirty="0" err="1">
                <a:ea typeface="+mn-lt"/>
                <a:cs typeface="+mn-lt"/>
              </a:rPr>
              <a:t>Liskov</a:t>
            </a:r>
            <a:r>
              <a:rPr lang="en-US" sz="2800" dirty="0">
                <a:ea typeface="+mn-lt"/>
                <a:cs typeface="+mn-lt"/>
              </a:rPr>
              <a:t> Substitution </a:t>
            </a:r>
            <a:r>
              <a:rPr lang="en-US" sz="2800" dirty="0" err="1">
                <a:ea typeface="+mn-lt"/>
                <a:cs typeface="+mn-lt"/>
              </a:rPr>
              <a:t>Principle,the</a:t>
            </a:r>
            <a:r>
              <a:rPr lang="en-US" sz="2800" dirty="0">
                <a:ea typeface="+mn-lt"/>
                <a:cs typeface="+mn-lt"/>
              </a:rPr>
              <a:t> "</a:t>
            </a:r>
            <a:r>
              <a:rPr lang="en-US" sz="2800" dirty="0" err="1">
                <a:ea typeface="+mn-lt"/>
                <a:cs typeface="+mn-lt"/>
              </a:rPr>
              <a:t>PremiumNetflixAccount</a:t>
            </a:r>
            <a:r>
              <a:rPr lang="en-US" sz="2800" dirty="0">
                <a:ea typeface="+mn-lt"/>
                <a:cs typeface="+mn-lt"/>
              </a:rPr>
              <a:t>" class is a potential example. It is a subclass of "</a:t>
            </a:r>
            <a:r>
              <a:rPr lang="en-US" sz="2800" dirty="0" err="1">
                <a:ea typeface="+mn-lt"/>
                <a:cs typeface="+mn-lt"/>
              </a:rPr>
              <a:t>NetflixAccount</a:t>
            </a:r>
            <a:r>
              <a:rPr lang="en-US" sz="2800" dirty="0">
                <a:ea typeface="+mn-lt"/>
                <a:cs typeface="+mn-lt"/>
              </a:rPr>
              <a:t>" and should be substitutable for its base type without altering the correctness of the program.</a:t>
            </a:r>
            <a:endParaRPr lang="en-US" sz="2800" dirty="0"/>
          </a:p>
        </p:txBody>
      </p:sp>
    </p:spTree>
    <p:extLst>
      <p:ext uri="{BB962C8B-B14F-4D97-AF65-F5344CB8AC3E}">
        <p14:creationId xmlns:p14="http://schemas.microsoft.com/office/powerpoint/2010/main" val="160115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164585" y="2183285"/>
            <a:ext cx="13754099" cy="5924549"/>
          </a:xfrm>
          <a:prstGeom prst="rect">
            <a:avLst/>
          </a:prstGeom>
        </p:spPr>
      </p:pic>
      <p:sp>
        <p:nvSpPr>
          <p:cNvPr id="4" name="object 4"/>
          <p:cNvSpPr/>
          <p:nvPr/>
        </p:nvSpPr>
        <p:spPr>
          <a:xfrm>
            <a:off x="483070" y="175598"/>
            <a:ext cx="12726670" cy="1311275"/>
          </a:xfrm>
          <a:custGeom>
            <a:avLst/>
            <a:gdLst/>
            <a:ahLst/>
            <a:cxnLst/>
            <a:rect l="l" t="t" r="r" b="b"/>
            <a:pathLst>
              <a:path w="12726669" h="1311275">
                <a:moveTo>
                  <a:pt x="12398518"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2398518" y="0"/>
                </a:lnTo>
                <a:lnTo>
                  <a:pt x="12446958" y="3554"/>
                </a:lnTo>
                <a:lnTo>
                  <a:pt x="12493190" y="13878"/>
                </a:lnTo>
                <a:lnTo>
                  <a:pt x="12536709" y="30466"/>
                </a:lnTo>
                <a:lnTo>
                  <a:pt x="12577007" y="52810"/>
                </a:lnTo>
                <a:lnTo>
                  <a:pt x="12613577" y="80403"/>
                </a:lnTo>
                <a:lnTo>
                  <a:pt x="12645912" y="112738"/>
                </a:lnTo>
                <a:lnTo>
                  <a:pt x="12673505" y="149308"/>
                </a:lnTo>
                <a:lnTo>
                  <a:pt x="12695849" y="189605"/>
                </a:lnTo>
                <a:lnTo>
                  <a:pt x="12712436" y="233124"/>
                </a:lnTo>
                <a:lnTo>
                  <a:pt x="12722761" y="279357"/>
                </a:lnTo>
                <a:lnTo>
                  <a:pt x="12726315" y="327796"/>
                </a:lnTo>
                <a:lnTo>
                  <a:pt x="12726315" y="983390"/>
                </a:lnTo>
                <a:lnTo>
                  <a:pt x="12722761" y="1031829"/>
                </a:lnTo>
                <a:lnTo>
                  <a:pt x="12712436" y="1078062"/>
                </a:lnTo>
                <a:lnTo>
                  <a:pt x="12695849" y="1121581"/>
                </a:lnTo>
                <a:lnTo>
                  <a:pt x="12673505" y="1161879"/>
                </a:lnTo>
                <a:lnTo>
                  <a:pt x="12645912" y="1198449"/>
                </a:lnTo>
                <a:lnTo>
                  <a:pt x="12613577" y="1230784"/>
                </a:lnTo>
                <a:lnTo>
                  <a:pt x="12577007" y="1258377"/>
                </a:lnTo>
                <a:lnTo>
                  <a:pt x="12536709" y="1280721"/>
                </a:lnTo>
                <a:lnTo>
                  <a:pt x="12493190" y="1297308"/>
                </a:lnTo>
                <a:lnTo>
                  <a:pt x="12446958" y="1307633"/>
                </a:lnTo>
                <a:lnTo>
                  <a:pt x="12398518"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60"/>
            <a:ext cx="12091670" cy="1016000"/>
          </a:xfrm>
          <a:prstGeom prst="rect">
            <a:avLst/>
          </a:prstGeom>
        </p:spPr>
        <p:txBody>
          <a:bodyPr vert="horz" wrap="square" lIns="0" tIns="12065" rIns="0" bIns="0" rtlCol="0">
            <a:spAutoFit/>
          </a:bodyPr>
          <a:lstStyle/>
          <a:p>
            <a:pPr marL="12700">
              <a:lnSpc>
                <a:spcPct val="100000"/>
              </a:lnSpc>
              <a:spcBef>
                <a:spcPts val="95"/>
              </a:spcBef>
            </a:pPr>
            <a:r>
              <a:rPr spc="105" dirty="0">
                <a:latin typeface="Trebuchet MS"/>
                <a:cs typeface="Trebuchet MS"/>
              </a:rPr>
              <a:t>Interface</a:t>
            </a:r>
            <a:r>
              <a:rPr spc="-150" dirty="0">
                <a:latin typeface="Trebuchet MS"/>
                <a:cs typeface="Trebuchet MS"/>
              </a:rPr>
              <a:t> </a:t>
            </a:r>
            <a:r>
              <a:rPr spc="285" dirty="0">
                <a:latin typeface="Trebuchet MS"/>
                <a:cs typeface="Trebuchet MS"/>
              </a:rPr>
              <a:t>Segregation</a:t>
            </a:r>
            <a:r>
              <a:rPr spc="-145" dirty="0">
                <a:latin typeface="Trebuchet MS"/>
                <a:cs typeface="Trebuchet MS"/>
              </a:rPr>
              <a:t> </a:t>
            </a:r>
            <a:r>
              <a:rPr spc="70" dirty="0">
                <a:latin typeface="Trebuchet MS"/>
                <a:cs typeface="Trebuchet MS"/>
              </a:rPr>
              <a:t>Principle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grpSp>
        <p:nvGrpSpPr>
          <p:cNvPr id="3" name="object 3"/>
          <p:cNvGrpSpPr/>
          <p:nvPr/>
        </p:nvGrpSpPr>
        <p:grpSpPr>
          <a:xfrm>
            <a:off x="12072051" y="8745334"/>
            <a:ext cx="48895" cy="113030"/>
            <a:chOff x="12072051" y="8745334"/>
            <a:chExt cx="48895" cy="113030"/>
          </a:xfrm>
        </p:grpSpPr>
        <p:sp>
          <p:nvSpPr>
            <p:cNvPr id="4" name="object 4"/>
            <p:cNvSpPr/>
            <p:nvPr/>
          </p:nvSpPr>
          <p:spPr>
            <a:xfrm>
              <a:off x="12091101" y="8764384"/>
              <a:ext cx="10795" cy="65405"/>
            </a:xfrm>
            <a:custGeom>
              <a:avLst/>
              <a:gdLst/>
              <a:ahLst/>
              <a:cxnLst/>
              <a:rect l="l" t="t" r="r" b="b"/>
              <a:pathLst>
                <a:path w="10795" h="65404">
                  <a:moveTo>
                    <a:pt x="10178" y="0"/>
                  </a:moveTo>
                  <a:lnTo>
                    <a:pt x="0" y="27255"/>
                  </a:lnTo>
                  <a:lnTo>
                    <a:pt x="899" y="51441"/>
                  </a:lnTo>
                </a:path>
                <a:path w="10795" h="65404">
                  <a:moveTo>
                    <a:pt x="944" y="52653"/>
                  </a:moveTo>
                  <a:lnTo>
                    <a:pt x="5930" y="65055"/>
                  </a:lnTo>
                </a:path>
              </a:pathLst>
            </a:custGeom>
            <a:ln w="38099">
              <a:solidFill>
                <a:srgbClr val="9EA6ED"/>
              </a:solidFill>
            </a:ln>
          </p:spPr>
          <p:txBody>
            <a:bodyPr wrap="square" lIns="0" tIns="0" rIns="0" bIns="0" rtlCol="0"/>
            <a:lstStyle/>
            <a:p>
              <a:endParaRPr/>
            </a:p>
          </p:txBody>
        </p:sp>
        <p:sp>
          <p:nvSpPr>
            <p:cNvPr id="5" name="object 5"/>
            <p:cNvSpPr/>
            <p:nvPr/>
          </p:nvSpPr>
          <p:spPr>
            <a:xfrm>
              <a:off x="12100911" y="8839089"/>
              <a:ext cx="635" cy="635"/>
            </a:xfrm>
            <a:custGeom>
              <a:avLst/>
              <a:gdLst/>
              <a:ahLst/>
              <a:cxnLst/>
              <a:rect l="l" t="t" r="r" b="b"/>
              <a:pathLst>
                <a:path w="634" h="634">
                  <a:moveTo>
                    <a:pt x="-19049" y="89"/>
                  </a:moveTo>
                  <a:lnTo>
                    <a:pt x="19192" y="89"/>
                  </a:lnTo>
                </a:path>
              </a:pathLst>
            </a:custGeom>
            <a:ln w="38279">
              <a:solidFill>
                <a:srgbClr val="9EA6ED"/>
              </a:solidFill>
            </a:ln>
          </p:spPr>
          <p:txBody>
            <a:bodyPr wrap="square" lIns="0" tIns="0" rIns="0" bIns="0" rtlCol="0"/>
            <a:lstStyle/>
            <a:p>
              <a:endParaRPr/>
            </a:p>
          </p:txBody>
        </p:sp>
      </p:grpSp>
      <p:grpSp>
        <p:nvGrpSpPr>
          <p:cNvPr id="6" name="object 6"/>
          <p:cNvGrpSpPr/>
          <p:nvPr/>
        </p:nvGrpSpPr>
        <p:grpSpPr>
          <a:xfrm>
            <a:off x="12201700" y="8707731"/>
            <a:ext cx="179705" cy="275590"/>
            <a:chOff x="12201700" y="8707731"/>
            <a:chExt cx="179705" cy="275590"/>
          </a:xfrm>
        </p:grpSpPr>
        <p:sp>
          <p:nvSpPr>
            <p:cNvPr id="7" name="object 7"/>
            <p:cNvSpPr/>
            <p:nvPr/>
          </p:nvSpPr>
          <p:spPr>
            <a:xfrm>
              <a:off x="12220750" y="8745448"/>
              <a:ext cx="141605" cy="218440"/>
            </a:xfrm>
            <a:custGeom>
              <a:avLst/>
              <a:gdLst/>
              <a:ahLst/>
              <a:cxnLst/>
              <a:rect l="l" t="t" r="r" b="b"/>
              <a:pathLst>
                <a:path w="141604" h="218440">
                  <a:moveTo>
                    <a:pt x="13546" y="218439"/>
                  </a:moveTo>
                  <a:lnTo>
                    <a:pt x="123299" y="111256"/>
                  </a:lnTo>
                  <a:lnTo>
                    <a:pt x="135010" y="95616"/>
                  </a:lnTo>
                  <a:lnTo>
                    <a:pt x="141088" y="82435"/>
                  </a:lnTo>
                </a:path>
                <a:path w="141604" h="218440">
                  <a:moveTo>
                    <a:pt x="7569" y="7709"/>
                  </a:moveTo>
                  <a:lnTo>
                    <a:pt x="5522" y="5164"/>
                  </a:lnTo>
                  <a:lnTo>
                    <a:pt x="920" y="699"/>
                  </a:lnTo>
                  <a:lnTo>
                    <a:pt x="0" y="0"/>
                  </a:lnTo>
                </a:path>
              </a:pathLst>
            </a:custGeom>
            <a:ln w="38099">
              <a:solidFill>
                <a:srgbClr val="9EA6ED"/>
              </a:solidFill>
            </a:ln>
          </p:spPr>
          <p:txBody>
            <a:bodyPr wrap="square" lIns="0" tIns="0" rIns="0" bIns="0" rtlCol="0"/>
            <a:lstStyle/>
            <a:p>
              <a:endParaRPr/>
            </a:p>
          </p:txBody>
        </p:sp>
        <p:sp>
          <p:nvSpPr>
            <p:cNvPr id="8" name="object 8"/>
            <p:cNvSpPr/>
            <p:nvPr/>
          </p:nvSpPr>
          <p:spPr>
            <a:xfrm>
              <a:off x="12288249" y="8726839"/>
              <a:ext cx="10795" cy="635"/>
            </a:xfrm>
            <a:custGeom>
              <a:avLst/>
              <a:gdLst/>
              <a:ahLst/>
              <a:cxnLst/>
              <a:rect l="l" t="t" r="r" b="b"/>
              <a:pathLst>
                <a:path w="10795" h="634">
                  <a:moveTo>
                    <a:pt x="5112" y="-19049"/>
                  </a:moveTo>
                  <a:lnTo>
                    <a:pt x="5112" y="19163"/>
                  </a:lnTo>
                </a:path>
              </a:pathLst>
            </a:custGeom>
            <a:ln w="10224">
              <a:solidFill>
                <a:srgbClr val="9EA6ED"/>
              </a:solidFill>
            </a:ln>
          </p:spPr>
          <p:txBody>
            <a:bodyPr wrap="square" lIns="0" tIns="0" rIns="0" bIns="0" rtlCol="0"/>
            <a:lstStyle/>
            <a:p>
              <a:endParaRPr/>
            </a:p>
          </p:txBody>
        </p:sp>
        <p:sp>
          <p:nvSpPr>
            <p:cNvPr id="9" name="object 9"/>
            <p:cNvSpPr/>
            <p:nvPr/>
          </p:nvSpPr>
          <p:spPr>
            <a:xfrm>
              <a:off x="12233488" y="8726781"/>
              <a:ext cx="49530" cy="24765"/>
            </a:xfrm>
            <a:custGeom>
              <a:avLst/>
              <a:gdLst/>
              <a:ahLst/>
              <a:cxnLst/>
              <a:rect l="l" t="t" r="r" b="b"/>
              <a:pathLst>
                <a:path w="49529" h="24765">
                  <a:moveTo>
                    <a:pt x="49481" y="0"/>
                  </a:moveTo>
                  <a:lnTo>
                    <a:pt x="49092" y="73"/>
                  </a:lnTo>
                </a:path>
                <a:path w="49529" h="24765">
                  <a:moveTo>
                    <a:pt x="18" y="24426"/>
                  </a:moveTo>
                  <a:lnTo>
                    <a:pt x="0" y="24450"/>
                  </a:lnTo>
                </a:path>
              </a:pathLst>
            </a:custGeom>
            <a:ln w="38099">
              <a:solidFill>
                <a:srgbClr val="9EA6ED"/>
              </a:solidFill>
            </a:ln>
          </p:spPr>
          <p:txBody>
            <a:bodyPr wrap="square" lIns="0" tIns="0" rIns="0" bIns="0" rtlCol="0"/>
            <a:lstStyle/>
            <a:p>
              <a:endParaRPr/>
            </a:p>
          </p:txBody>
        </p:sp>
      </p:grpSp>
      <p:sp>
        <p:nvSpPr>
          <p:cNvPr id="10" name="object 10"/>
          <p:cNvSpPr/>
          <p:nvPr/>
        </p:nvSpPr>
        <p:spPr>
          <a:xfrm>
            <a:off x="12596870" y="8725762"/>
            <a:ext cx="276225" cy="238125"/>
          </a:xfrm>
          <a:custGeom>
            <a:avLst/>
            <a:gdLst/>
            <a:ahLst/>
            <a:cxnLst/>
            <a:rect l="l" t="t" r="r" b="b"/>
            <a:pathLst>
              <a:path w="276225" h="238125">
                <a:moveTo>
                  <a:pt x="143178" y="238124"/>
                </a:moveTo>
                <a:lnTo>
                  <a:pt x="134339" y="238124"/>
                </a:lnTo>
                <a:lnTo>
                  <a:pt x="113698" y="97937"/>
                </a:lnTo>
                <a:lnTo>
                  <a:pt x="534" y="6417"/>
                </a:lnTo>
                <a:lnTo>
                  <a:pt x="0" y="4526"/>
                </a:lnTo>
                <a:lnTo>
                  <a:pt x="1200" y="1133"/>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8" y="238124"/>
                </a:lnTo>
                <a:close/>
              </a:path>
              <a:path w="276225" h="238125">
                <a:moveTo>
                  <a:pt x="134925" y="90534"/>
                </a:moveTo>
                <a:lnTo>
                  <a:pt x="118052" y="90534"/>
                </a:lnTo>
                <a:lnTo>
                  <a:pt x="258877" y="8493"/>
                </a:lnTo>
                <a:lnTo>
                  <a:pt x="276199" y="8493"/>
                </a:lnTo>
                <a:lnTo>
                  <a:pt x="276199" y="9942"/>
                </a:lnTo>
                <a:lnTo>
                  <a:pt x="272653" y="16025"/>
                </a:lnTo>
                <a:lnTo>
                  <a:pt x="262821" y="16025"/>
                </a:lnTo>
                <a:lnTo>
                  <a:pt x="134925" y="90534"/>
                </a:lnTo>
                <a:close/>
              </a:path>
              <a:path w="276225" h="238125">
                <a:moveTo>
                  <a:pt x="150825" y="225008"/>
                </a:moveTo>
                <a:lnTo>
                  <a:pt x="140993" y="225008"/>
                </a:lnTo>
                <a:lnTo>
                  <a:pt x="262821" y="16025"/>
                </a:lnTo>
                <a:lnTo>
                  <a:pt x="272653" y="16025"/>
                </a:lnTo>
                <a:lnTo>
                  <a:pt x="150825" y="225008"/>
                </a:lnTo>
                <a:close/>
              </a:path>
            </a:pathLst>
          </a:custGeom>
          <a:solidFill>
            <a:srgbClr val="9EA6ED"/>
          </a:solidFill>
        </p:spPr>
        <p:txBody>
          <a:bodyPr wrap="square" lIns="0" tIns="0" rIns="0" bIns="0" rtlCol="0"/>
          <a:lstStyle/>
          <a:p>
            <a:endParaRPr/>
          </a:p>
        </p:txBody>
      </p:sp>
      <p:sp>
        <p:nvSpPr>
          <p:cNvPr id="13" name="object 13"/>
          <p:cNvSpPr/>
          <p:nvPr/>
        </p:nvSpPr>
        <p:spPr>
          <a:xfrm>
            <a:off x="483070" y="175598"/>
            <a:ext cx="12726670" cy="1311275"/>
          </a:xfrm>
          <a:custGeom>
            <a:avLst/>
            <a:gdLst/>
            <a:ahLst/>
            <a:cxnLst/>
            <a:rect l="l" t="t" r="r" b="b"/>
            <a:pathLst>
              <a:path w="12726669" h="1311275">
                <a:moveTo>
                  <a:pt x="12398518"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2398518" y="0"/>
                </a:lnTo>
                <a:lnTo>
                  <a:pt x="12446958" y="3554"/>
                </a:lnTo>
                <a:lnTo>
                  <a:pt x="12493190" y="13878"/>
                </a:lnTo>
                <a:lnTo>
                  <a:pt x="12536709" y="30466"/>
                </a:lnTo>
                <a:lnTo>
                  <a:pt x="12577007" y="52810"/>
                </a:lnTo>
                <a:lnTo>
                  <a:pt x="12613577" y="80403"/>
                </a:lnTo>
                <a:lnTo>
                  <a:pt x="12645912" y="112738"/>
                </a:lnTo>
                <a:lnTo>
                  <a:pt x="12673505" y="149308"/>
                </a:lnTo>
                <a:lnTo>
                  <a:pt x="12695849" y="189605"/>
                </a:lnTo>
                <a:lnTo>
                  <a:pt x="12712436" y="233124"/>
                </a:lnTo>
                <a:lnTo>
                  <a:pt x="12722761" y="279357"/>
                </a:lnTo>
                <a:lnTo>
                  <a:pt x="12726315" y="327796"/>
                </a:lnTo>
                <a:lnTo>
                  <a:pt x="12726315" y="983390"/>
                </a:lnTo>
                <a:lnTo>
                  <a:pt x="12722761" y="1031829"/>
                </a:lnTo>
                <a:lnTo>
                  <a:pt x="12712436" y="1078062"/>
                </a:lnTo>
                <a:lnTo>
                  <a:pt x="12695849" y="1121581"/>
                </a:lnTo>
                <a:lnTo>
                  <a:pt x="12673505" y="1161879"/>
                </a:lnTo>
                <a:lnTo>
                  <a:pt x="12645912" y="1198449"/>
                </a:lnTo>
                <a:lnTo>
                  <a:pt x="12613577" y="1230784"/>
                </a:lnTo>
                <a:lnTo>
                  <a:pt x="12577007" y="1258377"/>
                </a:lnTo>
                <a:lnTo>
                  <a:pt x="12536709" y="1280721"/>
                </a:lnTo>
                <a:lnTo>
                  <a:pt x="12493190" y="1297308"/>
                </a:lnTo>
                <a:lnTo>
                  <a:pt x="12446958" y="1307633"/>
                </a:lnTo>
                <a:lnTo>
                  <a:pt x="12398518" y="1311187"/>
                </a:lnTo>
                <a:close/>
              </a:path>
            </a:pathLst>
          </a:custGeom>
          <a:solidFill>
            <a:srgbClr val="F1CAD5"/>
          </a:solidFill>
        </p:spPr>
        <p:txBody>
          <a:bodyPr wrap="square" lIns="0" tIns="0" rIns="0" bIns="0" rtlCol="0"/>
          <a:lstStyle/>
          <a:p>
            <a:endParaRPr/>
          </a:p>
        </p:txBody>
      </p:sp>
      <p:sp>
        <p:nvSpPr>
          <p:cNvPr id="14" name="object 14"/>
          <p:cNvSpPr txBox="1">
            <a:spLocks noGrp="1"/>
          </p:cNvSpPr>
          <p:nvPr>
            <p:ph type="title"/>
          </p:nvPr>
        </p:nvSpPr>
        <p:spPr>
          <a:xfrm>
            <a:off x="800482" y="283756"/>
            <a:ext cx="12091670" cy="1016000"/>
          </a:xfrm>
          <a:prstGeom prst="rect">
            <a:avLst/>
          </a:prstGeom>
        </p:spPr>
        <p:txBody>
          <a:bodyPr vert="horz" wrap="square" lIns="0" tIns="12065" rIns="0" bIns="0" rtlCol="0">
            <a:spAutoFit/>
          </a:bodyPr>
          <a:lstStyle/>
          <a:p>
            <a:pPr marL="12700">
              <a:lnSpc>
                <a:spcPct val="100000"/>
              </a:lnSpc>
              <a:spcBef>
                <a:spcPts val="95"/>
              </a:spcBef>
            </a:pPr>
            <a:r>
              <a:rPr spc="105" dirty="0">
                <a:latin typeface="Trebuchet MS"/>
                <a:cs typeface="Trebuchet MS"/>
              </a:rPr>
              <a:t>Interface</a:t>
            </a:r>
            <a:r>
              <a:rPr spc="-150" dirty="0">
                <a:latin typeface="Trebuchet MS"/>
                <a:cs typeface="Trebuchet MS"/>
              </a:rPr>
              <a:t> </a:t>
            </a:r>
            <a:r>
              <a:rPr spc="285" dirty="0">
                <a:latin typeface="Trebuchet MS"/>
                <a:cs typeface="Trebuchet MS"/>
              </a:rPr>
              <a:t>Segregation</a:t>
            </a:r>
            <a:r>
              <a:rPr spc="-145" dirty="0">
                <a:latin typeface="Trebuchet MS"/>
                <a:cs typeface="Trebuchet MS"/>
              </a:rPr>
              <a:t> </a:t>
            </a:r>
            <a:r>
              <a:rPr spc="70" dirty="0">
                <a:latin typeface="Trebuchet MS"/>
                <a:cs typeface="Trebuchet MS"/>
              </a:rPr>
              <a:t>Principle</a:t>
            </a:r>
          </a:p>
        </p:txBody>
      </p:sp>
      <p:pic>
        <p:nvPicPr>
          <p:cNvPr id="11" name="Picture 10" descr="A screen shot of a computer code&#10;&#10;Description automatically generated">
            <a:extLst>
              <a:ext uri="{FF2B5EF4-FFF2-40B4-BE49-F238E27FC236}">
                <a16:creationId xmlns:a16="http://schemas.microsoft.com/office/drawing/2014/main" id="{5FAA1BDA-160D-44A9-EC1B-2CAED3E29BF1}"/>
              </a:ext>
            </a:extLst>
          </p:cNvPr>
          <p:cNvPicPr>
            <a:picLocks noChangeAspect="1"/>
          </p:cNvPicPr>
          <p:nvPr/>
        </p:nvPicPr>
        <p:blipFill>
          <a:blip r:embed="rId2"/>
          <a:stretch>
            <a:fillRect/>
          </a:stretch>
        </p:blipFill>
        <p:spPr>
          <a:xfrm>
            <a:off x="582475" y="1888642"/>
            <a:ext cx="5626789" cy="324636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310BC8DB-D62E-4C4F-1367-D6CEC9AE5998}"/>
              </a:ext>
            </a:extLst>
          </p:cNvPr>
          <p:cNvPicPr>
            <a:picLocks noChangeAspect="1"/>
          </p:cNvPicPr>
          <p:nvPr/>
        </p:nvPicPr>
        <p:blipFill>
          <a:blip r:embed="rId3"/>
          <a:stretch>
            <a:fillRect/>
          </a:stretch>
        </p:blipFill>
        <p:spPr>
          <a:xfrm>
            <a:off x="580404" y="5491370"/>
            <a:ext cx="5630931" cy="1954695"/>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386A525E-A08D-9036-D4B2-D1310FB8D75A}"/>
              </a:ext>
            </a:extLst>
          </p:cNvPr>
          <p:cNvPicPr>
            <a:picLocks noChangeAspect="1"/>
          </p:cNvPicPr>
          <p:nvPr/>
        </p:nvPicPr>
        <p:blipFill>
          <a:blip r:embed="rId4"/>
          <a:stretch>
            <a:fillRect/>
          </a:stretch>
        </p:blipFill>
        <p:spPr>
          <a:xfrm>
            <a:off x="576055" y="7843630"/>
            <a:ext cx="5639628" cy="1706217"/>
          </a:xfrm>
          <a:prstGeom prst="rect">
            <a:avLst/>
          </a:prstGeom>
        </p:spPr>
      </p:pic>
      <p:pic>
        <p:nvPicPr>
          <p:cNvPr id="17" name="Picture 16" descr="A screenshot of a computer program&#10;&#10;Description automatically generated">
            <a:extLst>
              <a:ext uri="{FF2B5EF4-FFF2-40B4-BE49-F238E27FC236}">
                <a16:creationId xmlns:a16="http://schemas.microsoft.com/office/drawing/2014/main" id="{CE9F2854-C8E7-1B46-82A5-704B3B88D14E}"/>
              </a:ext>
            </a:extLst>
          </p:cNvPr>
          <p:cNvPicPr>
            <a:picLocks noChangeAspect="1"/>
          </p:cNvPicPr>
          <p:nvPr/>
        </p:nvPicPr>
        <p:blipFill>
          <a:blip r:embed="rId5"/>
          <a:stretch>
            <a:fillRect/>
          </a:stretch>
        </p:blipFill>
        <p:spPr>
          <a:xfrm>
            <a:off x="6607470" y="1891748"/>
            <a:ext cx="7590973" cy="7646504"/>
          </a:xfrm>
          <a:prstGeom prst="rect">
            <a:avLst/>
          </a:prstGeom>
        </p:spPr>
      </p:pic>
      <p:sp>
        <p:nvSpPr>
          <p:cNvPr id="18" name="TextBox 17">
            <a:extLst>
              <a:ext uri="{FF2B5EF4-FFF2-40B4-BE49-F238E27FC236}">
                <a16:creationId xmlns:a16="http://schemas.microsoft.com/office/drawing/2014/main" id="{16C73949-B5F6-0B97-61E7-7B30CBE4A26D}"/>
              </a:ext>
            </a:extLst>
          </p:cNvPr>
          <p:cNvSpPr txBox="1"/>
          <p:nvPr/>
        </p:nvSpPr>
        <p:spPr>
          <a:xfrm>
            <a:off x="14519414" y="3975652"/>
            <a:ext cx="367085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a:t>
            </a:r>
            <a:r>
              <a:rPr lang="en-US" sz="2400" err="1">
                <a:ea typeface="+mn-lt"/>
                <a:cs typeface="+mn-lt"/>
              </a:rPr>
              <a:t>NetflixAccount</a:t>
            </a:r>
            <a:r>
              <a:rPr lang="en-US" sz="2400" dirty="0">
                <a:ea typeface="+mn-lt"/>
                <a:cs typeface="+mn-lt"/>
              </a:rPr>
              <a:t>" class adheres to ISP by implementing only the methods relevant to account attributes and not being forced to implement unnecessary methods from other interfaces.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841444" y="2748216"/>
            <a:ext cx="14658974" cy="5172074"/>
          </a:xfrm>
          <a:prstGeom prst="rect">
            <a:avLst/>
          </a:prstGeom>
        </p:spPr>
      </p:pic>
      <p:sp>
        <p:nvSpPr>
          <p:cNvPr id="4" name="object 4"/>
          <p:cNvSpPr/>
          <p:nvPr/>
        </p:nvSpPr>
        <p:spPr>
          <a:xfrm>
            <a:off x="483070" y="175599"/>
            <a:ext cx="12973685" cy="1311275"/>
          </a:xfrm>
          <a:custGeom>
            <a:avLst/>
            <a:gdLst/>
            <a:ahLst/>
            <a:cxnLst/>
            <a:rect l="l" t="t" r="r" b="b"/>
            <a:pathLst>
              <a:path w="12973685" h="1311275">
                <a:moveTo>
                  <a:pt x="12645722"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2645722" y="0"/>
                </a:lnTo>
                <a:lnTo>
                  <a:pt x="12694161" y="3554"/>
                </a:lnTo>
                <a:lnTo>
                  <a:pt x="12740394" y="13878"/>
                </a:lnTo>
                <a:lnTo>
                  <a:pt x="12783913" y="30466"/>
                </a:lnTo>
                <a:lnTo>
                  <a:pt x="12824210" y="52810"/>
                </a:lnTo>
                <a:lnTo>
                  <a:pt x="12860780" y="80403"/>
                </a:lnTo>
                <a:lnTo>
                  <a:pt x="12893115" y="112738"/>
                </a:lnTo>
                <a:lnTo>
                  <a:pt x="12920708" y="149308"/>
                </a:lnTo>
                <a:lnTo>
                  <a:pt x="12943052" y="189605"/>
                </a:lnTo>
                <a:lnTo>
                  <a:pt x="12959640" y="233124"/>
                </a:lnTo>
                <a:lnTo>
                  <a:pt x="12969964" y="279357"/>
                </a:lnTo>
                <a:lnTo>
                  <a:pt x="12973518" y="327796"/>
                </a:lnTo>
                <a:lnTo>
                  <a:pt x="12973518" y="983390"/>
                </a:lnTo>
                <a:lnTo>
                  <a:pt x="12969964" y="1031829"/>
                </a:lnTo>
                <a:lnTo>
                  <a:pt x="12959640" y="1078062"/>
                </a:lnTo>
                <a:lnTo>
                  <a:pt x="12943052" y="1121581"/>
                </a:lnTo>
                <a:lnTo>
                  <a:pt x="12920708" y="1161879"/>
                </a:lnTo>
                <a:lnTo>
                  <a:pt x="12893115" y="1198449"/>
                </a:lnTo>
                <a:lnTo>
                  <a:pt x="12860780" y="1230784"/>
                </a:lnTo>
                <a:lnTo>
                  <a:pt x="12824210" y="1258377"/>
                </a:lnTo>
                <a:lnTo>
                  <a:pt x="12783913" y="1280721"/>
                </a:lnTo>
                <a:lnTo>
                  <a:pt x="12740394" y="1297308"/>
                </a:lnTo>
                <a:lnTo>
                  <a:pt x="12694161" y="1307633"/>
                </a:lnTo>
                <a:lnTo>
                  <a:pt x="12645722"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59"/>
            <a:ext cx="12339320" cy="1016000"/>
          </a:xfrm>
          <a:prstGeom prst="rect">
            <a:avLst/>
          </a:prstGeom>
        </p:spPr>
        <p:txBody>
          <a:bodyPr vert="horz" wrap="square" lIns="0" tIns="12065" rIns="0" bIns="0" rtlCol="0">
            <a:spAutoFit/>
          </a:bodyPr>
          <a:lstStyle/>
          <a:p>
            <a:pPr marL="12700">
              <a:lnSpc>
                <a:spcPct val="100000"/>
              </a:lnSpc>
              <a:spcBef>
                <a:spcPts val="95"/>
              </a:spcBef>
            </a:pPr>
            <a:r>
              <a:rPr spc="-140" dirty="0"/>
              <a:t>Dependency</a:t>
            </a:r>
            <a:r>
              <a:rPr spc="-459" dirty="0"/>
              <a:t> </a:t>
            </a:r>
            <a:r>
              <a:rPr spc="-290" dirty="0"/>
              <a:t>Inversion</a:t>
            </a:r>
            <a:r>
              <a:rPr spc="-455" dirty="0"/>
              <a:t> </a:t>
            </a:r>
            <a:r>
              <a:rPr spc="-125" dirty="0"/>
              <a:t>Principle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3" name="object 3"/>
          <p:cNvSpPr/>
          <p:nvPr/>
        </p:nvSpPr>
        <p:spPr>
          <a:xfrm>
            <a:off x="12091101" y="8764385"/>
            <a:ext cx="10795" cy="64135"/>
          </a:xfrm>
          <a:custGeom>
            <a:avLst/>
            <a:gdLst/>
            <a:ahLst/>
            <a:cxnLst/>
            <a:rect l="l" t="t" r="r" b="b"/>
            <a:pathLst>
              <a:path w="10795" h="64134">
                <a:moveTo>
                  <a:pt x="10178" y="0"/>
                </a:moveTo>
                <a:lnTo>
                  <a:pt x="0" y="27255"/>
                </a:lnTo>
                <a:lnTo>
                  <a:pt x="893" y="51283"/>
                </a:lnTo>
              </a:path>
              <a:path w="10795" h="64134">
                <a:moveTo>
                  <a:pt x="944" y="52653"/>
                </a:moveTo>
                <a:lnTo>
                  <a:pt x="5457" y="63880"/>
                </a:lnTo>
              </a:path>
            </a:pathLst>
          </a:custGeom>
          <a:ln w="38099">
            <a:solidFill>
              <a:srgbClr val="9EA6ED"/>
            </a:solidFill>
          </a:ln>
        </p:spPr>
        <p:txBody>
          <a:bodyPr wrap="square" lIns="0" tIns="0" rIns="0" bIns="0" rtlCol="0"/>
          <a:lstStyle/>
          <a:p>
            <a:endParaRPr/>
          </a:p>
        </p:txBody>
      </p:sp>
      <p:grpSp>
        <p:nvGrpSpPr>
          <p:cNvPr id="4" name="object 4"/>
          <p:cNvGrpSpPr/>
          <p:nvPr/>
        </p:nvGrpSpPr>
        <p:grpSpPr>
          <a:xfrm>
            <a:off x="12201497" y="8707732"/>
            <a:ext cx="176530" cy="275590"/>
            <a:chOff x="12201497" y="8707732"/>
            <a:chExt cx="176530" cy="275590"/>
          </a:xfrm>
        </p:grpSpPr>
        <p:sp>
          <p:nvSpPr>
            <p:cNvPr id="5" name="object 5"/>
            <p:cNvSpPr/>
            <p:nvPr/>
          </p:nvSpPr>
          <p:spPr>
            <a:xfrm>
              <a:off x="12234297" y="8834745"/>
              <a:ext cx="124460" cy="129539"/>
            </a:xfrm>
            <a:custGeom>
              <a:avLst/>
              <a:gdLst/>
              <a:ahLst/>
              <a:cxnLst/>
              <a:rect l="l" t="t" r="r" b="b"/>
              <a:pathLst>
                <a:path w="124459" h="129540">
                  <a:moveTo>
                    <a:pt x="0" y="129144"/>
                  </a:moveTo>
                  <a:lnTo>
                    <a:pt x="109752" y="21960"/>
                  </a:lnTo>
                  <a:lnTo>
                    <a:pt x="121463" y="6320"/>
                  </a:lnTo>
                  <a:lnTo>
                    <a:pt x="124378" y="0"/>
                  </a:lnTo>
                </a:path>
              </a:pathLst>
            </a:custGeom>
            <a:ln w="38099">
              <a:solidFill>
                <a:srgbClr val="9EA6ED"/>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201497" y="8707732"/>
              <a:ext cx="116756" cy="64616"/>
            </a:xfrm>
            <a:prstGeom prst="rect">
              <a:avLst/>
            </a:prstGeom>
          </p:spPr>
        </p:pic>
      </p:grpSp>
      <p:sp>
        <p:nvSpPr>
          <p:cNvPr id="7" name="object 7"/>
          <p:cNvSpPr/>
          <p:nvPr/>
        </p:nvSpPr>
        <p:spPr>
          <a:xfrm>
            <a:off x="12596870" y="8725764"/>
            <a:ext cx="276225" cy="238125"/>
          </a:xfrm>
          <a:custGeom>
            <a:avLst/>
            <a:gdLst/>
            <a:ahLst/>
            <a:cxnLst/>
            <a:rect l="l" t="t" r="r" b="b"/>
            <a:pathLst>
              <a:path w="276225" h="238125">
                <a:moveTo>
                  <a:pt x="143179" y="238124"/>
                </a:moveTo>
                <a:lnTo>
                  <a:pt x="134339" y="238124"/>
                </a:lnTo>
                <a:lnTo>
                  <a:pt x="113698" y="97937"/>
                </a:lnTo>
                <a:lnTo>
                  <a:pt x="534" y="6417"/>
                </a:lnTo>
                <a:lnTo>
                  <a:pt x="0" y="4526"/>
                </a:lnTo>
                <a:lnTo>
                  <a:pt x="1200" y="1134"/>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9" y="238124"/>
                </a:lnTo>
                <a:close/>
              </a:path>
              <a:path w="276225" h="238125">
                <a:moveTo>
                  <a:pt x="134925" y="90534"/>
                </a:moveTo>
                <a:lnTo>
                  <a:pt x="118052" y="90534"/>
                </a:lnTo>
                <a:lnTo>
                  <a:pt x="258877" y="8493"/>
                </a:lnTo>
                <a:lnTo>
                  <a:pt x="276199" y="8493"/>
                </a:lnTo>
                <a:lnTo>
                  <a:pt x="276199" y="9942"/>
                </a:lnTo>
                <a:lnTo>
                  <a:pt x="272653" y="16026"/>
                </a:lnTo>
                <a:lnTo>
                  <a:pt x="262821" y="16026"/>
                </a:lnTo>
                <a:lnTo>
                  <a:pt x="134925" y="90534"/>
                </a:lnTo>
                <a:close/>
              </a:path>
              <a:path w="276225" h="238125">
                <a:moveTo>
                  <a:pt x="150825" y="225008"/>
                </a:moveTo>
                <a:lnTo>
                  <a:pt x="140993" y="225008"/>
                </a:lnTo>
                <a:lnTo>
                  <a:pt x="262821" y="16026"/>
                </a:lnTo>
                <a:lnTo>
                  <a:pt x="272653" y="16026"/>
                </a:lnTo>
                <a:lnTo>
                  <a:pt x="150825" y="225008"/>
                </a:lnTo>
                <a:close/>
              </a:path>
            </a:pathLst>
          </a:custGeom>
          <a:solidFill>
            <a:srgbClr val="9EA6ED"/>
          </a:solidFill>
        </p:spPr>
        <p:txBody>
          <a:bodyPr wrap="square" lIns="0" tIns="0" rIns="0" bIns="0" rtlCol="0"/>
          <a:lstStyle/>
          <a:p>
            <a:endParaRPr/>
          </a:p>
        </p:txBody>
      </p:sp>
      <p:sp>
        <p:nvSpPr>
          <p:cNvPr id="11" name="object 11"/>
          <p:cNvSpPr/>
          <p:nvPr/>
        </p:nvSpPr>
        <p:spPr>
          <a:xfrm>
            <a:off x="483070" y="175598"/>
            <a:ext cx="12973685" cy="1311275"/>
          </a:xfrm>
          <a:custGeom>
            <a:avLst/>
            <a:gdLst/>
            <a:ahLst/>
            <a:cxnLst/>
            <a:rect l="l" t="t" r="r" b="b"/>
            <a:pathLst>
              <a:path w="12973685" h="1311275">
                <a:moveTo>
                  <a:pt x="12645722"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2645722" y="0"/>
                </a:lnTo>
                <a:lnTo>
                  <a:pt x="12694161" y="3554"/>
                </a:lnTo>
                <a:lnTo>
                  <a:pt x="12740394" y="13878"/>
                </a:lnTo>
                <a:lnTo>
                  <a:pt x="12783913" y="30466"/>
                </a:lnTo>
                <a:lnTo>
                  <a:pt x="12824210" y="52810"/>
                </a:lnTo>
                <a:lnTo>
                  <a:pt x="12860780" y="80403"/>
                </a:lnTo>
                <a:lnTo>
                  <a:pt x="12893115" y="112738"/>
                </a:lnTo>
                <a:lnTo>
                  <a:pt x="12920708" y="149308"/>
                </a:lnTo>
                <a:lnTo>
                  <a:pt x="12943052" y="189605"/>
                </a:lnTo>
                <a:lnTo>
                  <a:pt x="12959640" y="233124"/>
                </a:lnTo>
                <a:lnTo>
                  <a:pt x="12969964" y="279357"/>
                </a:lnTo>
                <a:lnTo>
                  <a:pt x="12973518" y="327796"/>
                </a:lnTo>
                <a:lnTo>
                  <a:pt x="12973518" y="983390"/>
                </a:lnTo>
                <a:lnTo>
                  <a:pt x="12969964" y="1031829"/>
                </a:lnTo>
                <a:lnTo>
                  <a:pt x="12959640" y="1078062"/>
                </a:lnTo>
                <a:lnTo>
                  <a:pt x="12943052" y="1121581"/>
                </a:lnTo>
                <a:lnTo>
                  <a:pt x="12920708" y="1161879"/>
                </a:lnTo>
                <a:lnTo>
                  <a:pt x="12893115" y="1198449"/>
                </a:lnTo>
                <a:lnTo>
                  <a:pt x="12860780" y="1230784"/>
                </a:lnTo>
                <a:lnTo>
                  <a:pt x="12824210" y="1258377"/>
                </a:lnTo>
                <a:lnTo>
                  <a:pt x="12783913" y="1280721"/>
                </a:lnTo>
                <a:lnTo>
                  <a:pt x="12740394" y="1297308"/>
                </a:lnTo>
                <a:lnTo>
                  <a:pt x="12694161" y="1307633"/>
                </a:lnTo>
                <a:lnTo>
                  <a:pt x="12645722" y="1311187"/>
                </a:lnTo>
                <a:close/>
              </a:path>
            </a:pathLst>
          </a:custGeom>
          <a:solidFill>
            <a:srgbClr val="F1CAD5"/>
          </a:solidFill>
        </p:spPr>
        <p:txBody>
          <a:bodyPr wrap="square" lIns="0" tIns="0" rIns="0" bIns="0" rtlCol="0"/>
          <a:lstStyle/>
          <a:p>
            <a:endParaRPr/>
          </a:p>
        </p:txBody>
      </p:sp>
      <p:sp>
        <p:nvSpPr>
          <p:cNvPr id="12" name="object 12"/>
          <p:cNvSpPr txBox="1">
            <a:spLocks noGrp="1"/>
          </p:cNvSpPr>
          <p:nvPr>
            <p:ph type="title"/>
          </p:nvPr>
        </p:nvSpPr>
        <p:spPr>
          <a:xfrm>
            <a:off x="800482" y="283760"/>
            <a:ext cx="12339320" cy="1016000"/>
          </a:xfrm>
          <a:prstGeom prst="rect">
            <a:avLst/>
          </a:prstGeom>
        </p:spPr>
        <p:txBody>
          <a:bodyPr vert="horz" wrap="square" lIns="0" tIns="12065" rIns="0" bIns="0" rtlCol="0">
            <a:spAutoFit/>
          </a:bodyPr>
          <a:lstStyle/>
          <a:p>
            <a:pPr marL="12700">
              <a:lnSpc>
                <a:spcPct val="100000"/>
              </a:lnSpc>
              <a:spcBef>
                <a:spcPts val="95"/>
              </a:spcBef>
            </a:pPr>
            <a:r>
              <a:rPr spc="-140" dirty="0"/>
              <a:t>Dependency</a:t>
            </a:r>
            <a:r>
              <a:rPr spc="-459" dirty="0"/>
              <a:t> </a:t>
            </a:r>
            <a:r>
              <a:rPr spc="-290" dirty="0"/>
              <a:t>Inversion</a:t>
            </a:r>
            <a:r>
              <a:rPr spc="-455" dirty="0"/>
              <a:t> </a:t>
            </a:r>
            <a:r>
              <a:rPr spc="-125" dirty="0"/>
              <a:t>Principle</a:t>
            </a:r>
          </a:p>
        </p:txBody>
      </p:sp>
      <p:pic>
        <p:nvPicPr>
          <p:cNvPr id="8" name="Picture 7" descr="A screenshot of a computer program&#10;&#10;Description automatically generated">
            <a:extLst>
              <a:ext uri="{FF2B5EF4-FFF2-40B4-BE49-F238E27FC236}">
                <a16:creationId xmlns:a16="http://schemas.microsoft.com/office/drawing/2014/main" id="{23556CF2-4DE6-0E92-D3ED-9B91B51FEC44}"/>
              </a:ext>
            </a:extLst>
          </p:cNvPr>
          <p:cNvPicPr>
            <a:picLocks noChangeAspect="1"/>
          </p:cNvPicPr>
          <p:nvPr/>
        </p:nvPicPr>
        <p:blipFill>
          <a:blip r:embed="rId3"/>
          <a:stretch>
            <a:fillRect/>
          </a:stretch>
        </p:blipFill>
        <p:spPr>
          <a:xfrm>
            <a:off x="5072535" y="2339008"/>
            <a:ext cx="8142931" cy="59071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3325-F611-4491-8A0D-37872A3837CC}"/>
              </a:ext>
            </a:extLst>
          </p:cNvPr>
          <p:cNvSpPr>
            <a:spLocks noGrp="1"/>
          </p:cNvSpPr>
          <p:nvPr>
            <p:ph type="title"/>
          </p:nvPr>
        </p:nvSpPr>
        <p:spPr/>
        <p:txBody>
          <a:bodyPr/>
          <a:lstStyle/>
          <a:p>
            <a:endParaRPr lang="en-US"/>
          </a:p>
        </p:txBody>
      </p:sp>
      <p:sp>
        <p:nvSpPr>
          <p:cNvPr id="4" name="object 2">
            <a:extLst>
              <a:ext uri="{FF2B5EF4-FFF2-40B4-BE49-F238E27FC236}">
                <a16:creationId xmlns:a16="http://schemas.microsoft.com/office/drawing/2014/main" id="{893396C3-BFD5-0F82-7D73-3B26B46A0A8C}"/>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6" name="object 3">
            <a:extLst>
              <a:ext uri="{FF2B5EF4-FFF2-40B4-BE49-F238E27FC236}">
                <a16:creationId xmlns:a16="http://schemas.microsoft.com/office/drawing/2014/main" id="{8CE2DB3A-32EC-4619-8F76-4572EAA45491}"/>
              </a:ext>
            </a:extLst>
          </p:cNvPr>
          <p:cNvSpPr/>
          <p:nvPr/>
        </p:nvSpPr>
        <p:spPr>
          <a:xfrm>
            <a:off x="12091101" y="8764385"/>
            <a:ext cx="10795" cy="64135"/>
          </a:xfrm>
          <a:custGeom>
            <a:avLst/>
            <a:gdLst/>
            <a:ahLst/>
            <a:cxnLst/>
            <a:rect l="l" t="t" r="r" b="b"/>
            <a:pathLst>
              <a:path w="10795" h="64134">
                <a:moveTo>
                  <a:pt x="10178" y="0"/>
                </a:moveTo>
                <a:lnTo>
                  <a:pt x="0" y="27255"/>
                </a:lnTo>
                <a:lnTo>
                  <a:pt x="893" y="51283"/>
                </a:lnTo>
              </a:path>
              <a:path w="10795" h="64134">
                <a:moveTo>
                  <a:pt x="944" y="52653"/>
                </a:moveTo>
                <a:lnTo>
                  <a:pt x="5457" y="63880"/>
                </a:lnTo>
              </a:path>
            </a:pathLst>
          </a:custGeom>
          <a:ln w="38099">
            <a:solidFill>
              <a:srgbClr val="9EA6ED"/>
            </a:solidFill>
          </a:ln>
        </p:spPr>
        <p:txBody>
          <a:bodyPr wrap="square" lIns="0" tIns="0" rIns="0" bIns="0" rtlCol="0"/>
          <a:lstStyle/>
          <a:p>
            <a:endParaRPr/>
          </a:p>
        </p:txBody>
      </p:sp>
      <p:grpSp>
        <p:nvGrpSpPr>
          <p:cNvPr id="10" name="object 4">
            <a:extLst>
              <a:ext uri="{FF2B5EF4-FFF2-40B4-BE49-F238E27FC236}">
                <a16:creationId xmlns:a16="http://schemas.microsoft.com/office/drawing/2014/main" id="{EB21E8CD-42FE-F5C2-9880-F81434EA5AA0}"/>
              </a:ext>
            </a:extLst>
          </p:cNvPr>
          <p:cNvGrpSpPr/>
          <p:nvPr/>
        </p:nvGrpSpPr>
        <p:grpSpPr>
          <a:xfrm>
            <a:off x="12201497" y="8707732"/>
            <a:ext cx="157260" cy="256552"/>
            <a:chOff x="12201497" y="8707732"/>
            <a:chExt cx="157260" cy="256552"/>
          </a:xfrm>
        </p:grpSpPr>
        <p:sp>
          <p:nvSpPr>
            <p:cNvPr id="8" name="object 5">
              <a:extLst>
                <a:ext uri="{FF2B5EF4-FFF2-40B4-BE49-F238E27FC236}">
                  <a16:creationId xmlns:a16="http://schemas.microsoft.com/office/drawing/2014/main" id="{5D13F417-19F2-DB6A-CCDD-CC9258B85906}"/>
                </a:ext>
              </a:extLst>
            </p:cNvPr>
            <p:cNvSpPr/>
            <p:nvPr/>
          </p:nvSpPr>
          <p:spPr>
            <a:xfrm>
              <a:off x="12234297" y="8834745"/>
              <a:ext cx="124460" cy="129539"/>
            </a:xfrm>
            <a:custGeom>
              <a:avLst/>
              <a:gdLst/>
              <a:ahLst/>
              <a:cxnLst/>
              <a:rect l="l" t="t" r="r" b="b"/>
              <a:pathLst>
                <a:path w="124459" h="129540">
                  <a:moveTo>
                    <a:pt x="0" y="129144"/>
                  </a:moveTo>
                  <a:lnTo>
                    <a:pt x="109752" y="21960"/>
                  </a:lnTo>
                  <a:lnTo>
                    <a:pt x="121463" y="6320"/>
                  </a:lnTo>
                  <a:lnTo>
                    <a:pt x="124378" y="0"/>
                  </a:lnTo>
                </a:path>
              </a:pathLst>
            </a:custGeom>
            <a:ln w="38099">
              <a:solidFill>
                <a:srgbClr val="9EA6ED"/>
              </a:solidFill>
            </a:ln>
          </p:spPr>
          <p:txBody>
            <a:bodyPr wrap="square" lIns="0" tIns="0" rIns="0" bIns="0" rtlCol="0"/>
            <a:lstStyle/>
            <a:p>
              <a:endParaRPr/>
            </a:p>
          </p:txBody>
        </p:sp>
        <p:pic>
          <p:nvPicPr>
            <p:cNvPr id="9" name="object 6">
              <a:extLst>
                <a:ext uri="{FF2B5EF4-FFF2-40B4-BE49-F238E27FC236}">
                  <a16:creationId xmlns:a16="http://schemas.microsoft.com/office/drawing/2014/main" id="{9460A9B9-2FFE-00B8-D9BF-C9A07C9F628E}"/>
                </a:ext>
              </a:extLst>
            </p:cNvPr>
            <p:cNvPicPr/>
            <p:nvPr/>
          </p:nvPicPr>
          <p:blipFill>
            <a:blip r:embed="rId2" cstate="print"/>
            <a:stretch>
              <a:fillRect/>
            </a:stretch>
          </p:blipFill>
          <p:spPr>
            <a:xfrm>
              <a:off x="12201497" y="8707732"/>
              <a:ext cx="116756" cy="64616"/>
            </a:xfrm>
            <a:prstGeom prst="rect">
              <a:avLst/>
            </a:prstGeom>
          </p:spPr>
        </p:pic>
      </p:grpSp>
      <p:sp>
        <p:nvSpPr>
          <p:cNvPr id="12" name="object 7">
            <a:extLst>
              <a:ext uri="{FF2B5EF4-FFF2-40B4-BE49-F238E27FC236}">
                <a16:creationId xmlns:a16="http://schemas.microsoft.com/office/drawing/2014/main" id="{FB13C6F5-98B9-1D7F-12B1-56E58574E94C}"/>
              </a:ext>
            </a:extLst>
          </p:cNvPr>
          <p:cNvSpPr/>
          <p:nvPr/>
        </p:nvSpPr>
        <p:spPr>
          <a:xfrm>
            <a:off x="12596870" y="8725764"/>
            <a:ext cx="276225" cy="238125"/>
          </a:xfrm>
          <a:custGeom>
            <a:avLst/>
            <a:gdLst/>
            <a:ahLst/>
            <a:cxnLst/>
            <a:rect l="l" t="t" r="r" b="b"/>
            <a:pathLst>
              <a:path w="276225" h="238125">
                <a:moveTo>
                  <a:pt x="143179" y="238124"/>
                </a:moveTo>
                <a:lnTo>
                  <a:pt x="134339" y="238124"/>
                </a:lnTo>
                <a:lnTo>
                  <a:pt x="113698" y="97937"/>
                </a:lnTo>
                <a:lnTo>
                  <a:pt x="534" y="6417"/>
                </a:lnTo>
                <a:lnTo>
                  <a:pt x="0" y="4526"/>
                </a:lnTo>
                <a:lnTo>
                  <a:pt x="1200" y="1134"/>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9" y="238124"/>
                </a:lnTo>
                <a:close/>
              </a:path>
              <a:path w="276225" h="238125">
                <a:moveTo>
                  <a:pt x="134925" y="90534"/>
                </a:moveTo>
                <a:lnTo>
                  <a:pt x="118052" y="90534"/>
                </a:lnTo>
                <a:lnTo>
                  <a:pt x="258877" y="8493"/>
                </a:lnTo>
                <a:lnTo>
                  <a:pt x="276199" y="8493"/>
                </a:lnTo>
                <a:lnTo>
                  <a:pt x="276199" y="9942"/>
                </a:lnTo>
                <a:lnTo>
                  <a:pt x="272653" y="16026"/>
                </a:lnTo>
                <a:lnTo>
                  <a:pt x="262821" y="16026"/>
                </a:lnTo>
                <a:lnTo>
                  <a:pt x="134925" y="90534"/>
                </a:lnTo>
                <a:close/>
              </a:path>
              <a:path w="276225" h="238125">
                <a:moveTo>
                  <a:pt x="150825" y="225008"/>
                </a:moveTo>
                <a:lnTo>
                  <a:pt x="140993" y="225008"/>
                </a:lnTo>
                <a:lnTo>
                  <a:pt x="262821" y="16026"/>
                </a:lnTo>
                <a:lnTo>
                  <a:pt x="272653" y="16026"/>
                </a:lnTo>
                <a:lnTo>
                  <a:pt x="150825" y="225008"/>
                </a:lnTo>
                <a:close/>
              </a:path>
            </a:pathLst>
          </a:custGeom>
          <a:solidFill>
            <a:srgbClr val="9EA6ED"/>
          </a:solidFill>
        </p:spPr>
        <p:txBody>
          <a:bodyPr wrap="square" lIns="0" tIns="0" rIns="0" bIns="0" rtlCol="0"/>
          <a:lstStyle/>
          <a:p>
            <a:endParaRPr/>
          </a:p>
        </p:txBody>
      </p:sp>
      <p:sp>
        <p:nvSpPr>
          <p:cNvPr id="14" name="object 11">
            <a:extLst>
              <a:ext uri="{FF2B5EF4-FFF2-40B4-BE49-F238E27FC236}">
                <a16:creationId xmlns:a16="http://schemas.microsoft.com/office/drawing/2014/main" id="{2467C485-C3EA-8A34-1A57-3AC695CC4FDB}"/>
              </a:ext>
            </a:extLst>
          </p:cNvPr>
          <p:cNvSpPr/>
          <p:nvPr/>
        </p:nvSpPr>
        <p:spPr>
          <a:xfrm>
            <a:off x="483070" y="175598"/>
            <a:ext cx="12973685" cy="1311275"/>
          </a:xfrm>
          <a:custGeom>
            <a:avLst/>
            <a:gdLst/>
            <a:ahLst/>
            <a:cxnLst/>
            <a:rect l="l" t="t" r="r" b="b"/>
            <a:pathLst>
              <a:path w="12973685" h="1311275">
                <a:moveTo>
                  <a:pt x="12645722"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2645722" y="0"/>
                </a:lnTo>
                <a:lnTo>
                  <a:pt x="12694161" y="3554"/>
                </a:lnTo>
                <a:lnTo>
                  <a:pt x="12740394" y="13878"/>
                </a:lnTo>
                <a:lnTo>
                  <a:pt x="12783913" y="30466"/>
                </a:lnTo>
                <a:lnTo>
                  <a:pt x="12824210" y="52810"/>
                </a:lnTo>
                <a:lnTo>
                  <a:pt x="12860780" y="80403"/>
                </a:lnTo>
                <a:lnTo>
                  <a:pt x="12893115" y="112738"/>
                </a:lnTo>
                <a:lnTo>
                  <a:pt x="12920708" y="149308"/>
                </a:lnTo>
                <a:lnTo>
                  <a:pt x="12943052" y="189605"/>
                </a:lnTo>
                <a:lnTo>
                  <a:pt x="12959640" y="233124"/>
                </a:lnTo>
                <a:lnTo>
                  <a:pt x="12969964" y="279357"/>
                </a:lnTo>
                <a:lnTo>
                  <a:pt x="12973518" y="327796"/>
                </a:lnTo>
                <a:lnTo>
                  <a:pt x="12973518" y="983390"/>
                </a:lnTo>
                <a:lnTo>
                  <a:pt x="12969964" y="1031829"/>
                </a:lnTo>
                <a:lnTo>
                  <a:pt x="12959640" y="1078062"/>
                </a:lnTo>
                <a:lnTo>
                  <a:pt x="12943052" y="1121581"/>
                </a:lnTo>
                <a:lnTo>
                  <a:pt x="12920708" y="1161879"/>
                </a:lnTo>
                <a:lnTo>
                  <a:pt x="12893115" y="1198449"/>
                </a:lnTo>
                <a:lnTo>
                  <a:pt x="12860780" y="1230784"/>
                </a:lnTo>
                <a:lnTo>
                  <a:pt x="12824210" y="1258377"/>
                </a:lnTo>
                <a:lnTo>
                  <a:pt x="12783913" y="1280721"/>
                </a:lnTo>
                <a:lnTo>
                  <a:pt x="12740394" y="1297308"/>
                </a:lnTo>
                <a:lnTo>
                  <a:pt x="12694161" y="1307633"/>
                </a:lnTo>
                <a:lnTo>
                  <a:pt x="12645722" y="1311187"/>
                </a:lnTo>
                <a:close/>
              </a:path>
            </a:pathLst>
          </a:custGeom>
          <a:solidFill>
            <a:srgbClr val="F1CAD5"/>
          </a:solidFill>
        </p:spPr>
        <p:txBody>
          <a:bodyPr wrap="square" lIns="0" tIns="0" rIns="0" bIns="0" rtlCol="0"/>
          <a:lstStyle/>
          <a:p>
            <a:endParaRPr/>
          </a:p>
        </p:txBody>
      </p:sp>
      <p:sp>
        <p:nvSpPr>
          <p:cNvPr id="16" name="object 12">
            <a:extLst>
              <a:ext uri="{FF2B5EF4-FFF2-40B4-BE49-F238E27FC236}">
                <a16:creationId xmlns:a16="http://schemas.microsoft.com/office/drawing/2014/main" id="{9AB4BDAF-3A74-C9A4-34FF-0309ECABF6D2}"/>
              </a:ext>
            </a:extLst>
          </p:cNvPr>
          <p:cNvSpPr txBox="1">
            <a:spLocks/>
          </p:cNvSpPr>
          <p:nvPr/>
        </p:nvSpPr>
        <p:spPr>
          <a:xfrm>
            <a:off x="800482" y="283760"/>
            <a:ext cx="12339320" cy="1016000"/>
          </a:xfrm>
          <a:prstGeom prst="rect">
            <a:avLst/>
          </a:prstGeom>
        </p:spPr>
        <p:txBody>
          <a:bodyPr vert="horz" wrap="square" lIns="0" tIns="12065" rIns="0" bIns="0" rtlCol="0">
            <a:spAutoFit/>
          </a:bodyPr>
          <a:lstStyle>
            <a:lvl1pPr>
              <a:defRPr sz="6500" b="0" i="0">
                <a:solidFill>
                  <a:srgbClr val="294633"/>
                </a:solidFill>
                <a:latin typeface="Verdana"/>
                <a:ea typeface="+mj-ea"/>
                <a:cs typeface="Verdana"/>
              </a:defRPr>
            </a:lvl1pPr>
          </a:lstStyle>
          <a:p>
            <a:pPr marL="12700">
              <a:spcBef>
                <a:spcPts val="95"/>
              </a:spcBef>
            </a:pPr>
            <a:r>
              <a:rPr lang="en-US" kern="0" spc="-140" dirty="0"/>
              <a:t>Dependency</a:t>
            </a:r>
            <a:r>
              <a:rPr lang="en-US" kern="0" spc="-459" dirty="0"/>
              <a:t> </a:t>
            </a:r>
            <a:r>
              <a:rPr lang="en-US" kern="0" spc="-290" dirty="0"/>
              <a:t>Inversion</a:t>
            </a:r>
            <a:r>
              <a:rPr lang="en-US" kern="0" spc="-455" dirty="0"/>
              <a:t> </a:t>
            </a:r>
            <a:r>
              <a:rPr lang="en-US" kern="0" spc="-125" dirty="0"/>
              <a:t>Principle</a:t>
            </a:r>
          </a:p>
        </p:txBody>
      </p:sp>
      <p:pic>
        <p:nvPicPr>
          <p:cNvPr id="20" name="Picture 19" descr="A screenshot of a computer program&#10;&#10;Description automatically generated">
            <a:extLst>
              <a:ext uri="{FF2B5EF4-FFF2-40B4-BE49-F238E27FC236}">
                <a16:creationId xmlns:a16="http://schemas.microsoft.com/office/drawing/2014/main" id="{3B7C16D9-F3D8-249A-8D10-6FCB98D06925}"/>
              </a:ext>
            </a:extLst>
          </p:cNvPr>
          <p:cNvPicPr>
            <a:picLocks noChangeAspect="1"/>
          </p:cNvPicPr>
          <p:nvPr/>
        </p:nvPicPr>
        <p:blipFill>
          <a:blip r:embed="rId3"/>
          <a:stretch>
            <a:fillRect/>
          </a:stretch>
        </p:blipFill>
        <p:spPr>
          <a:xfrm>
            <a:off x="2186609" y="1915071"/>
            <a:ext cx="13898217" cy="5827381"/>
          </a:xfrm>
          <a:prstGeom prst="rect">
            <a:avLst/>
          </a:prstGeom>
        </p:spPr>
      </p:pic>
      <p:sp>
        <p:nvSpPr>
          <p:cNvPr id="21" name="TextBox 20">
            <a:extLst>
              <a:ext uri="{FF2B5EF4-FFF2-40B4-BE49-F238E27FC236}">
                <a16:creationId xmlns:a16="http://schemas.microsoft.com/office/drawing/2014/main" id="{4EE67585-DEE1-0311-8403-2DB715E18F47}"/>
              </a:ext>
            </a:extLst>
          </p:cNvPr>
          <p:cNvSpPr txBox="1"/>
          <p:nvPr/>
        </p:nvSpPr>
        <p:spPr>
          <a:xfrm>
            <a:off x="1962978" y="8050695"/>
            <a:ext cx="145045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In the class "</a:t>
            </a:r>
            <a:r>
              <a:rPr lang="en-US" sz="2800" err="1">
                <a:ea typeface="+mn-lt"/>
                <a:cs typeface="+mn-lt"/>
              </a:rPr>
              <a:t>NetflixAccountPage</a:t>
            </a:r>
            <a:r>
              <a:rPr lang="en-US" sz="2800" dirty="0">
                <a:ea typeface="+mn-lt"/>
                <a:cs typeface="+mn-lt"/>
              </a:rPr>
              <a:t>", instances of "</a:t>
            </a:r>
            <a:r>
              <a:rPr lang="en-US" sz="2800" err="1">
                <a:ea typeface="+mn-lt"/>
                <a:cs typeface="+mn-lt"/>
              </a:rPr>
              <a:t>NetflixAccount</a:t>
            </a:r>
            <a:r>
              <a:rPr lang="en-US" sz="2800" dirty="0">
                <a:ea typeface="+mn-lt"/>
                <a:cs typeface="+mn-lt"/>
              </a:rPr>
              <a:t>" and "</a:t>
            </a:r>
            <a:r>
              <a:rPr lang="en-US" sz="2800" err="1">
                <a:ea typeface="+mn-lt"/>
                <a:cs typeface="+mn-lt"/>
              </a:rPr>
              <a:t>PremiumNetflixAccount</a:t>
            </a:r>
            <a:r>
              <a:rPr lang="en-US" sz="2800" dirty="0">
                <a:ea typeface="+mn-lt"/>
                <a:cs typeface="+mn-lt"/>
              </a:rPr>
              <a:t>" are created and passed as dependencies to the "</a:t>
            </a:r>
            <a:r>
              <a:rPr lang="en-US" sz="2800" err="1">
                <a:ea typeface="+mn-lt"/>
                <a:cs typeface="+mn-lt"/>
              </a:rPr>
              <a:t>AccountPasswordReset</a:t>
            </a:r>
            <a:r>
              <a:rPr lang="en-US" sz="2800" dirty="0">
                <a:ea typeface="+mn-lt"/>
                <a:cs typeface="+mn-lt"/>
              </a:rPr>
              <a:t>" class. This demonstrates the flexibility provided by Dependency Inversion. The high-level module (client code) injects the dependencies, and it is not tightly coupled to the specific implementations of </a:t>
            </a:r>
            <a:r>
              <a:rPr lang="en-US" sz="2800" err="1">
                <a:ea typeface="+mn-lt"/>
                <a:cs typeface="+mn-lt"/>
              </a:rPr>
              <a:t>AccountAttributes</a:t>
            </a:r>
            <a:r>
              <a:rPr lang="en-US" dirty="0">
                <a:ea typeface="+mn-lt"/>
                <a:cs typeface="+mn-lt"/>
              </a:rPr>
              <a:t>.</a:t>
            </a:r>
            <a:endParaRPr lang="en-US" dirty="0"/>
          </a:p>
        </p:txBody>
      </p:sp>
    </p:spTree>
    <p:extLst>
      <p:ext uri="{BB962C8B-B14F-4D97-AF65-F5344CB8AC3E}">
        <p14:creationId xmlns:p14="http://schemas.microsoft.com/office/powerpoint/2010/main" val="255553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9FB0-D16D-8938-05DA-802054147EF8}"/>
              </a:ext>
            </a:extLst>
          </p:cNvPr>
          <p:cNvSpPr>
            <a:spLocks noGrp="1"/>
          </p:cNvSpPr>
          <p:nvPr>
            <p:ph type="title"/>
          </p:nvPr>
        </p:nvSpPr>
        <p:spPr>
          <a:xfrm>
            <a:off x="3732525" y="3861847"/>
            <a:ext cx="16687034" cy="1354217"/>
          </a:xfrm>
        </p:spPr>
        <p:txBody>
          <a:bodyPr wrap="square" lIns="0" tIns="0" rIns="0" bIns="0" anchor="t">
            <a:spAutoFit/>
          </a:bodyPr>
          <a:lstStyle/>
          <a:p>
            <a:r>
              <a:rPr lang="en-US" sz="8800" b="1" dirty="0">
                <a:ea typeface="Verdana"/>
              </a:rPr>
              <a:t>THANK YOU...</a:t>
            </a:r>
          </a:p>
        </p:txBody>
      </p:sp>
    </p:spTree>
    <p:extLst>
      <p:ext uri="{BB962C8B-B14F-4D97-AF65-F5344CB8AC3E}">
        <p14:creationId xmlns:p14="http://schemas.microsoft.com/office/powerpoint/2010/main" val="370181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327427" y="1743476"/>
            <a:ext cx="11420474" cy="7667624"/>
          </a:xfrm>
          <a:prstGeom prst="rect">
            <a:avLst/>
          </a:prstGeom>
        </p:spPr>
      </p:pic>
      <p:sp>
        <p:nvSpPr>
          <p:cNvPr id="4" name="object 4"/>
          <p:cNvSpPr/>
          <p:nvPr/>
        </p:nvSpPr>
        <p:spPr>
          <a:xfrm>
            <a:off x="483070" y="175599"/>
            <a:ext cx="8038465" cy="1311275"/>
          </a:xfrm>
          <a:custGeom>
            <a:avLst/>
            <a:gdLst/>
            <a:ahLst/>
            <a:cxnLst/>
            <a:rect l="l" t="t" r="r" b="b"/>
            <a:pathLst>
              <a:path w="8038465" h="1311275">
                <a:moveTo>
                  <a:pt x="7710432"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7710432" y="0"/>
                </a:lnTo>
                <a:lnTo>
                  <a:pt x="7758872" y="3554"/>
                </a:lnTo>
                <a:lnTo>
                  <a:pt x="7805104" y="13878"/>
                </a:lnTo>
                <a:lnTo>
                  <a:pt x="7848623" y="30466"/>
                </a:lnTo>
                <a:lnTo>
                  <a:pt x="7888921" y="52810"/>
                </a:lnTo>
                <a:lnTo>
                  <a:pt x="7925491" y="80403"/>
                </a:lnTo>
                <a:lnTo>
                  <a:pt x="7957826" y="112738"/>
                </a:lnTo>
                <a:lnTo>
                  <a:pt x="7985419" y="149308"/>
                </a:lnTo>
                <a:lnTo>
                  <a:pt x="8007763" y="189605"/>
                </a:lnTo>
                <a:lnTo>
                  <a:pt x="8024351" y="233124"/>
                </a:lnTo>
                <a:lnTo>
                  <a:pt x="8034675" y="279357"/>
                </a:lnTo>
                <a:lnTo>
                  <a:pt x="8038229" y="327796"/>
                </a:lnTo>
                <a:lnTo>
                  <a:pt x="8038229" y="983390"/>
                </a:lnTo>
                <a:lnTo>
                  <a:pt x="8034675" y="1031829"/>
                </a:lnTo>
                <a:lnTo>
                  <a:pt x="8024351" y="1078062"/>
                </a:lnTo>
                <a:lnTo>
                  <a:pt x="8007763" y="1121581"/>
                </a:lnTo>
                <a:lnTo>
                  <a:pt x="7985419" y="1161879"/>
                </a:lnTo>
                <a:lnTo>
                  <a:pt x="7957826" y="1198449"/>
                </a:lnTo>
                <a:lnTo>
                  <a:pt x="7925491" y="1230784"/>
                </a:lnTo>
                <a:lnTo>
                  <a:pt x="7888921" y="1258377"/>
                </a:lnTo>
                <a:lnTo>
                  <a:pt x="7848623" y="1280721"/>
                </a:lnTo>
                <a:lnTo>
                  <a:pt x="7805104" y="1297308"/>
                </a:lnTo>
                <a:lnTo>
                  <a:pt x="7758872" y="1307633"/>
                </a:lnTo>
                <a:lnTo>
                  <a:pt x="7710432"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59"/>
            <a:ext cx="7403465" cy="1016000"/>
          </a:xfrm>
          <a:prstGeom prst="rect">
            <a:avLst/>
          </a:prstGeom>
        </p:spPr>
        <p:txBody>
          <a:bodyPr vert="horz" wrap="square" lIns="0" tIns="12065" rIns="0" bIns="0" rtlCol="0">
            <a:spAutoFit/>
          </a:bodyPr>
          <a:lstStyle/>
          <a:p>
            <a:pPr marL="12700">
              <a:lnSpc>
                <a:spcPct val="100000"/>
              </a:lnSpc>
              <a:spcBef>
                <a:spcPts val="95"/>
              </a:spcBef>
            </a:pPr>
            <a:r>
              <a:rPr spc="500" dirty="0">
                <a:latin typeface="Trebuchet MS"/>
                <a:cs typeface="Trebuchet MS"/>
              </a:rPr>
              <a:t>SOLID</a:t>
            </a:r>
            <a:r>
              <a:rPr spc="-200" dirty="0">
                <a:latin typeface="Trebuchet MS"/>
                <a:cs typeface="Trebuchet MS"/>
              </a:rPr>
              <a:t> </a:t>
            </a:r>
            <a:r>
              <a:rPr spc="450" dirty="0">
                <a:latin typeface="Trebuchet MS"/>
                <a:cs typeface="Trebuchet MS"/>
              </a:rPr>
              <a:t>PRINCIPLES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sp>
        <p:nvSpPr>
          <p:cNvPr id="3" name="object 3"/>
          <p:cNvSpPr/>
          <p:nvPr/>
        </p:nvSpPr>
        <p:spPr>
          <a:xfrm>
            <a:off x="12091101" y="8764385"/>
            <a:ext cx="10795" cy="64135"/>
          </a:xfrm>
          <a:custGeom>
            <a:avLst/>
            <a:gdLst/>
            <a:ahLst/>
            <a:cxnLst/>
            <a:rect l="l" t="t" r="r" b="b"/>
            <a:pathLst>
              <a:path w="10795" h="64134">
                <a:moveTo>
                  <a:pt x="10178" y="0"/>
                </a:moveTo>
                <a:lnTo>
                  <a:pt x="0" y="27255"/>
                </a:lnTo>
                <a:lnTo>
                  <a:pt x="893" y="51283"/>
                </a:lnTo>
              </a:path>
              <a:path w="10795" h="64134">
                <a:moveTo>
                  <a:pt x="944" y="52653"/>
                </a:moveTo>
                <a:lnTo>
                  <a:pt x="5457" y="63880"/>
                </a:lnTo>
              </a:path>
            </a:pathLst>
          </a:custGeom>
          <a:ln w="38099">
            <a:solidFill>
              <a:srgbClr val="9EA6ED"/>
            </a:solidFill>
          </a:ln>
        </p:spPr>
        <p:txBody>
          <a:bodyPr wrap="square" lIns="0" tIns="0" rIns="0" bIns="0" rtlCol="0"/>
          <a:lstStyle/>
          <a:p>
            <a:endParaRPr/>
          </a:p>
        </p:txBody>
      </p:sp>
      <p:grpSp>
        <p:nvGrpSpPr>
          <p:cNvPr id="4" name="object 4"/>
          <p:cNvGrpSpPr/>
          <p:nvPr/>
        </p:nvGrpSpPr>
        <p:grpSpPr>
          <a:xfrm>
            <a:off x="12201497" y="8707732"/>
            <a:ext cx="176530" cy="275590"/>
            <a:chOff x="12201497" y="8707732"/>
            <a:chExt cx="176530" cy="275590"/>
          </a:xfrm>
        </p:grpSpPr>
        <p:sp>
          <p:nvSpPr>
            <p:cNvPr id="5" name="object 5"/>
            <p:cNvSpPr/>
            <p:nvPr/>
          </p:nvSpPr>
          <p:spPr>
            <a:xfrm>
              <a:off x="12234297" y="8834745"/>
              <a:ext cx="124460" cy="129539"/>
            </a:xfrm>
            <a:custGeom>
              <a:avLst/>
              <a:gdLst/>
              <a:ahLst/>
              <a:cxnLst/>
              <a:rect l="l" t="t" r="r" b="b"/>
              <a:pathLst>
                <a:path w="124459" h="129540">
                  <a:moveTo>
                    <a:pt x="0" y="129144"/>
                  </a:moveTo>
                  <a:lnTo>
                    <a:pt x="109752" y="21960"/>
                  </a:lnTo>
                  <a:lnTo>
                    <a:pt x="121463" y="6320"/>
                  </a:lnTo>
                  <a:lnTo>
                    <a:pt x="124378" y="0"/>
                  </a:lnTo>
                </a:path>
              </a:pathLst>
            </a:custGeom>
            <a:ln w="38099">
              <a:solidFill>
                <a:srgbClr val="9EA6ED"/>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201497" y="8707732"/>
              <a:ext cx="116756" cy="64616"/>
            </a:xfrm>
            <a:prstGeom prst="rect">
              <a:avLst/>
            </a:prstGeom>
          </p:spPr>
        </p:pic>
      </p:grpSp>
      <p:sp>
        <p:nvSpPr>
          <p:cNvPr id="7" name="object 7"/>
          <p:cNvSpPr/>
          <p:nvPr/>
        </p:nvSpPr>
        <p:spPr>
          <a:xfrm>
            <a:off x="12596870" y="8725764"/>
            <a:ext cx="276225" cy="238125"/>
          </a:xfrm>
          <a:custGeom>
            <a:avLst/>
            <a:gdLst/>
            <a:ahLst/>
            <a:cxnLst/>
            <a:rect l="l" t="t" r="r" b="b"/>
            <a:pathLst>
              <a:path w="276225" h="238125">
                <a:moveTo>
                  <a:pt x="143179" y="238124"/>
                </a:moveTo>
                <a:lnTo>
                  <a:pt x="134339" y="238124"/>
                </a:lnTo>
                <a:lnTo>
                  <a:pt x="113698" y="97937"/>
                </a:lnTo>
                <a:lnTo>
                  <a:pt x="534" y="6417"/>
                </a:lnTo>
                <a:lnTo>
                  <a:pt x="0" y="4526"/>
                </a:lnTo>
                <a:lnTo>
                  <a:pt x="1200" y="1134"/>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9" y="238124"/>
                </a:lnTo>
                <a:close/>
              </a:path>
              <a:path w="276225" h="238125">
                <a:moveTo>
                  <a:pt x="134925" y="90534"/>
                </a:moveTo>
                <a:lnTo>
                  <a:pt x="118052" y="90534"/>
                </a:lnTo>
                <a:lnTo>
                  <a:pt x="258877" y="8493"/>
                </a:lnTo>
                <a:lnTo>
                  <a:pt x="276199" y="8493"/>
                </a:lnTo>
                <a:lnTo>
                  <a:pt x="276199" y="9942"/>
                </a:lnTo>
                <a:lnTo>
                  <a:pt x="272653" y="16026"/>
                </a:lnTo>
                <a:lnTo>
                  <a:pt x="262821" y="16026"/>
                </a:lnTo>
                <a:lnTo>
                  <a:pt x="134925" y="90534"/>
                </a:lnTo>
                <a:close/>
              </a:path>
              <a:path w="276225" h="238125">
                <a:moveTo>
                  <a:pt x="150825" y="225008"/>
                </a:moveTo>
                <a:lnTo>
                  <a:pt x="140993" y="225008"/>
                </a:lnTo>
                <a:lnTo>
                  <a:pt x="262821" y="16026"/>
                </a:lnTo>
                <a:lnTo>
                  <a:pt x="272653" y="16026"/>
                </a:lnTo>
                <a:lnTo>
                  <a:pt x="150825" y="225008"/>
                </a:lnTo>
                <a:close/>
              </a:path>
            </a:pathLst>
          </a:custGeom>
          <a:solidFill>
            <a:srgbClr val="9EA6ED"/>
          </a:solidFill>
        </p:spPr>
        <p:txBody>
          <a:bodyPr wrap="square" lIns="0" tIns="0" rIns="0" bIns="0" rtlCol="0"/>
          <a:lstStyle/>
          <a:p>
            <a:endParaRPr/>
          </a:p>
        </p:txBody>
      </p:sp>
      <p:pic>
        <p:nvPicPr>
          <p:cNvPr id="9" name="object 9"/>
          <p:cNvPicPr/>
          <p:nvPr/>
        </p:nvPicPr>
        <p:blipFill>
          <a:blip r:embed="rId3" cstate="print"/>
          <a:stretch>
            <a:fillRect/>
          </a:stretch>
        </p:blipFill>
        <p:spPr>
          <a:xfrm>
            <a:off x="2095652" y="2313844"/>
            <a:ext cx="14306549" cy="5657849"/>
          </a:xfrm>
          <a:prstGeom prst="rect">
            <a:avLst/>
          </a:prstGeom>
        </p:spPr>
      </p:pic>
      <p:sp>
        <p:nvSpPr>
          <p:cNvPr id="10" name="object 10"/>
          <p:cNvSpPr/>
          <p:nvPr/>
        </p:nvSpPr>
        <p:spPr>
          <a:xfrm>
            <a:off x="483070" y="175598"/>
            <a:ext cx="12266295" cy="1311275"/>
          </a:xfrm>
          <a:custGeom>
            <a:avLst/>
            <a:gdLst/>
            <a:ahLst/>
            <a:cxnLst/>
            <a:rect l="l" t="t" r="r" b="b"/>
            <a:pathLst>
              <a:path w="12266295" h="1311275">
                <a:moveTo>
                  <a:pt x="11937896"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937896" y="0"/>
                </a:lnTo>
                <a:lnTo>
                  <a:pt x="11986335" y="3554"/>
                </a:lnTo>
                <a:lnTo>
                  <a:pt x="12032567" y="13878"/>
                </a:lnTo>
                <a:lnTo>
                  <a:pt x="12076086" y="30466"/>
                </a:lnTo>
                <a:lnTo>
                  <a:pt x="12116384" y="52810"/>
                </a:lnTo>
                <a:lnTo>
                  <a:pt x="12152954" y="80403"/>
                </a:lnTo>
                <a:lnTo>
                  <a:pt x="12185289" y="112738"/>
                </a:lnTo>
                <a:lnTo>
                  <a:pt x="12212882" y="149308"/>
                </a:lnTo>
                <a:lnTo>
                  <a:pt x="12235226" y="189605"/>
                </a:lnTo>
                <a:lnTo>
                  <a:pt x="12251813" y="233124"/>
                </a:lnTo>
                <a:lnTo>
                  <a:pt x="12262138" y="279357"/>
                </a:lnTo>
                <a:lnTo>
                  <a:pt x="12265692" y="327796"/>
                </a:lnTo>
                <a:lnTo>
                  <a:pt x="12265692" y="983390"/>
                </a:lnTo>
                <a:lnTo>
                  <a:pt x="12262138" y="1031829"/>
                </a:lnTo>
                <a:lnTo>
                  <a:pt x="12251813" y="1078062"/>
                </a:lnTo>
                <a:lnTo>
                  <a:pt x="12235226" y="1121581"/>
                </a:lnTo>
                <a:lnTo>
                  <a:pt x="12212882" y="1161879"/>
                </a:lnTo>
                <a:lnTo>
                  <a:pt x="12185289" y="1198449"/>
                </a:lnTo>
                <a:lnTo>
                  <a:pt x="12152954" y="1230784"/>
                </a:lnTo>
                <a:lnTo>
                  <a:pt x="12116384" y="1258377"/>
                </a:lnTo>
                <a:lnTo>
                  <a:pt x="12076086" y="1280721"/>
                </a:lnTo>
                <a:lnTo>
                  <a:pt x="12032567" y="1297308"/>
                </a:lnTo>
                <a:lnTo>
                  <a:pt x="11986335" y="1307633"/>
                </a:lnTo>
                <a:lnTo>
                  <a:pt x="11937896" y="1311187"/>
                </a:lnTo>
                <a:close/>
              </a:path>
            </a:pathLst>
          </a:custGeom>
          <a:solidFill>
            <a:srgbClr val="F1CAD5"/>
          </a:solidFill>
        </p:spPr>
        <p:txBody>
          <a:bodyPr wrap="square" lIns="0" tIns="0" rIns="0" bIns="0" rtlCol="0"/>
          <a:lstStyle/>
          <a:p>
            <a:endParaRPr/>
          </a:p>
        </p:txBody>
      </p:sp>
      <p:sp>
        <p:nvSpPr>
          <p:cNvPr id="11" name="object 11"/>
          <p:cNvSpPr txBox="1">
            <a:spLocks noGrp="1"/>
          </p:cNvSpPr>
          <p:nvPr>
            <p:ph type="title"/>
          </p:nvPr>
        </p:nvSpPr>
        <p:spPr>
          <a:xfrm>
            <a:off x="800482" y="283760"/>
            <a:ext cx="11631295" cy="1016000"/>
          </a:xfrm>
          <a:prstGeom prst="rect">
            <a:avLst/>
          </a:prstGeom>
        </p:spPr>
        <p:txBody>
          <a:bodyPr vert="horz" wrap="square" lIns="0" tIns="12065" rIns="0" bIns="0" rtlCol="0">
            <a:spAutoFit/>
          </a:bodyPr>
          <a:lstStyle/>
          <a:p>
            <a:pPr marL="12700">
              <a:lnSpc>
                <a:spcPct val="100000"/>
              </a:lnSpc>
              <a:spcBef>
                <a:spcPts val="95"/>
              </a:spcBef>
            </a:pPr>
            <a:r>
              <a:rPr spc="245" dirty="0">
                <a:latin typeface="Trebuchet MS"/>
                <a:cs typeface="Trebuchet MS"/>
              </a:rPr>
              <a:t>Single</a:t>
            </a:r>
            <a:r>
              <a:rPr spc="-135" dirty="0">
                <a:latin typeface="Trebuchet MS"/>
                <a:cs typeface="Trebuchet MS"/>
              </a:rPr>
              <a:t> </a:t>
            </a:r>
            <a:r>
              <a:rPr spc="165" dirty="0">
                <a:latin typeface="Trebuchet MS"/>
                <a:cs typeface="Trebuchet MS"/>
              </a:rPr>
              <a:t>Responsibility</a:t>
            </a:r>
            <a:r>
              <a:rPr spc="-135" dirty="0">
                <a:latin typeface="Trebuchet MS"/>
                <a:cs typeface="Trebuchet MS"/>
              </a:rPr>
              <a:t> </a:t>
            </a:r>
            <a:r>
              <a:rPr spc="70" dirty="0">
                <a:latin typeface="Trebuchet MS"/>
                <a:cs typeface="Trebuchet MS"/>
              </a:rPr>
              <a:t>Principle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38105"/>
            <a:ext cx="1628774" cy="1748894"/>
          </a:xfrm>
          <a:prstGeom prst="rect">
            <a:avLst/>
          </a:prstGeom>
        </p:spPr>
      </p:pic>
      <p:pic>
        <p:nvPicPr>
          <p:cNvPr id="3" name="object 3"/>
          <p:cNvPicPr/>
          <p:nvPr/>
        </p:nvPicPr>
        <p:blipFill>
          <a:blip r:embed="rId3" cstate="print"/>
          <a:stretch>
            <a:fillRect/>
          </a:stretch>
        </p:blipFill>
        <p:spPr>
          <a:xfrm>
            <a:off x="1582315" y="2560614"/>
            <a:ext cx="15125699" cy="5162549"/>
          </a:xfrm>
          <a:prstGeom prst="rect">
            <a:avLst/>
          </a:prstGeom>
        </p:spPr>
      </p:pic>
      <p:sp>
        <p:nvSpPr>
          <p:cNvPr id="4" name="object 4"/>
          <p:cNvSpPr/>
          <p:nvPr/>
        </p:nvSpPr>
        <p:spPr>
          <a:xfrm>
            <a:off x="483070" y="175598"/>
            <a:ext cx="9285605" cy="1311275"/>
          </a:xfrm>
          <a:custGeom>
            <a:avLst/>
            <a:gdLst/>
            <a:ahLst/>
            <a:cxnLst/>
            <a:rect l="l" t="t" r="r" b="b"/>
            <a:pathLst>
              <a:path w="9285605" h="1311275">
                <a:moveTo>
                  <a:pt x="8957463"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8957463" y="0"/>
                </a:lnTo>
                <a:lnTo>
                  <a:pt x="9005903" y="3554"/>
                </a:lnTo>
                <a:lnTo>
                  <a:pt x="9052135" y="13878"/>
                </a:lnTo>
                <a:lnTo>
                  <a:pt x="9095654" y="30466"/>
                </a:lnTo>
                <a:lnTo>
                  <a:pt x="9135952" y="52810"/>
                </a:lnTo>
                <a:lnTo>
                  <a:pt x="9172522" y="80403"/>
                </a:lnTo>
                <a:lnTo>
                  <a:pt x="9204857" y="112738"/>
                </a:lnTo>
                <a:lnTo>
                  <a:pt x="9232450" y="149308"/>
                </a:lnTo>
                <a:lnTo>
                  <a:pt x="9254794" y="189605"/>
                </a:lnTo>
                <a:lnTo>
                  <a:pt x="9271381" y="233124"/>
                </a:lnTo>
                <a:lnTo>
                  <a:pt x="9281706" y="279357"/>
                </a:lnTo>
                <a:lnTo>
                  <a:pt x="9285260" y="327796"/>
                </a:lnTo>
                <a:lnTo>
                  <a:pt x="9285260" y="983390"/>
                </a:lnTo>
                <a:lnTo>
                  <a:pt x="9281706" y="1031829"/>
                </a:lnTo>
                <a:lnTo>
                  <a:pt x="9271381" y="1078062"/>
                </a:lnTo>
                <a:lnTo>
                  <a:pt x="9254794" y="1121581"/>
                </a:lnTo>
                <a:lnTo>
                  <a:pt x="9232450" y="1161879"/>
                </a:lnTo>
                <a:lnTo>
                  <a:pt x="9204857" y="1198449"/>
                </a:lnTo>
                <a:lnTo>
                  <a:pt x="9172522" y="1230784"/>
                </a:lnTo>
                <a:lnTo>
                  <a:pt x="9135952" y="1258377"/>
                </a:lnTo>
                <a:lnTo>
                  <a:pt x="9095654" y="1280721"/>
                </a:lnTo>
                <a:lnTo>
                  <a:pt x="9052135" y="1297308"/>
                </a:lnTo>
                <a:lnTo>
                  <a:pt x="9005903" y="1307633"/>
                </a:lnTo>
                <a:lnTo>
                  <a:pt x="8957463"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60"/>
            <a:ext cx="8650605" cy="1016000"/>
          </a:xfrm>
          <a:prstGeom prst="rect">
            <a:avLst/>
          </a:prstGeom>
        </p:spPr>
        <p:txBody>
          <a:bodyPr vert="horz" wrap="square" lIns="0" tIns="12065" rIns="0" bIns="0" rtlCol="0">
            <a:spAutoFit/>
          </a:bodyPr>
          <a:lstStyle/>
          <a:p>
            <a:pPr marL="12700">
              <a:lnSpc>
                <a:spcPct val="100000"/>
              </a:lnSpc>
              <a:spcBef>
                <a:spcPts val="95"/>
              </a:spcBef>
            </a:pPr>
            <a:r>
              <a:rPr spc="345" dirty="0">
                <a:latin typeface="Trebuchet MS"/>
                <a:cs typeface="Trebuchet MS"/>
              </a:rPr>
              <a:t>Open</a:t>
            </a:r>
            <a:r>
              <a:rPr spc="-155" dirty="0">
                <a:latin typeface="Trebuchet MS"/>
                <a:cs typeface="Trebuchet MS"/>
              </a:rPr>
              <a:t> </a:t>
            </a:r>
            <a:r>
              <a:rPr spc="370" dirty="0">
                <a:latin typeface="Trebuchet MS"/>
                <a:cs typeface="Trebuchet MS"/>
              </a:rPr>
              <a:t>Closed</a:t>
            </a:r>
            <a:r>
              <a:rPr spc="-155" dirty="0">
                <a:latin typeface="Trebuchet MS"/>
                <a:cs typeface="Trebuchet MS"/>
              </a:rPr>
              <a:t> </a:t>
            </a:r>
            <a:r>
              <a:rPr spc="70" dirty="0">
                <a:latin typeface="Trebuchet MS"/>
                <a:cs typeface="Trebuchet MS"/>
              </a:rPr>
              <a:t>Principle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3070" y="175598"/>
            <a:ext cx="12266295" cy="1311275"/>
          </a:xfrm>
          <a:custGeom>
            <a:avLst/>
            <a:gdLst/>
            <a:ahLst/>
            <a:cxnLst/>
            <a:rect l="l" t="t" r="r" b="b"/>
            <a:pathLst>
              <a:path w="12266295" h="1311275">
                <a:moveTo>
                  <a:pt x="11937896"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937896" y="0"/>
                </a:lnTo>
                <a:lnTo>
                  <a:pt x="11986335" y="3554"/>
                </a:lnTo>
                <a:lnTo>
                  <a:pt x="12032567" y="13878"/>
                </a:lnTo>
                <a:lnTo>
                  <a:pt x="12076086" y="30466"/>
                </a:lnTo>
                <a:lnTo>
                  <a:pt x="12116384" y="52810"/>
                </a:lnTo>
                <a:lnTo>
                  <a:pt x="12152954" y="80403"/>
                </a:lnTo>
                <a:lnTo>
                  <a:pt x="12185289" y="112738"/>
                </a:lnTo>
                <a:lnTo>
                  <a:pt x="12212882" y="149308"/>
                </a:lnTo>
                <a:lnTo>
                  <a:pt x="12235226" y="189605"/>
                </a:lnTo>
                <a:lnTo>
                  <a:pt x="12251813" y="233124"/>
                </a:lnTo>
                <a:lnTo>
                  <a:pt x="12262138" y="279357"/>
                </a:lnTo>
                <a:lnTo>
                  <a:pt x="12265692" y="327796"/>
                </a:lnTo>
                <a:lnTo>
                  <a:pt x="12265692" y="983390"/>
                </a:lnTo>
                <a:lnTo>
                  <a:pt x="12262138" y="1031829"/>
                </a:lnTo>
                <a:lnTo>
                  <a:pt x="12251813" y="1078062"/>
                </a:lnTo>
                <a:lnTo>
                  <a:pt x="12235226" y="1121581"/>
                </a:lnTo>
                <a:lnTo>
                  <a:pt x="12212882" y="1161879"/>
                </a:lnTo>
                <a:lnTo>
                  <a:pt x="12185289" y="1198449"/>
                </a:lnTo>
                <a:lnTo>
                  <a:pt x="12152954" y="1230784"/>
                </a:lnTo>
                <a:lnTo>
                  <a:pt x="12116384" y="1258377"/>
                </a:lnTo>
                <a:lnTo>
                  <a:pt x="12076086" y="1280721"/>
                </a:lnTo>
                <a:lnTo>
                  <a:pt x="12032567" y="1297308"/>
                </a:lnTo>
                <a:lnTo>
                  <a:pt x="11986335" y="1307633"/>
                </a:lnTo>
                <a:lnTo>
                  <a:pt x="11937896" y="1311187"/>
                </a:lnTo>
                <a:close/>
              </a:path>
            </a:pathLst>
          </a:custGeom>
          <a:solidFill>
            <a:srgbClr val="F1CAD5"/>
          </a:solidFill>
        </p:spPr>
        <p:txBody>
          <a:bodyPr wrap="square" lIns="0" tIns="0" rIns="0" bIns="0" rtlCol="0"/>
          <a:lstStyle/>
          <a:p>
            <a:endParaRPr/>
          </a:p>
        </p:txBody>
      </p:sp>
      <p:sp>
        <p:nvSpPr>
          <p:cNvPr id="5" name="object 5"/>
          <p:cNvSpPr txBox="1">
            <a:spLocks noGrp="1"/>
          </p:cNvSpPr>
          <p:nvPr>
            <p:ph type="title"/>
          </p:nvPr>
        </p:nvSpPr>
        <p:spPr>
          <a:xfrm>
            <a:off x="800482" y="283760"/>
            <a:ext cx="11631295" cy="1016000"/>
          </a:xfrm>
          <a:prstGeom prst="rect">
            <a:avLst/>
          </a:prstGeom>
        </p:spPr>
        <p:txBody>
          <a:bodyPr vert="horz" wrap="square" lIns="0" tIns="12065" rIns="0" bIns="0" rtlCol="0">
            <a:spAutoFit/>
          </a:bodyPr>
          <a:lstStyle/>
          <a:p>
            <a:pPr marL="12700">
              <a:lnSpc>
                <a:spcPct val="100000"/>
              </a:lnSpc>
              <a:spcBef>
                <a:spcPts val="95"/>
              </a:spcBef>
            </a:pPr>
            <a:r>
              <a:rPr spc="245" dirty="0">
                <a:latin typeface="Trebuchet MS"/>
                <a:cs typeface="Trebuchet MS"/>
              </a:rPr>
              <a:t>Single</a:t>
            </a:r>
            <a:r>
              <a:rPr spc="-135" dirty="0">
                <a:latin typeface="Trebuchet MS"/>
                <a:cs typeface="Trebuchet MS"/>
              </a:rPr>
              <a:t> </a:t>
            </a:r>
            <a:r>
              <a:rPr spc="165" dirty="0">
                <a:latin typeface="Trebuchet MS"/>
                <a:cs typeface="Trebuchet MS"/>
              </a:rPr>
              <a:t>Responsibility</a:t>
            </a:r>
            <a:r>
              <a:rPr spc="-135" dirty="0">
                <a:latin typeface="Trebuchet MS"/>
                <a:cs typeface="Trebuchet MS"/>
              </a:rPr>
              <a:t> </a:t>
            </a:r>
            <a:r>
              <a:rPr spc="70" dirty="0">
                <a:latin typeface="Trebuchet MS"/>
                <a:cs typeface="Trebuchet MS"/>
              </a:rPr>
              <a:t>Principle</a:t>
            </a:r>
          </a:p>
        </p:txBody>
      </p:sp>
      <p:pic>
        <p:nvPicPr>
          <p:cNvPr id="2" name="Picture 1" descr="A screen shot of a computer&#10;&#10;Description automatically generated">
            <a:extLst>
              <a:ext uri="{FF2B5EF4-FFF2-40B4-BE49-F238E27FC236}">
                <a16:creationId xmlns:a16="http://schemas.microsoft.com/office/drawing/2014/main" id="{1F7B765A-FF72-E099-D7AF-13BE1424DE54}"/>
              </a:ext>
            </a:extLst>
          </p:cNvPr>
          <p:cNvPicPr>
            <a:picLocks noChangeAspect="1"/>
          </p:cNvPicPr>
          <p:nvPr/>
        </p:nvPicPr>
        <p:blipFill>
          <a:blip r:embed="rId2"/>
          <a:stretch>
            <a:fillRect/>
          </a:stretch>
        </p:blipFill>
        <p:spPr>
          <a:xfrm>
            <a:off x="5087593" y="2178535"/>
            <a:ext cx="8112814" cy="5184498"/>
          </a:xfrm>
          <a:prstGeom prst="rect">
            <a:avLst/>
          </a:prstGeom>
        </p:spPr>
      </p:pic>
      <p:sp>
        <p:nvSpPr>
          <p:cNvPr id="6" name="TextBox 5">
            <a:extLst>
              <a:ext uri="{FF2B5EF4-FFF2-40B4-BE49-F238E27FC236}">
                <a16:creationId xmlns:a16="http://schemas.microsoft.com/office/drawing/2014/main" id="{BA92BFBA-D66C-8A45-5FAC-507AABE217A1}"/>
              </a:ext>
            </a:extLst>
          </p:cNvPr>
          <p:cNvSpPr txBox="1"/>
          <p:nvPr/>
        </p:nvSpPr>
        <p:spPr>
          <a:xfrm>
            <a:off x="4108174" y="8009282"/>
            <a:ext cx="1006502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4151"/>
                </a:solidFill>
                <a:ea typeface="+mn-lt"/>
                <a:cs typeface="+mn-lt"/>
              </a:rPr>
              <a:t>The "</a:t>
            </a:r>
            <a:r>
              <a:rPr lang="en-US" sz="2800" dirty="0" err="1">
                <a:solidFill>
                  <a:srgbClr val="374151"/>
                </a:solidFill>
                <a:ea typeface="+mn-lt"/>
                <a:cs typeface="+mn-lt"/>
              </a:rPr>
              <a:t>AccountAttributes</a:t>
            </a:r>
            <a:r>
              <a:rPr lang="en-US" sz="2800" dirty="0">
                <a:solidFill>
                  <a:srgbClr val="374151"/>
                </a:solidFill>
                <a:ea typeface="+mn-lt"/>
                <a:cs typeface="+mn-lt"/>
              </a:rPr>
              <a:t>" interface adheres to SRP by defining methods solely related to managing account attributes (email and password). It encapsulates the responsibility of providing access to and modification of account information.</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A872-55AE-C579-5F7E-888AD53C6A02}"/>
              </a:ext>
            </a:extLst>
          </p:cNvPr>
          <p:cNvSpPr>
            <a:spLocks noGrp="1"/>
          </p:cNvSpPr>
          <p:nvPr>
            <p:ph type="title"/>
          </p:nvPr>
        </p:nvSpPr>
        <p:spPr/>
        <p:txBody>
          <a:bodyPr/>
          <a:lstStyle/>
          <a:p>
            <a:endParaRPr lang="en-US"/>
          </a:p>
        </p:txBody>
      </p:sp>
      <p:sp>
        <p:nvSpPr>
          <p:cNvPr id="4" name="object 4">
            <a:extLst>
              <a:ext uri="{FF2B5EF4-FFF2-40B4-BE49-F238E27FC236}">
                <a16:creationId xmlns:a16="http://schemas.microsoft.com/office/drawing/2014/main" id="{104A115D-7E39-A8BE-8D53-61762B4ECDC3}"/>
              </a:ext>
            </a:extLst>
          </p:cNvPr>
          <p:cNvSpPr/>
          <p:nvPr/>
        </p:nvSpPr>
        <p:spPr>
          <a:xfrm>
            <a:off x="483070" y="175598"/>
            <a:ext cx="12266295" cy="1311275"/>
          </a:xfrm>
          <a:custGeom>
            <a:avLst/>
            <a:gdLst/>
            <a:ahLst/>
            <a:cxnLst/>
            <a:rect l="l" t="t" r="r" b="b"/>
            <a:pathLst>
              <a:path w="12266295" h="1311275">
                <a:moveTo>
                  <a:pt x="11937896"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937896" y="0"/>
                </a:lnTo>
                <a:lnTo>
                  <a:pt x="11986335" y="3554"/>
                </a:lnTo>
                <a:lnTo>
                  <a:pt x="12032567" y="13878"/>
                </a:lnTo>
                <a:lnTo>
                  <a:pt x="12076086" y="30466"/>
                </a:lnTo>
                <a:lnTo>
                  <a:pt x="12116384" y="52810"/>
                </a:lnTo>
                <a:lnTo>
                  <a:pt x="12152954" y="80403"/>
                </a:lnTo>
                <a:lnTo>
                  <a:pt x="12185289" y="112738"/>
                </a:lnTo>
                <a:lnTo>
                  <a:pt x="12212882" y="149308"/>
                </a:lnTo>
                <a:lnTo>
                  <a:pt x="12235226" y="189605"/>
                </a:lnTo>
                <a:lnTo>
                  <a:pt x="12251813" y="233124"/>
                </a:lnTo>
                <a:lnTo>
                  <a:pt x="12262138" y="279357"/>
                </a:lnTo>
                <a:lnTo>
                  <a:pt x="12265692" y="327796"/>
                </a:lnTo>
                <a:lnTo>
                  <a:pt x="12265692" y="983390"/>
                </a:lnTo>
                <a:lnTo>
                  <a:pt x="12262138" y="1031829"/>
                </a:lnTo>
                <a:lnTo>
                  <a:pt x="12251813" y="1078062"/>
                </a:lnTo>
                <a:lnTo>
                  <a:pt x="12235226" y="1121581"/>
                </a:lnTo>
                <a:lnTo>
                  <a:pt x="12212882" y="1161879"/>
                </a:lnTo>
                <a:lnTo>
                  <a:pt x="12185289" y="1198449"/>
                </a:lnTo>
                <a:lnTo>
                  <a:pt x="12152954" y="1230784"/>
                </a:lnTo>
                <a:lnTo>
                  <a:pt x="12116384" y="1258377"/>
                </a:lnTo>
                <a:lnTo>
                  <a:pt x="12076086" y="1280721"/>
                </a:lnTo>
                <a:lnTo>
                  <a:pt x="12032567" y="1297308"/>
                </a:lnTo>
                <a:lnTo>
                  <a:pt x="11986335" y="1307633"/>
                </a:lnTo>
                <a:lnTo>
                  <a:pt x="11937896" y="1311187"/>
                </a:lnTo>
                <a:close/>
              </a:path>
            </a:pathLst>
          </a:custGeom>
          <a:solidFill>
            <a:srgbClr val="F1CAD5"/>
          </a:solidFill>
        </p:spPr>
        <p:txBody>
          <a:bodyPr wrap="square" lIns="0" tIns="0" rIns="0" bIns="0" rtlCol="0"/>
          <a:lstStyle/>
          <a:p>
            <a:endParaRPr/>
          </a:p>
        </p:txBody>
      </p:sp>
      <p:sp>
        <p:nvSpPr>
          <p:cNvPr id="6" name="object 5">
            <a:extLst>
              <a:ext uri="{FF2B5EF4-FFF2-40B4-BE49-F238E27FC236}">
                <a16:creationId xmlns:a16="http://schemas.microsoft.com/office/drawing/2014/main" id="{4B9A5227-941B-B736-6AA2-958F5C4111C9}"/>
              </a:ext>
            </a:extLst>
          </p:cNvPr>
          <p:cNvSpPr txBox="1">
            <a:spLocks/>
          </p:cNvSpPr>
          <p:nvPr/>
        </p:nvSpPr>
        <p:spPr>
          <a:xfrm>
            <a:off x="800482" y="283760"/>
            <a:ext cx="11631295" cy="1016000"/>
          </a:xfrm>
          <a:prstGeom prst="rect">
            <a:avLst/>
          </a:prstGeom>
        </p:spPr>
        <p:txBody>
          <a:bodyPr vert="horz" wrap="square" lIns="0" tIns="12065" rIns="0" bIns="0" rtlCol="0">
            <a:spAutoFit/>
          </a:bodyPr>
          <a:lstStyle>
            <a:lvl1pPr>
              <a:defRPr sz="6500" b="0" i="0">
                <a:solidFill>
                  <a:srgbClr val="294633"/>
                </a:solidFill>
                <a:latin typeface="Verdana"/>
                <a:ea typeface="+mj-ea"/>
                <a:cs typeface="Verdana"/>
              </a:defRPr>
            </a:lvl1pPr>
          </a:lstStyle>
          <a:p>
            <a:pPr marL="12700">
              <a:spcBef>
                <a:spcPts val="95"/>
              </a:spcBef>
            </a:pPr>
            <a:r>
              <a:rPr lang="en-US" kern="0" spc="245" dirty="0">
                <a:latin typeface="Trebuchet MS"/>
                <a:cs typeface="Trebuchet MS"/>
              </a:rPr>
              <a:t>Single</a:t>
            </a:r>
            <a:r>
              <a:rPr lang="en-US" kern="0" spc="-135" dirty="0">
                <a:latin typeface="Trebuchet MS"/>
                <a:cs typeface="Trebuchet MS"/>
              </a:rPr>
              <a:t> </a:t>
            </a:r>
            <a:r>
              <a:rPr lang="en-US" kern="0" spc="165" dirty="0">
                <a:latin typeface="Trebuchet MS"/>
                <a:cs typeface="Trebuchet MS"/>
              </a:rPr>
              <a:t>Responsibility</a:t>
            </a:r>
            <a:r>
              <a:rPr lang="en-US" kern="0" spc="-135" dirty="0">
                <a:latin typeface="Trebuchet MS"/>
                <a:cs typeface="Trebuchet MS"/>
              </a:rPr>
              <a:t> </a:t>
            </a:r>
            <a:r>
              <a:rPr lang="en-US" kern="0" spc="70" dirty="0">
                <a:latin typeface="Trebuchet MS"/>
                <a:cs typeface="Trebuchet MS"/>
              </a:rPr>
              <a:t>Principle</a:t>
            </a:r>
          </a:p>
        </p:txBody>
      </p:sp>
      <p:sp>
        <p:nvSpPr>
          <p:cNvPr id="10" name="TextBox 9">
            <a:extLst>
              <a:ext uri="{FF2B5EF4-FFF2-40B4-BE49-F238E27FC236}">
                <a16:creationId xmlns:a16="http://schemas.microsoft.com/office/drawing/2014/main" id="{A2EC57B0-EDB9-925D-5714-987DE504A501}"/>
              </a:ext>
            </a:extLst>
          </p:cNvPr>
          <p:cNvSpPr txBox="1"/>
          <p:nvPr/>
        </p:nvSpPr>
        <p:spPr>
          <a:xfrm>
            <a:off x="4108174" y="6054586"/>
            <a:ext cx="1006502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4151"/>
                </a:solidFill>
                <a:ea typeface="+mn-lt"/>
                <a:cs typeface="+mn-lt"/>
              </a:rPr>
              <a:t>Similar to</a:t>
            </a:r>
            <a:r>
              <a:rPr lang="en-US" sz="2800" dirty="0">
                <a:solidFill>
                  <a:srgbClr val="374151"/>
                </a:solidFill>
                <a:latin typeface="Calibri"/>
                <a:ea typeface="+mn-lt"/>
                <a:cs typeface="+mn-lt"/>
              </a:rPr>
              <a:t> </a:t>
            </a:r>
            <a:r>
              <a:rPr lang="en-US" sz="2800" err="1">
                <a:solidFill>
                  <a:srgbClr val="374151"/>
                </a:solidFill>
                <a:latin typeface="Calibri"/>
                <a:ea typeface="+mn-lt"/>
                <a:cs typeface="+mn-lt"/>
              </a:rPr>
              <a:t>AccountAttributes</a:t>
            </a:r>
            <a:r>
              <a:rPr lang="en-US" sz="2800" dirty="0">
                <a:solidFill>
                  <a:srgbClr val="374151"/>
                </a:solidFill>
                <a:latin typeface="Calibri"/>
                <a:ea typeface="+mn-lt"/>
                <a:cs typeface="+mn-lt"/>
              </a:rPr>
              <a:t> the</a:t>
            </a:r>
            <a:r>
              <a:rPr lang="en-US" sz="2800" dirty="0">
                <a:solidFill>
                  <a:srgbClr val="374151"/>
                </a:solidFill>
                <a:ea typeface="+mn-lt"/>
                <a:cs typeface="+mn-lt"/>
              </a:rPr>
              <a:t> </a:t>
            </a:r>
            <a:r>
              <a:rPr lang="en-US" sz="2800" err="1">
                <a:solidFill>
                  <a:srgbClr val="374151"/>
                </a:solidFill>
                <a:latin typeface="Calibri"/>
                <a:ea typeface="+mn-lt"/>
                <a:cs typeface="+mn-lt"/>
              </a:rPr>
              <a:t>PasswordReset</a:t>
            </a:r>
            <a:r>
              <a:rPr lang="en-US" sz="2800" dirty="0">
                <a:solidFill>
                  <a:srgbClr val="374151"/>
                </a:solidFill>
                <a:latin typeface="Calibri"/>
                <a:ea typeface="+mn-lt"/>
                <a:cs typeface="+mn-lt"/>
              </a:rPr>
              <a:t> interface</a:t>
            </a:r>
            <a:r>
              <a:rPr lang="en-US" sz="2800" dirty="0">
                <a:solidFill>
                  <a:srgbClr val="374151"/>
                </a:solidFill>
                <a:ea typeface="+mn-lt"/>
                <a:cs typeface="+mn-lt"/>
              </a:rPr>
              <a:t> follows SRP by providing methods specifically related to password reset functionality. It encapsulates the behavior related to resetting email and password.</a:t>
            </a:r>
            <a:endParaRPr lang="en-US" sz="3200" dirty="0">
              <a:ea typeface="+mn-lt"/>
              <a:cs typeface="+mn-lt"/>
            </a:endParaRPr>
          </a:p>
        </p:txBody>
      </p:sp>
      <p:pic>
        <p:nvPicPr>
          <p:cNvPr id="11" name="Picture 10" descr="A screenshot of a computer screen&#10;&#10;Description automatically generated">
            <a:extLst>
              <a:ext uri="{FF2B5EF4-FFF2-40B4-BE49-F238E27FC236}">
                <a16:creationId xmlns:a16="http://schemas.microsoft.com/office/drawing/2014/main" id="{CCDFAC2B-B2AA-58B2-948B-A1122BBAE118}"/>
              </a:ext>
            </a:extLst>
          </p:cNvPr>
          <p:cNvPicPr>
            <a:picLocks noChangeAspect="1"/>
          </p:cNvPicPr>
          <p:nvPr/>
        </p:nvPicPr>
        <p:blipFill>
          <a:blip r:embed="rId2"/>
          <a:stretch>
            <a:fillRect/>
          </a:stretch>
        </p:blipFill>
        <p:spPr>
          <a:xfrm>
            <a:off x="4609893" y="2711312"/>
            <a:ext cx="9084779" cy="2296767"/>
          </a:xfrm>
          <a:prstGeom prst="rect">
            <a:avLst/>
          </a:prstGeom>
        </p:spPr>
      </p:pic>
    </p:spTree>
    <p:extLst>
      <p:ext uri="{BB962C8B-B14F-4D97-AF65-F5344CB8AC3E}">
        <p14:creationId xmlns:p14="http://schemas.microsoft.com/office/powerpoint/2010/main" val="117187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51AE-A134-5712-42DA-D9EE1F3DBEE9}"/>
              </a:ext>
            </a:extLst>
          </p:cNvPr>
          <p:cNvSpPr>
            <a:spLocks noGrp="1"/>
          </p:cNvSpPr>
          <p:nvPr>
            <p:ph type="title"/>
          </p:nvPr>
        </p:nvSpPr>
        <p:spPr/>
        <p:txBody>
          <a:bodyPr/>
          <a:lstStyle/>
          <a:p>
            <a:endParaRPr lang="en-US"/>
          </a:p>
        </p:txBody>
      </p:sp>
      <p:sp>
        <p:nvSpPr>
          <p:cNvPr id="4" name="object 4">
            <a:extLst>
              <a:ext uri="{FF2B5EF4-FFF2-40B4-BE49-F238E27FC236}">
                <a16:creationId xmlns:a16="http://schemas.microsoft.com/office/drawing/2014/main" id="{9A419149-C89E-7EEA-04ED-39E5C599A5F4}"/>
              </a:ext>
            </a:extLst>
          </p:cNvPr>
          <p:cNvSpPr/>
          <p:nvPr/>
        </p:nvSpPr>
        <p:spPr>
          <a:xfrm>
            <a:off x="483070" y="175598"/>
            <a:ext cx="12266295" cy="1311275"/>
          </a:xfrm>
          <a:custGeom>
            <a:avLst/>
            <a:gdLst/>
            <a:ahLst/>
            <a:cxnLst/>
            <a:rect l="l" t="t" r="r" b="b"/>
            <a:pathLst>
              <a:path w="12266295" h="1311275">
                <a:moveTo>
                  <a:pt x="11937896"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11937896" y="0"/>
                </a:lnTo>
                <a:lnTo>
                  <a:pt x="11986335" y="3554"/>
                </a:lnTo>
                <a:lnTo>
                  <a:pt x="12032567" y="13878"/>
                </a:lnTo>
                <a:lnTo>
                  <a:pt x="12076086" y="30466"/>
                </a:lnTo>
                <a:lnTo>
                  <a:pt x="12116384" y="52810"/>
                </a:lnTo>
                <a:lnTo>
                  <a:pt x="12152954" y="80403"/>
                </a:lnTo>
                <a:lnTo>
                  <a:pt x="12185289" y="112738"/>
                </a:lnTo>
                <a:lnTo>
                  <a:pt x="12212882" y="149308"/>
                </a:lnTo>
                <a:lnTo>
                  <a:pt x="12235226" y="189605"/>
                </a:lnTo>
                <a:lnTo>
                  <a:pt x="12251813" y="233124"/>
                </a:lnTo>
                <a:lnTo>
                  <a:pt x="12262138" y="279357"/>
                </a:lnTo>
                <a:lnTo>
                  <a:pt x="12265692" y="327796"/>
                </a:lnTo>
                <a:lnTo>
                  <a:pt x="12265692" y="983390"/>
                </a:lnTo>
                <a:lnTo>
                  <a:pt x="12262138" y="1031829"/>
                </a:lnTo>
                <a:lnTo>
                  <a:pt x="12251813" y="1078062"/>
                </a:lnTo>
                <a:lnTo>
                  <a:pt x="12235226" y="1121581"/>
                </a:lnTo>
                <a:lnTo>
                  <a:pt x="12212882" y="1161879"/>
                </a:lnTo>
                <a:lnTo>
                  <a:pt x="12185289" y="1198449"/>
                </a:lnTo>
                <a:lnTo>
                  <a:pt x="12152954" y="1230784"/>
                </a:lnTo>
                <a:lnTo>
                  <a:pt x="12116384" y="1258377"/>
                </a:lnTo>
                <a:lnTo>
                  <a:pt x="12076086" y="1280721"/>
                </a:lnTo>
                <a:lnTo>
                  <a:pt x="12032567" y="1297308"/>
                </a:lnTo>
                <a:lnTo>
                  <a:pt x="11986335" y="1307633"/>
                </a:lnTo>
                <a:lnTo>
                  <a:pt x="11937896" y="1311187"/>
                </a:lnTo>
                <a:close/>
              </a:path>
            </a:pathLst>
          </a:custGeom>
          <a:solidFill>
            <a:srgbClr val="F1CAD5"/>
          </a:solidFill>
        </p:spPr>
        <p:txBody>
          <a:bodyPr wrap="square" lIns="0" tIns="0" rIns="0" bIns="0" rtlCol="0"/>
          <a:lstStyle/>
          <a:p>
            <a:endParaRPr/>
          </a:p>
        </p:txBody>
      </p:sp>
      <p:sp>
        <p:nvSpPr>
          <p:cNvPr id="6" name="object 5">
            <a:extLst>
              <a:ext uri="{FF2B5EF4-FFF2-40B4-BE49-F238E27FC236}">
                <a16:creationId xmlns:a16="http://schemas.microsoft.com/office/drawing/2014/main" id="{FBDDB682-508F-CF52-2B39-4425528B3AE4}"/>
              </a:ext>
            </a:extLst>
          </p:cNvPr>
          <p:cNvSpPr txBox="1">
            <a:spLocks/>
          </p:cNvSpPr>
          <p:nvPr/>
        </p:nvSpPr>
        <p:spPr>
          <a:xfrm>
            <a:off x="800482" y="283760"/>
            <a:ext cx="11631295" cy="1016000"/>
          </a:xfrm>
          <a:prstGeom prst="rect">
            <a:avLst/>
          </a:prstGeom>
        </p:spPr>
        <p:txBody>
          <a:bodyPr vert="horz" wrap="square" lIns="0" tIns="12065" rIns="0" bIns="0" rtlCol="0">
            <a:spAutoFit/>
          </a:bodyPr>
          <a:lstStyle>
            <a:lvl1pPr>
              <a:defRPr sz="6500" b="0" i="0">
                <a:solidFill>
                  <a:srgbClr val="294633"/>
                </a:solidFill>
                <a:latin typeface="Verdana"/>
                <a:ea typeface="+mj-ea"/>
                <a:cs typeface="Verdana"/>
              </a:defRPr>
            </a:lvl1pPr>
          </a:lstStyle>
          <a:p>
            <a:pPr marL="12700">
              <a:spcBef>
                <a:spcPts val="95"/>
              </a:spcBef>
            </a:pPr>
            <a:r>
              <a:rPr lang="en-US" kern="0" spc="245" dirty="0">
                <a:latin typeface="Trebuchet MS"/>
                <a:cs typeface="Trebuchet MS"/>
              </a:rPr>
              <a:t>Single</a:t>
            </a:r>
            <a:r>
              <a:rPr lang="en-US" kern="0" spc="-135" dirty="0">
                <a:latin typeface="Trebuchet MS"/>
                <a:cs typeface="Trebuchet MS"/>
              </a:rPr>
              <a:t> </a:t>
            </a:r>
            <a:r>
              <a:rPr lang="en-US" kern="0" spc="165" dirty="0">
                <a:latin typeface="Trebuchet MS"/>
                <a:cs typeface="Trebuchet MS"/>
              </a:rPr>
              <a:t>Responsibility</a:t>
            </a:r>
            <a:r>
              <a:rPr lang="en-US" kern="0" spc="-135" dirty="0">
                <a:latin typeface="Trebuchet MS"/>
                <a:cs typeface="Trebuchet MS"/>
              </a:rPr>
              <a:t> </a:t>
            </a:r>
            <a:r>
              <a:rPr lang="en-US" kern="0" spc="70" dirty="0">
                <a:latin typeface="Trebuchet MS"/>
                <a:cs typeface="Trebuchet MS"/>
              </a:rPr>
              <a:t>Principle</a:t>
            </a:r>
          </a:p>
        </p:txBody>
      </p:sp>
      <p:sp>
        <p:nvSpPr>
          <p:cNvPr id="8" name="TextBox 7">
            <a:extLst>
              <a:ext uri="{FF2B5EF4-FFF2-40B4-BE49-F238E27FC236}">
                <a16:creationId xmlns:a16="http://schemas.microsoft.com/office/drawing/2014/main" id="{4353C56D-D186-8F6A-3D2A-206EAC58564F}"/>
              </a:ext>
            </a:extLst>
          </p:cNvPr>
          <p:cNvSpPr txBox="1"/>
          <p:nvPr/>
        </p:nvSpPr>
        <p:spPr>
          <a:xfrm>
            <a:off x="7719392" y="4563717"/>
            <a:ext cx="1006502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4151"/>
                </a:solidFill>
                <a:ea typeface="+mn-lt"/>
                <a:cs typeface="+mn-lt"/>
              </a:rPr>
              <a:t>The </a:t>
            </a:r>
            <a:r>
              <a:rPr lang="en-US" sz="2800" dirty="0" err="1">
                <a:solidFill>
                  <a:srgbClr val="374151"/>
                </a:solidFill>
                <a:ea typeface="+mn-lt"/>
                <a:cs typeface="+mn-lt"/>
              </a:rPr>
              <a:t>NetflixAccount</a:t>
            </a:r>
            <a:r>
              <a:rPr lang="en-US" sz="2800" dirty="0">
                <a:solidFill>
                  <a:srgbClr val="374151"/>
                </a:solidFill>
                <a:ea typeface="+mn-lt"/>
                <a:cs typeface="+mn-lt"/>
              </a:rPr>
              <a:t> class implements the </a:t>
            </a:r>
            <a:r>
              <a:rPr lang="en-US" sz="2800" dirty="0" err="1">
                <a:solidFill>
                  <a:srgbClr val="374151"/>
                </a:solidFill>
                <a:ea typeface="+mn-lt"/>
                <a:cs typeface="+mn-lt"/>
              </a:rPr>
              <a:t>AccountAttributes</a:t>
            </a:r>
            <a:r>
              <a:rPr lang="en-US" sz="2800" dirty="0">
                <a:solidFill>
                  <a:srgbClr val="374151"/>
                </a:solidFill>
                <a:ea typeface="+mn-lt"/>
                <a:cs typeface="+mn-lt"/>
              </a:rPr>
              <a:t> interface and is responsible for managing account attributes. It adheres to SRP by having a single responsibility related to handling account details.</a:t>
            </a:r>
            <a:endParaRPr lang="en-US" dirty="0">
              <a:ea typeface="+mn-lt"/>
              <a:cs typeface="+mn-lt"/>
            </a:endParaRPr>
          </a:p>
        </p:txBody>
      </p:sp>
      <p:pic>
        <p:nvPicPr>
          <p:cNvPr id="11" name="Picture 10" descr="A screenshot of a computer code&#10;&#10;Description automatically generated">
            <a:extLst>
              <a:ext uri="{FF2B5EF4-FFF2-40B4-BE49-F238E27FC236}">
                <a16:creationId xmlns:a16="http://schemas.microsoft.com/office/drawing/2014/main" id="{72D18C21-C2D1-5E89-F0BA-9AE598ABEBA7}"/>
              </a:ext>
            </a:extLst>
          </p:cNvPr>
          <p:cNvPicPr>
            <a:picLocks noChangeAspect="1"/>
          </p:cNvPicPr>
          <p:nvPr/>
        </p:nvPicPr>
        <p:blipFill>
          <a:blip r:embed="rId2"/>
          <a:stretch>
            <a:fillRect/>
          </a:stretch>
        </p:blipFill>
        <p:spPr>
          <a:xfrm>
            <a:off x="415843" y="1958008"/>
            <a:ext cx="6987097" cy="8027503"/>
          </a:xfrm>
          <a:prstGeom prst="rect">
            <a:avLst/>
          </a:prstGeom>
        </p:spPr>
      </p:pic>
    </p:spTree>
    <p:extLst>
      <p:ext uri="{BB962C8B-B14F-4D97-AF65-F5344CB8AC3E}">
        <p14:creationId xmlns:p14="http://schemas.microsoft.com/office/powerpoint/2010/main" val="23535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grpSp>
        <p:nvGrpSpPr>
          <p:cNvPr id="3" name="object 3"/>
          <p:cNvGrpSpPr/>
          <p:nvPr/>
        </p:nvGrpSpPr>
        <p:grpSpPr>
          <a:xfrm>
            <a:off x="12072051" y="8745334"/>
            <a:ext cx="48895" cy="113030"/>
            <a:chOff x="12072051" y="8745334"/>
            <a:chExt cx="48895" cy="113030"/>
          </a:xfrm>
        </p:grpSpPr>
        <p:sp>
          <p:nvSpPr>
            <p:cNvPr id="4" name="object 4"/>
            <p:cNvSpPr/>
            <p:nvPr/>
          </p:nvSpPr>
          <p:spPr>
            <a:xfrm>
              <a:off x="12091101" y="8764384"/>
              <a:ext cx="10795" cy="65405"/>
            </a:xfrm>
            <a:custGeom>
              <a:avLst/>
              <a:gdLst/>
              <a:ahLst/>
              <a:cxnLst/>
              <a:rect l="l" t="t" r="r" b="b"/>
              <a:pathLst>
                <a:path w="10795" h="65404">
                  <a:moveTo>
                    <a:pt x="10178" y="0"/>
                  </a:moveTo>
                  <a:lnTo>
                    <a:pt x="0" y="27255"/>
                  </a:lnTo>
                  <a:lnTo>
                    <a:pt x="899" y="51441"/>
                  </a:lnTo>
                </a:path>
                <a:path w="10795" h="65404">
                  <a:moveTo>
                    <a:pt x="944" y="52653"/>
                  </a:moveTo>
                  <a:lnTo>
                    <a:pt x="5930" y="65055"/>
                  </a:lnTo>
                </a:path>
              </a:pathLst>
            </a:custGeom>
            <a:ln w="38099">
              <a:solidFill>
                <a:srgbClr val="9EA6ED"/>
              </a:solidFill>
            </a:ln>
          </p:spPr>
          <p:txBody>
            <a:bodyPr wrap="square" lIns="0" tIns="0" rIns="0" bIns="0" rtlCol="0"/>
            <a:lstStyle/>
            <a:p>
              <a:endParaRPr/>
            </a:p>
          </p:txBody>
        </p:sp>
        <p:sp>
          <p:nvSpPr>
            <p:cNvPr id="5" name="object 5"/>
            <p:cNvSpPr/>
            <p:nvPr/>
          </p:nvSpPr>
          <p:spPr>
            <a:xfrm>
              <a:off x="12100911" y="8839089"/>
              <a:ext cx="635" cy="635"/>
            </a:xfrm>
            <a:custGeom>
              <a:avLst/>
              <a:gdLst/>
              <a:ahLst/>
              <a:cxnLst/>
              <a:rect l="l" t="t" r="r" b="b"/>
              <a:pathLst>
                <a:path w="634" h="634">
                  <a:moveTo>
                    <a:pt x="-19049" y="89"/>
                  </a:moveTo>
                  <a:lnTo>
                    <a:pt x="19192" y="89"/>
                  </a:lnTo>
                </a:path>
              </a:pathLst>
            </a:custGeom>
            <a:ln w="38279">
              <a:solidFill>
                <a:srgbClr val="9EA6ED"/>
              </a:solidFill>
            </a:ln>
          </p:spPr>
          <p:txBody>
            <a:bodyPr wrap="square" lIns="0" tIns="0" rIns="0" bIns="0" rtlCol="0"/>
            <a:lstStyle/>
            <a:p>
              <a:endParaRPr/>
            </a:p>
          </p:txBody>
        </p:sp>
      </p:grpSp>
      <p:grpSp>
        <p:nvGrpSpPr>
          <p:cNvPr id="6" name="object 6"/>
          <p:cNvGrpSpPr/>
          <p:nvPr/>
        </p:nvGrpSpPr>
        <p:grpSpPr>
          <a:xfrm>
            <a:off x="12201700" y="8707731"/>
            <a:ext cx="179705" cy="275590"/>
            <a:chOff x="12201700" y="8707731"/>
            <a:chExt cx="179705" cy="275590"/>
          </a:xfrm>
        </p:grpSpPr>
        <p:sp>
          <p:nvSpPr>
            <p:cNvPr id="7" name="object 7"/>
            <p:cNvSpPr/>
            <p:nvPr/>
          </p:nvSpPr>
          <p:spPr>
            <a:xfrm>
              <a:off x="12220750" y="8745448"/>
              <a:ext cx="141605" cy="218440"/>
            </a:xfrm>
            <a:custGeom>
              <a:avLst/>
              <a:gdLst/>
              <a:ahLst/>
              <a:cxnLst/>
              <a:rect l="l" t="t" r="r" b="b"/>
              <a:pathLst>
                <a:path w="141604" h="218440">
                  <a:moveTo>
                    <a:pt x="13546" y="218439"/>
                  </a:moveTo>
                  <a:lnTo>
                    <a:pt x="123299" y="111256"/>
                  </a:lnTo>
                  <a:lnTo>
                    <a:pt x="135010" y="95616"/>
                  </a:lnTo>
                  <a:lnTo>
                    <a:pt x="141088" y="82435"/>
                  </a:lnTo>
                </a:path>
                <a:path w="141604" h="218440">
                  <a:moveTo>
                    <a:pt x="7569" y="7709"/>
                  </a:moveTo>
                  <a:lnTo>
                    <a:pt x="5522" y="5164"/>
                  </a:lnTo>
                  <a:lnTo>
                    <a:pt x="920" y="699"/>
                  </a:lnTo>
                  <a:lnTo>
                    <a:pt x="0" y="0"/>
                  </a:lnTo>
                </a:path>
              </a:pathLst>
            </a:custGeom>
            <a:ln w="38099">
              <a:solidFill>
                <a:srgbClr val="9EA6ED"/>
              </a:solidFill>
            </a:ln>
          </p:spPr>
          <p:txBody>
            <a:bodyPr wrap="square" lIns="0" tIns="0" rIns="0" bIns="0" rtlCol="0"/>
            <a:lstStyle/>
            <a:p>
              <a:endParaRPr/>
            </a:p>
          </p:txBody>
        </p:sp>
        <p:sp>
          <p:nvSpPr>
            <p:cNvPr id="8" name="object 8"/>
            <p:cNvSpPr/>
            <p:nvPr/>
          </p:nvSpPr>
          <p:spPr>
            <a:xfrm>
              <a:off x="12288249" y="8726839"/>
              <a:ext cx="10795" cy="635"/>
            </a:xfrm>
            <a:custGeom>
              <a:avLst/>
              <a:gdLst/>
              <a:ahLst/>
              <a:cxnLst/>
              <a:rect l="l" t="t" r="r" b="b"/>
              <a:pathLst>
                <a:path w="10795" h="634">
                  <a:moveTo>
                    <a:pt x="5112" y="-19049"/>
                  </a:moveTo>
                  <a:lnTo>
                    <a:pt x="5112" y="19163"/>
                  </a:lnTo>
                </a:path>
              </a:pathLst>
            </a:custGeom>
            <a:ln w="10224">
              <a:solidFill>
                <a:srgbClr val="9EA6ED"/>
              </a:solidFill>
            </a:ln>
          </p:spPr>
          <p:txBody>
            <a:bodyPr wrap="square" lIns="0" tIns="0" rIns="0" bIns="0" rtlCol="0"/>
            <a:lstStyle/>
            <a:p>
              <a:endParaRPr/>
            </a:p>
          </p:txBody>
        </p:sp>
        <p:sp>
          <p:nvSpPr>
            <p:cNvPr id="9" name="object 9"/>
            <p:cNvSpPr/>
            <p:nvPr/>
          </p:nvSpPr>
          <p:spPr>
            <a:xfrm>
              <a:off x="12233488" y="8726781"/>
              <a:ext cx="49530" cy="24765"/>
            </a:xfrm>
            <a:custGeom>
              <a:avLst/>
              <a:gdLst/>
              <a:ahLst/>
              <a:cxnLst/>
              <a:rect l="l" t="t" r="r" b="b"/>
              <a:pathLst>
                <a:path w="49529" h="24765">
                  <a:moveTo>
                    <a:pt x="49481" y="0"/>
                  </a:moveTo>
                  <a:lnTo>
                    <a:pt x="49092" y="73"/>
                  </a:lnTo>
                </a:path>
                <a:path w="49529" h="24765">
                  <a:moveTo>
                    <a:pt x="18" y="24426"/>
                  </a:moveTo>
                  <a:lnTo>
                    <a:pt x="0" y="24450"/>
                  </a:lnTo>
                </a:path>
              </a:pathLst>
            </a:custGeom>
            <a:ln w="38099">
              <a:solidFill>
                <a:srgbClr val="9EA6ED"/>
              </a:solidFill>
            </a:ln>
          </p:spPr>
          <p:txBody>
            <a:bodyPr wrap="square" lIns="0" tIns="0" rIns="0" bIns="0" rtlCol="0"/>
            <a:lstStyle/>
            <a:p>
              <a:endParaRPr/>
            </a:p>
          </p:txBody>
        </p:sp>
      </p:grpSp>
      <p:sp>
        <p:nvSpPr>
          <p:cNvPr id="10" name="object 10"/>
          <p:cNvSpPr/>
          <p:nvPr/>
        </p:nvSpPr>
        <p:spPr>
          <a:xfrm>
            <a:off x="12596870" y="8725762"/>
            <a:ext cx="276225" cy="238125"/>
          </a:xfrm>
          <a:custGeom>
            <a:avLst/>
            <a:gdLst/>
            <a:ahLst/>
            <a:cxnLst/>
            <a:rect l="l" t="t" r="r" b="b"/>
            <a:pathLst>
              <a:path w="276225" h="238125">
                <a:moveTo>
                  <a:pt x="143178" y="238124"/>
                </a:moveTo>
                <a:lnTo>
                  <a:pt x="134339" y="238124"/>
                </a:lnTo>
                <a:lnTo>
                  <a:pt x="113698" y="97937"/>
                </a:lnTo>
                <a:lnTo>
                  <a:pt x="534" y="6417"/>
                </a:lnTo>
                <a:lnTo>
                  <a:pt x="0" y="4526"/>
                </a:lnTo>
                <a:lnTo>
                  <a:pt x="1200" y="1133"/>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8" y="238124"/>
                </a:lnTo>
                <a:close/>
              </a:path>
              <a:path w="276225" h="238125">
                <a:moveTo>
                  <a:pt x="134925" y="90534"/>
                </a:moveTo>
                <a:lnTo>
                  <a:pt x="118052" y="90534"/>
                </a:lnTo>
                <a:lnTo>
                  <a:pt x="258877" y="8493"/>
                </a:lnTo>
                <a:lnTo>
                  <a:pt x="276199" y="8493"/>
                </a:lnTo>
                <a:lnTo>
                  <a:pt x="276199" y="9942"/>
                </a:lnTo>
                <a:lnTo>
                  <a:pt x="272653" y="16025"/>
                </a:lnTo>
                <a:lnTo>
                  <a:pt x="262821" y="16025"/>
                </a:lnTo>
                <a:lnTo>
                  <a:pt x="134925" y="90534"/>
                </a:lnTo>
                <a:close/>
              </a:path>
              <a:path w="276225" h="238125">
                <a:moveTo>
                  <a:pt x="150825" y="225008"/>
                </a:moveTo>
                <a:lnTo>
                  <a:pt x="140993" y="225008"/>
                </a:lnTo>
                <a:lnTo>
                  <a:pt x="262821" y="16025"/>
                </a:lnTo>
                <a:lnTo>
                  <a:pt x="272653" y="16025"/>
                </a:lnTo>
                <a:lnTo>
                  <a:pt x="150825" y="225008"/>
                </a:lnTo>
                <a:close/>
              </a:path>
            </a:pathLst>
          </a:custGeom>
          <a:solidFill>
            <a:srgbClr val="9EA6ED"/>
          </a:solidFill>
        </p:spPr>
        <p:txBody>
          <a:bodyPr wrap="square" lIns="0" tIns="0" rIns="0" bIns="0" rtlCol="0"/>
          <a:lstStyle/>
          <a:p>
            <a:endParaRPr/>
          </a:p>
        </p:txBody>
      </p:sp>
      <p:sp>
        <p:nvSpPr>
          <p:cNvPr id="14" name="object 14"/>
          <p:cNvSpPr/>
          <p:nvPr/>
        </p:nvSpPr>
        <p:spPr>
          <a:xfrm>
            <a:off x="483070" y="175598"/>
            <a:ext cx="9285605" cy="1311275"/>
          </a:xfrm>
          <a:custGeom>
            <a:avLst/>
            <a:gdLst/>
            <a:ahLst/>
            <a:cxnLst/>
            <a:rect l="l" t="t" r="r" b="b"/>
            <a:pathLst>
              <a:path w="9285605" h="1311275">
                <a:moveTo>
                  <a:pt x="8957463"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8957463" y="0"/>
                </a:lnTo>
                <a:lnTo>
                  <a:pt x="9005903" y="3554"/>
                </a:lnTo>
                <a:lnTo>
                  <a:pt x="9052135" y="13878"/>
                </a:lnTo>
                <a:lnTo>
                  <a:pt x="9095654" y="30466"/>
                </a:lnTo>
                <a:lnTo>
                  <a:pt x="9135952" y="52810"/>
                </a:lnTo>
                <a:lnTo>
                  <a:pt x="9172522" y="80403"/>
                </a:lnTo>
                <a:lnTo>
                  <a:pt x="9204857" y="112738"/>
                </a:lnTo>
                <a:lnTo>
                  <a:pt x="9232450" y="149308"/>
                </a:lnTo>
                <a:lnTo>
                  <a:pt x="9254794" y="189605"/>
                </a:lnTo>
                <a:lnTo>
                  <a:pt x="9271381" y="233124"/>
                </a:lnTo>
                <a:lnTo>
                  <a:pt x="9281706" y="279357"/>
                </a:lnTo>
                <a:lnTo>
                  <a:pt x="9285260" y="327796"/>
                </a:lnTo>
                <a:lnTo>
                  <a:pt x="9285260" y="983390"/>
                </a:lnTo>
                <a:lnTo>
                  <a:pt x="9281706" y="1031829"/>
                </a:lnTo>
                <a:lnTo>
                  <a:pt x="9271381" y="1078062"/>
                </a:lnTo>
                <a:lnTo>
                  <a:pt x="9254794" y="1121581"/>
                </a:lnTo>
                <a:lnTo>
                  <a:pt x="9232450" y="1161879"/>
                </a:lnTo>
                <a:lnTo>
                  <a:pt x="9204857" y="1198449"/>
                </a:lnTo>
                <a:lnTo>
                  <a:pt x="9172522" y="1230784"/>
                </a:lnTo>
                <a:lnTo>
                  <a:pt x="9135952" y="1258377"/>
                </a:lnTo>
                <a:lnTo>
                  <a:pt x="9095654" y="1280721"/>
                </a:lnTo>
                <a:lnTo>
                  <a:pt x="9052135" y="1297308"/>
                </a:lnTo>
                <a:lnTo>
                  <a:pt x="9005903" y="1307633"/>
                </a:lnTo>
                <a:lnTo>
                  <a:pt x="8957463" y="1311187"/>
                </a:lnTo>
                <a:close/>
              </a:path>
            </a:pathLst>
          </a:custGeom>
          <a:solidFill>
            <a:srgbClr val="F1CAD5"/>
          </a:solidFill>
        </p:spPr>
        <p:txBody>
          <a:bodyPr wrap="square" lIns="0" tIns="0" rIns="0" bIns="0" rtlCol="0"/>
          <a:lstStyle/>
          <a:p>
            <a:endParaRPr/>
          </a:p>
        </p:txBody>
      </p:sp>
      <p:sp>
        <p:nvSpPr>
          <p:cNvPr id="15" name="object 15"/>
          <p:cNvSpPr txBox="1">
            <a:spLocks noGrp="1"/>
          </p:cNvSpPr>
          <p:nvPr>
            <p:ph type="title"/>
          </p:nvPr>
        </p:nvSpPr>
        <p:spPr>
          <a:xfrm>
            <a:off x="800482" y="283756"/>
            <a:ext cx="8650605" cy="1016000"/>
          </a:xfrm>
          <a:prstGeom prst="rect">
            <a:avLst/>
          </a:prstGeom>
        </p:spPr>
        <p:txBody>
          <a:bodyPr vert="horz" wrap="square" lIns="0" tIns="12065" rIns="0" bIns="0" rtlCol="0">
            <a:spAutoFit/>
          </a:bodyPr>
          <a:lstStyle/>
          <a:p>
            <a:pPr marL="12700">
              <a:lnSpc>
                <a:spcPct val="100000"/>
              </a:lnSpc>
              <a:spcBef>
                <a:spcPts val="95"/>
              </a:spcBef>
            </a:pPr>
            <a:r>
              <a:rPr spc="345" dirty="0">
                <a:latin typeface="Trebuchet MS"/>
                <a:cs typeface="Trebuchet MS"/>
              </a:rPr>
              <a:t>Open</a:t>
            </a:r>
            <a:r>
              <a:rPr spc="-155" dirty="0">
                <a:latin typeface="Trebuchet MS"/>
                <a:cs typeface="Trebuchet MS"/>
              </a:rPr>
              <a:t> </a:t>
            </a:r>
            <a:r>
              <a:rPr spc="370" dirty="0">
                <a:latin typeface="Trebuchet MS"/>
                <a:cs typeface="Trebuchet MS"/>
              </a:rPr>
              <a:t>Closed</a:t>
            </a:r>
            <a:r>
              <a:rPr spc="-155" dirty="0">
                <a:latin typeface="Trebuchet MS"/>
                <a:cs typeface="Trebuchet MS"/>
              </a:rPr>
              <a:t> </a:t>
            </a:r>
            <a:r>
              <a:rPr spc="70" dirty="0">
                <a:latin typeface="Trebuchet MS"/>
                <a:cs typeface="Trebuchet MS"/>
              </a:rPr>
              <a:t>Principle</a:t>
            </a:r>
          </a:p>
        </p:txBody>
      </p:sp>
      <p:pic>
        <p:nvPicPr>
          <p:cNvPr id="11" name="Picture 10" descr="A screenshot of a computer code&#10;&#10;Description automatically generated">
            <a:extLst>
              <a:ext uri="{FF2B5EF4-FFF2-40B4-BE49-F238E27FC236}">
                <a16:creationId xmlns:a16="http://schemas.microsoft.com/office/drawing/2014/main" id="{F4162563-216A-B768-FF70-432686AED9D1}"/>
              </a:ext>
            </a:extLst>
          </p:cNvPr>
          <p:cNvPicPr>
            <a:picLocks noChangeAspect="1"/>
          </p:cNvPicPr>
          <p:nvPr/>
        </p:nvPicPr>
        <p:blipFill>
          <a:blip r:embed="rId2"/>
          <a:stretch>
            <a:fillRect/>
          </a:stretch>
        </p:blipFill>
        <p:spPr>
          <a:xfrm>
            <a:off x="8006383" y="1952625"/>
            <a:ext cx="7410450" cy="4095750"/>
          </a:xfrm>
          <a:prstGeom prst="rect">
            <a:avLst/>
          </a:prstGeom>
        </p:spPr>
      </p:pic>
      <p:pic>
        <p:nvPicPr>
          <p:cNvPr id="17" name="Picture 16" descr="A screenshot of a computer code&#10;&#10;Description automatically generated">
            <a:extLst>
              <a:ext uri="{FF2B5EF4-FFF2-40B4-BE49-F238E27FC236}">
                <a16:creationId xmlns:a16="http://schemas.microsoft.com/office/drawing/2014/main" id="{B7DF79EF-4252-4212-7F92-3FA45FC0AF50}"/>
              </a:ext>
            </a:extLst>
          </p:cNvPr>
          <p:cNvPicPr>
            <a:picLocks noChangeAspect="1"/>
          </p:cNvPicPr>
          <p:nvPr/>
        </p:nvPicPr>
        <p:blipFill>
          <a:blip r:embed="rId3"/>
          <a:stretch>
            <a:fillRect/>
          </a:stretch>
        </p:blipFill>
        <p:spPr>
          <a:xfrm>
            <a:off x="415843" y="1958008"/>
            <a:ext cx="6688924" cy="7679634"/>
          </a:xfrm>
          <a:prstGeom prst="rect">
            <a:avLst/>
          </a:prstGeom>
        </p:spPr>
      </p:pic>
      <p:sp>
        <p:nvSpPr>
          <p:cNvPr id="18" name="TextBox 17">
            <a:extLst>
              <a:ext uri="{FF2B5EF4-FFF2-40B4-BE49-F238E27FC236}">
                <a16:creationId xmlns:a16="http://schemas.microsoft.com/office/drawing/2014/main" id="{3DBBEDC6-5948-FF73-B530-12FAB50E2A39}"/>
              </a:ext>
            </a:extLst>
          </p:cNvPr>
          <p:cNvSpPr txBox="1"/>
          <p:nvPr/>
        </p:nvSpPr>
        <p:spPr>
          <a:xfrm>
            <a:off x="8009282" y="6634369"/>
            <a:ext cx="741459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Calibri"/>
                <a:cs typeface="Calibri"/>
              </a:rPr>
              <a:t>Here the main class "</a:t>
            </a:r>
            <a:r>
              <a:rPr lang="en-US" sz="2800" err="1">
                <a:ea typeface="Calibri"/>
                <a:cs typeface="Calibri"/>
              </a:rPr>
              <a:t>NetflixAccount</a:t>
            </a:r>
            <a:r>
              <a:rPr lang="en-US" sz="2800" dirty="0">
                <a:ea typeface="Calibri"/>
                <a:cs typeface="Calibri"/>
              </a:rPr>
              <a:t>" is not modified rather a new attribute</a:t>
            </a:r>
            <a:r>
              <a:rPr lang="en-US" sz="3200" dirty="0">
                <a:ea typeface="Calibri"/>
                <a:cs typeface="Calibri"/>
              </a:rPr>
              <a:t> </a:t>
            </a:r>
            <a:r>
              <a:rPr lang="en-US" sz="2800" dirty="0">
                <a:ea typeface="Calibri"/>
                <a:cs typeface="Calibri"/>
              </a:rPr>
              <a:t>"</a:t>
            </a:r>
            <a:r>
              <a:rPr lang="en-US" sz="2800" err="1">
                <a:ea typeface="Calibri"/>
                <a:cs typeface="Calibri"/>
              </a:rPr>
              <a:t>isPremium</a:t>
            </a:r>
            <a:r>
              <a:rPr lang="en-US" sz="2800" dirty="0">
                <a:ea typeface="Calibri"/>
                <a:cs typeface="Calibri"/>
              </a:rPr>
              <a:t>" is added by extending it to a subclass "</a:t>
            </a:r>
            <a:r>
              <a:rPr lang="en-US" sz="2800" err="1">
                <a:ea typeface="Calibri"/>
                <a:cs typeface="Calibri"/>
              </a:rPr>
              <a:t>PremiumNetflixAccount</a:t>
            </a:r>
            <a:r>
              <a:rPr lang="en-US" sz="2800" dirty="0">
                <a:ea typeface="Calibri"/>
                <a:cs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1D6B-A5D7-3634-5242-F08A1964186F}"/>
              </a:ext>
            </a:extLst>
          </p:cNvPr>
          <p:cNvSpPr>
            <a:spLocks noGrp="1"/>
          </p:cNvSpPr>
          <p:nvPr>
            <p:ph type="title"/>
          </p:nvPr>
        </p:nvSpPr>
        <p:spPr/>
        <p:txBody>
          <a:bodyPr/>
          <a:lstStyle/>
          <a:p>
            <a:endParaRPr lang="en-US"/>
          </a:p>
        </p:txBody>
      </p:sp>
      <p:sp>
        <p:nvSpPr>
          <p:cNvPr id="4" name="object 2">
            <a:extLst>
              <a:ext uri="{FF2B5EF4-FFF2-40B4-BE49-F238E27FC236}">
                <a16:creationId xmlns:a16="http://schemas.microsoft.com/office/drawing/2014/main" id="{C670AEAA-D3A4-05A6-7AC6-D1E7215BA7D4}"/>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1E7"/>
          </a:solidFill>
        </p:spPr>
        <p:txBody>
          <a:bodyPr wrap="square" lIns="0" tIns="0" rIns="0" bIns="0" rtlCol="0"/>
          <a:lstStyle/>
          <a:p>
            <a:endParaRPr/>
          </a:p>
        </p:txBody>
      </p:sp>
      <p:grpSp>
        <p:nvGrpSpPr>
          <p:cNvPr id="8" name="object 3">
            <a:extLst>
              <a:ext uri="{FF2B5EF4-FFF2-40B4-BE49-F238E27FC236}">
                <a16:creationId xmlns:a16="http://schemas.microsoft.com/office/drawing/2014/main" id="{1DDC296B-8ED0-7030-229A-EBFF3BBC59A7}"/>
              </a:ext>
            </a:extLst>
          </p:cNvPr>
          <p:cNvGrpSpPr/>
          <p:nvPr/>
        </p:nvGrpSpPr>
        <p:grpSpPr>
          <a:xfrm>
            <a:off x="12091101" y="8764384"/>
            <a:ext cx="10795" cy="75340"/>
            <a:chOff x="12091101" y="8764384"/>
            <a:chExt cx="10795" cy="75340"/>
          </a:xfrm>
        </p:grpSpPr>
        <p:sp>
          <p:nvSpPr>
            <p:cNvPr id="6" name="object 4">
              <a:extLst>
                <a:ext uri="{FF2B5EF4-FFF2-40B4-BE49-F238E27FC236}">
                  <a16:creationId xmlns:a16="http://schemas.microsoft.com/office/drawing/2014/main" id="{DC62D610-AD4B-750D-6487-4BB5A08DE29E}"/>
                </a:ext>
              </a:extLst>
            </p:cNvPr>
            <p:cNvSpPr/>
            <p:nvPr/>
          </p:nvSpPr>
          <p:spPr>
            <a:xfrm>
              <a:off x="12091101" y="8764384"/>
              <a:ext cx="10795" cy="65405"/>
            </a:xfrm>
            <a:custGeom>
              <a:avLst/>
              <a:gdLst/>
              <a:ahLst/>
              <a:cxnLst/>
              <a:rect l="l" t="t" r="r" b="b"/>
              <a:pathLst>
                <a:path w="10795" h="65404">
                  <a:moveTo>
                    <a:pt x="10178" y="0"/>
                  </a:moveTo>
                  <a:lnTo>
                    <a:pt x="0" y="27255"/>
                  </a:lnTo>
                  <a:lnTo>
                    <a:pt x="899" y="51441"/>
                  </a:lnTo>
                </a:path>
                <a:path w="10795" h="65404">
                  <a:moveTo>
                    <a:pt x="944" y="52653"/>
                  </a:moveTo>
                  <a:lnTo>
                    <a:pt x="5930" y="65055"/>
                  </a:lnTo>
                </a:path>
              </a:pathLst>
            </a:custGeom>
            <a:ln w="38099">
              <a:solidFill>
                <a:srgbClr val="9EA6ED"/>
              </a:solidFill>
            </a:ln>
          </p:spPr>
          <p:txBody>
            <a:bodyPr wrap="square" lIns="0" tIns="0" rIns="0" bIns="0" rtlCol="0"/>
            <a:lstStyle/>
            <a:p>
              <a:endParaRPr/>
            </a:p>
          </p:txBody>
        </p:sp>
        <p:sp>
          <p:nvSpPr>
            <p:cNvPr id="7" name="object 5">
              <a:extLst>
                <a:ext uri="{FF2B5EF4-FFF2-40B4-BE49-F238E27FC236}">
                  <a16:creationId xmlns:a16="http://schemas.microsoft.com/office/drawing/2014/main" id="{4626CDD7-A5A1-F85D-474B-CD1179A8048A}"/>
                </a:ext>
              </a:extLst>
            </p:cNvPr>
            <p:cNvSpPr/>
            <p:nvPr/>
          </p:nvSpPr>
          <p:spPr>
            <a:xfrm>
              <a:off x="12100911" y="8839089"/>
              <a:ext cx="635" cy="635"/>
            </a:xfrm>
            <a:custGeom>
              <a:avLst/>
              <a:gdLst/>
              <a:ahLst/>
              <a:cxnLst/>
              <a:rect l="l" t="t" r="r" b="b"/>
              <a:pathLst>
                <a:path w="634" h="634">
                  <a:moveTo>
                    <a:pt x="-19049" y="89"/>
                  </a:moveTo>
                  <a:lnTo>
                    <a:pt x="19192" y="89"/>
                  </a:lnTo>
                </a:path>
              </a:pathLst>
            </a:custGeom>
            <a:ln w="38279">
              <a:solidFill>
                <a:srgbClr val="9EA6ED"/>
              </a:solidFill>
            </a:ln>
          </p:spPr>
          <p:txBody>
            <a:bodyPr wrap="square" lIns="0" tIns="0" rIns="0" bIns="0" rtlCol="0"/>
            <a:lstStyle/>
            <a:p>
              <a:endParaRPr/>
            </a:p>
          </p:txBody>
        </p:sp>
      </p:grpSp>
      <p:grpSp>
        <p:nvGrpSpPr>
          <p:cNvPr id="13" name="object 6">
            <a:extLst>
              <a:ext uri="{FF2B5EF4-FFF2-40B4-BE49-F238E27FC236}">
                <a16:creationId xmlns:a16="http://schemas.microsoft.com/office/drawing/2014/main" id="{A2906358-9C0A-B226-E0F0-32B8932D263D}"/>
              </a:ext>
            </a:extLst>
          </p:cNvPr>
          <p:cNvGrpSpPr/>
          <p:nvPr/>
        </p:nvGrpSpPr>
        <p:grpSpPr>
          <a:xfrm>
            <a:off x="12220750" y="8726781"/>
            <a:ext cx="141605" cy="237107"/>
            <a:chOff x="12220750" y="8726781"/>
            <a:chExt cx="141605" cy="237107"/>
          </a:xfrm>
        </p:grpSpPr>
        <p:sp>
          <p:nvSpPr>
            <p:cNvPr id="10" name="object 7">
              <a:extLst>
                <a:ext uri="{FF2B5EF4-FFF2-40B4-BE49-F238E27FC236}">
                  <a16:creationId xmlns:a16="http://schemas.microsoft.com/office/drawing/2014/main" id="{3CA2802E-9FEE-29C8-E633-01E23C1281EC}"/>
                </a:ext>
              </a:extLst>
            </p:cNvPr>
            <p:cNvSpPr/>
            <p:nvPr/>
          </p:nvSpPr>
          <p:spPr>
            <a:xfrm>
              <a:off x="12220750" y="8745448"/>
              <a:ext cx="141605" cy="218440"/>
            </a:xfrm>
            <a:custGeom>
              <a:avLst/>
              <a:gdLst/>
              <a:ahLst/>
              <a:cxnLst/>
              <a:rect l="l" t="t" r="r" b="b"/>
              <a:pathLst>
                <a:path w="141604" h="218440">
                  <a:moveTo>
                    <a:pt x="13546" y="218439"/>
                  </a:moveTo>
                  <a:lnTo>
                    <a:pt x="123299" y="111256"/>
                  </a:lnTo>
                  <a:lnTo>
                    <a:pt x="135010" y="95616"/>
                  </a:lnTo>
                  <a:lnTo>
                    <a:pt x="141088" y="82435"/>
                  </a:lnTo>
                </a:path>
                <a:path w="141604" h="218440">
                  <a:moveTo>
                    <a:pt x="7569" y="7709"/>
                  </a:moveTo>
                  <a:lnTo>
                    <a:pt x="5522" y="5164"/>
                  </a:lnTo>
                  <a:lnTo>
                    <a:pt x="920" y="699"/>
                  </a:lnTo>
                  <a:lnTo>
                    <a:pt x="0" y="0"/>
                  </a:lnTo>
                </a:path>
              </a:pathLst>
            </a:custGeom>
            <a:ln w="38099">
              <a:solidFill>
                <a:srgbClr val="9EA6ED"/>
              </a:solidFill>
            </a:ln>
          </p:spPr>
          <p:txBody>
            <a:bodyPr wrap="square" lIns="0" tIns="0" rIns="0" bIns="0" rtlCol="0"/>
            <a:lstStyle/>
            <a:p>
              <a:endParaRPr/>
            </a:p>
          </p:txBody>
        </p:sp>
        <p:sp>
          <p:nvSpPr>
            <p:cNvPr id="11" name="object 8">
              <a:extLst>
                <a:ext uri="{FF2B5EF4-FFF2-40B4-BE49-F238E27FC236}">
                  <a16:creationId xmlns:a16="http://schemas.microsoft.com/office/drawing/2014/main" id="{72BE1122-B2D0-EA15-679C-3135A67855A2}"/>
                </a:ext>
              </a:extLst>
            </p:cNvPr>
            <p:cNvSpPr/>
            <p:nvPr/>
          </p:nvSpPr>
          <p:spPr>
            <a:xfrm>
              <a:off x="12288249" y="8726839"/>
              <a:ext cx="10795" cy="635"/>
            </a:xfrm>
            <a:custGeom>
              <a:avLst/>
              <a:gdLst/>
              <a:ahLst/>
              <a:cxnLst/>
              <a:rect l="l" t="t" r="r" b="b"/>
              <a:pathLst>
                <a:path w="10795" h="634">
                  <a:moveTo>
                    <a:pt x="5112" y="-19049"/>
                  </a:moveTo>
                  <a:lnTo>
                    <a:pt x="5112" y="19163"/>
                  </a:lnTo>
                </a:path>
              </a:pathLst>
            </a:custGeom>
            <a:ln w="10224">
              <a:solidFill>
                <a:srgbClr val="9EA6ED"/>
              </a:solidFill>
            </a:ln>
          </p:spPr>
          <p:txBody>
            <a:bodyPr wrap="square" lIns="0" tIns="0" rIns="0" bIns="0" rtlCol="0"/>
            <a:lstStyle/>
            <a:p>
              <a:endParaRPr/>
            </a:p>
          </p:txBody>
        </p:sp>
        <p:sp>
          <p:nvSpPr>
            <p:cNvPr id="12" name="object 9">
              <a:extLst>
                <a:ext uri="{FF2B5EF4-FFF2-40B4-BE49-F238E27FC236}">
                  <a16:creationId xmlns:a16="http://schemas.microsoft.com/office/drawing/2014/main" id="{FD24DA53-9449-009A-3088-A398E6563B48}"/>
                </a:ext>
              </a:extLst>
            </p:cNvPr>
            <p:cNvSpPr/>
            <p:nvPr/>
          </p:nvSpPr>
          <p:spPr>
            <a:xfrm>
              <a:off x="12233488" y="8726781"/>
              <a:ext cx="49530" cy="24765"/>
            </a:xfrm>
            <a:custGeom>
              <a:avLst/>
              <a:gdLst/>
              <a:ahLst/>
              <a:cxnLst/>
              <a:rect l="l" t="t" r="r" b="b"/>
              <a:pathLst>
                <a:path w="49529" h="24765">
                  <a:moveTo>
                    <a:pt x="49481" y="0"/>
                  </a:moveTo>
                  <a:lnTo>
                    <a:pt x="49092" y="73"/>
                  </a:lnTo>
                </a:path>
                <a:path w="49529" h="24765">
                  <a:moveTo>
                    <a:pt x="18" y="24426"/>
                  </a:moveTo>
                  <a:lnTo>
                    <a:pt x="0" y="24450"/>
                  </a:lnTo>
                </a:path>
              </a:pathLst>
            </a:custGeom>
            <a:ln w="38099">
              <a:solidFill>
                <a:srgbClr val="9EA6ED"/>
              </a:solidFill>
            </a:ln>
          </p:spPr>
          <p:txBody>
            <a:bodyPr wrap="square" lIns="0" tIns="0" rIns="0" bIns="0" rtlCol="0"/>
            <a:lstStyle/>
            <a:p>
              <a:endParaRPr/>
            </a:p>
          </p:txBody>
        </p:sp>
      </p:grpSp>
      <p:sp>
        <p:nvSpPr>
          <p:cNvPr id="15" name="object 10">
            <a:extLst>
              <a:ext uri="{FF2B5EF4-FFF2-40B4-BE49-F238E27FC236}">
                <a16:creationId xmlns:a16="http://schemas.microsoft.com/office/drawing/2014/main" id="{72CCBA20-FBC9-B444-44A9-323E7FBB3DE5}"/>
              </a:ext>
            </a:extLst>
          </p:cNvPr>
          <p:cNvSpPr/>
          <p:nvPr/>
        </p:nvSpPr>
        <p:spPr>
          <a:xfrm>
            <a:off x="12596870" y="8725762"/>
            <a:ext cx="276225" cy="238125"/>
          </a:xfrm>
          <a:custGeom>
            <a:avLst/>
            <a:gdLst/>
            <a:ahLst/>
            <a:cxnLst/>
            <a:rect l="l" t="t" r="r" b="b"/>
            <a:pathLst>
              <a:path w="276225" h="238125">
                <a:moveTo>
                  <a:pt x="143178" y="238124"/>
                </a:moveTo>
                <a:lnTo>
                  <a:pt x="134339" y="238124"/>
                </a:lnTo>
                <a:lnTo>
                  <a:pt x="113698" y="97937"/>
                </a:lnTo>
                <a:lnTo>
                  <a:pt x="534" y="6417"/>
                </a:lnTo>
                <a:lnTo>
                  <a:pt x="0" y="4526"/>
                </a:lnTo>
                <a:lnTo>
                  <a:pt x="1200" y="1133"/>
                </a:lnTo>
                <a:lnTo>
                  <a:pt x="2804" y="0"/>
                </a:lnTo>
                <a:lnTo>
                  <a:pt x="274814" y="7"/>
                </a:lnTo>
                <a:lnTo>
                  <a:pt x="275542" y="101"/>
                </a:lnTo>
                <a:lnTo>
                  <a:pt x="276199" y="314"/>
                </a:lnTo>
                <a:lnTo>
                  <a:pt x="276199" y="8493"/>
                </a:lnTo>
                <a:lnTo>
                  <a:pt x="16608" y="8493"/>
                </a:lnTo>
                <a:lnTo>
                  <a:pt x="118052" y="90534"/>
                </a:lnTo>
                <a:lnTo>
                  <a:pt x="134925" y="90534"/>
                </a:lnTo>
                <a:lnTo>
                  <a:pt x="122279" y="97902"/>
                </a:lnTo>
                <a:lnTo>
                  <a:pt x="140993" y="225008"/>
                </a:lnTo>
                <a:lnTo>
                  <a:pt x="150825" y="225008"/>
                </a:lnTo>
                <a:lnTo>
                  <a:pt x="143178" y="238124"/>
                </a:lnTo>
                <a:close/>
              </a:path>
              <a:path w="276225" h="238125">
                <a:moveTo>
                  <a:pt x="134925" y="90534"/>
                </a:moveTo>
                <a:lnTo>
                  <a:pt x="118052" y="90534"/>
                </a:lnTo>
                <a:lnTo>
                  <a:pt x="258877" y="8493"/>
                </a:lnTo>
                <a:lnTo>
                  <a:pt x="276199" y="8493"/>
                </a:lnTo>
                <a:lnTo>
                  <a:pt x="276199" y="9942"/>
                </a:lnTo>
                <a:lnTo>
                  <a:pt x="272653" y="16025"/>
                </a:lnTo>
                <a:lnTo>
                  <a:pt x="262821" y="16025"/>
                </a:lnTo>
                <a:lnTo>
                  <a:pt x="134925" y="90534"/>
                </a:lnTo>
                <a:close/>
              </a:path>
              <a:path w="276225" h="238125">
                <a:moveTo>
                  <a:pt x="150825" y="225008"/>
                </a:moveTo>
                <a:lnTo>
                  <a:pt x="140993" y="225008"/>
                </a:lnTo>
                <a:lnTo>
                  <a:pt x="262821" y="16025"/>
                </a:lnTo>
                <a:lnTo>
                  <a:pt x="272653" y="16025"/>
                </a:lnTo>
                <a:lnTo>
                  <a:pt x="150825" y="225008"/>
                </a:lnTo>
                <a:close/>
              </a:path>
            </a:pathLst>
          </a:custGeom>
          <a:solidFill>
            <a:srgbClr val="9EA6ED"/>
          </a:solidFill>
        </p:spPr>
        <p:txBody>
          <a:bodyPr wrap="square" lIns="0" tIns="0" rIns="0" bIns="0" rtlCol="0"/>
          <a:lstStyle/>
          <a:p>
            <a:endParaRPr/>
          </a:p>
        </p:txBody>
      </p:sp>
      <p:sp>
        <p:nvSpPr>
          <p:cNvPr id="17" name="object 14">
            <a:extLst>
              <a:ext uri="{FF2B5EF4-FFF2-40B4-BE49-F238E27FC236}">
                <a16:creationId xmlns:a16="http://schemas.microsoft.com/office/drawing/2014/main" id="{A6B699C9-31E0-97C3-A7F0-8CE2EF6F85C4}"/>
              </a:ext>
            </a:extLst>
          </p:cNvPr>
          <p:cNvSpPr/>
          <p:nvPr/>
        </p:nvSpPr>
        <p:spPr>
          <a:xfrm>
            <a:off x="483070" y="175598"/>
            <a:ext cx="9285605" cy="1311275"/>
          </a:xfrm>
          <a:custGeom>
            <a:avLst/>
            <a:gdLst/>
            <a:ahLst/>
            <a:cxnLst/>
            <a:rect l="l" t="t" r="r" b="b"/>
            <a:pathLst>
              <a:path w="9285605" h="1311275">
                <a:moveTo>
                  <a:pt x="8957463" y="1311187"/>
                </a:moveTo>
                <a:lnTo>
                  <a:pt x="327796" y="1311187"/>
                </a:lnTo>
                <a:lnTo>
                  <a:pt x="279357" y="1307633"/>
                </a:lnTo>
                <a:lnTo>
                  <a:pt x="233124" y="1297308"/>
                </a:lnTo>
                <a:lnTo>
                  <a:pt x="189605" y="1280721"/>
                </a:lnTo>
                <a:lnTo>
                  <a:pt x="149308" y="1258377"/>
                </a:lnTo>
                <a:lnTo>
                  <a:pt x="112738" y="1230784"/>
                </a:lnTo>
                <a:lnTo>
                  <a:pt x="80403" y="1198449"/>
                </a:lnTo>
                <a:lnTo>
                  <a:pt x="52810" y="1161879"/>
                </a:lnTo>
                <a:lnTo>
                  <a:pt x="30466" y="1121581"/>
                </a:lnTo>
                <a:lnTo>
                  <a:pt x="13878" y="1078062"/>
                </a:lnTo>
                <a:lnTo>
                  <a:pt x="3554" y="1031829"/>
                </a:lnTo>
                <a:lnTo>
                  <a:pt x="0" y="983390"/>
                </a:lnTo>
                <a:lnTo>
                  <a:pt x="0" y="327796"/>
                </a:lnTo>
                <a:lnTo>
                  <a:pt x="3554" y="279357"/>
                </a:lnTo>
                <a:lnTo>
                  <a:pt x="13878" y="233124"/>
                </a:lnTo>
                <a:lnTo>
                  <a:pt x="30466" y="189605"/>
                </a:lnTo>
                <a:lnTo>
                  <a:pt x="52810" y="149308"/>
                </a:lnTo>
                <a:lnTo>
                  <a:pt x="80403" y="112738"/>
                </a:lnTo>
                <a:lnTo>
                  <a:pt x="112738" y="80403"/>
                </a:lnTo>
                <a:lnTo>
                  <a:pt x="149308" y="52810"/>
                </a:lnTo>
                <a:lnTo>
                  <a:pt x="189605" y="30466"/>
                </a:lnTo>
                <a:lnTo>
                  <a:pt x="233124" y="13878"/>
                </a:lnTo>
                <a:lnTo>
                  <a:pt x="279357" y="3554"/>
                </a:lnTo>
                <a:lnTo>
                  <a:pt x="327796" y="0"/>
                </a:lnTo>
                <a:lnTo>
                  <a:pt x="8957463" y="0"/>
                </a:lnTo>
                <a:lnTo>
                  <a:pt x="9005903" y="3554"/>
                </a:lnTo>
                <a:lnTo>
                  <a:pt x="9052135" y="13878"/>
                </a:lnTo>
                <a:lnTo>
                  <a:pt x="9095654" y="30466"/>
                </a:lnTo>
                <a:lnTo>
                  <a:pt x="9135952" y="52810"/>
                </a:lnTo>
                <a:lnTo>
                  <a:pt x="9172522" y="80403"/>
                </a:lnTo>
                <a:lnTo>
                  <a:pt x="9204857" y="112738"/>
                </a:lnTo>
                <a:lnTo>
                  <a:pt x="9232450" y="149308"/>
                </a:lnTo>
                <a:lnTo>
                  <a:pt x="9254794" y="189605"/>
                </a:lnTo>
                <a:lnTo>
                  <a:pt x="9271381" y="233124"/>
                </a:lnTo>
                <a:lnTo>
                  <a:pt x="9281706" y="279357"/>
                </a:lnTo>
                <a:lnTo>
                  <a:pt x="9285260" y="327796"/>
                </a:lnTo>
                <a:lnTo>
                  <a:pt x="9285260" y="983390"/>
                </a:lnTo>
                <a:lnTo>
                  <a:pt x="9281706" y="1031829"/>
                </a:lnTo>
                <a:lnTo>
                  <a:pt x="9271381" y="1078062"/>
                </a:lnTo>
                <a:lnTo>
                  <a:pt x="9254794" y="1121581"/>
                </a:lnTo>
                <a:lnTo>
                  <a:pt x="9232450" y="1161879"/>
                </a:lnTo>
                <a:lnTo>
                  <a:pt x="9204857" y="1198449"/>
                </a:lnTo>
                <a:lnTo>
                  <a:pt x="9172522" y="1230784"/>
                </a:lnTo>
                <a:lnTo>
                  <a:pt x="9135952" y="1258377"/>
                </a:lnTo>
                <a:lnTo>
                  <a:pt x="9095654" y="1280721"/>
                </a:lnTo>
                <a:lnTo>
                  <a:pt x="9052135" y="1297308"/>
                </a:lnTo>
                <a:lnTo>
                  <a:pt x="9005903" y="1307633"/>
                </a:lnTo>
                <a:lnTo>
                  <a:pt x="8957463" y="1311187"/>
                </a:lnTo>
                <a:close/>
              </a:path>
            </a:pathLst>
          </a:custGeom>
          <a:solidFill>
            <a:srgbClr val="F1CAD5"/>
          </a:solidFill>
        </p:spPr>
        <p:txBody>
          <a:bodyPr wrap="square" lIns="0" tIns="0" rIns="0" bIns="0" rtlCol="0"/>
          <a:lstStyle/>
          <a:p>
            <a:endParaRPr/>
          </a:p>
        </p:txBody>
      </p:sp>
      <p:sp>
        <p:nvSpPr>
          <p:cNvPr id="19" name="object 15">
            <a:extLst>
              <a:ext uri="{FF2B5EF4-FFF2-40B4-BE49-F238E27FC236}">
                <a16:creationId xmlns:a16="http://schemas.microsoft.com/office/drawing/2014/main" id="{FC523F20-50D2-17F6-D36F-BF1D3A6DD3B4}"/>
              </a:ext>
            </a:extLst>
          </p:cNvPr>
          <p:cNvSpPr txBox="1">
            <a:spLocks/>
          </p:cNvSpPr>
          <p:nvPr/>
        </p:nvSpPr>
        <p:spPr>
          <a:xfrm>
            <a:off x="800482" y="283756"/>
            <a:ext cx="8650605" cy="1016000"/>
          </a:xfrm>
          <a:prstGeom prst="rect">
            <a:avLst/>
          </a:prstGeom>
        </p:spPr>
        <p:txBody>
          <a:bodyPr vert="horz" wrap="square" lIns="0" tIns="12065" rIns="0" bIns="0" rtlCol="0">
            <a:spAutoFit/>
          </a:bodyPr>
          <a:lstStyle>
            <a:lvl1pPr>
              <a:defRPr sz="6500" b="0" i="0">
                <a:solidFill>
                  <a:srgbClr val="294633"/>
                </a:solidFill>
                <a:latin typeface="Verdana"/>
                <a:ea typeface="+mj-ea"/>
                <a:cs typeface="Verdana"/>
              </a:defRPr>
            </a:lvl1pPr>
          </a:lstStyle>
          <a:p>
            <a:pPr marL="12700">
              <a:spcBef>
                <a:spcPts val="95"/>
              </a:spcBef>
            </a:pPr>
            <a:r>
              <a:rPr lang="en-US" kern="0" spc="345" dirty="0">
                <a:latin typeface="Trebuchet MS"/>
                <a:cs typeface="Trebuchet MS"/>
              </a:rPr>
              <a:t>Open</a:t>
            </a:r>
            <a:r>
              <a:rPr lang="en-US" kern="0" spc="-155" dirty="0">
                <a:latin typeface="Trebuchet MS"/>
                <a:cs typeface="Trebuchet MS"/>
              </a:rPr>
              <a:t> </a:t>
            </a:r>
            <a:r>
              <a:rPr lang="en-US" kern="0" spc="370" dirty="0">
                <a:latin typeface="Trebuchet MS"/>
                <a:cs typeface="Trebuchet MS"/>
              </a:rPr>
              <a:t>Closed</a:t>
            </a:r>
            <a:r>
              <a:rPr lang="en-US" kern="0" spc="-155" dirty="0">
                <a:latin typeface="Trebuchet MS"/>
                <a:cs typeface="Trebuchet MS"/>
              </a:rPr>
              <a:t> </a:t>
            </a:r>
            <a:r>
              <a:rPr lang="en-US" kern="0" spc="70" dirty="0">
                <a:latin typeface="Trebuchet MS"/>
                <a:cs typeface="Trebuchet MS"/>
              </a:rPr>
              <a:t>Principle</a:t>
            </a:r>
          </a:p>
        </p:txBody>
      </p:sp>
      <p:sp>
        <p:nvSpPr>
          <p:cNvPr id="25" name="TextBox 24">
            <a:extLst>
              <a:ext uri="{FF2B5EF4-FFF2-40B4-BE49-F238E27FC236}">
                <a16:creationId xmlns:a16="http://schemas.microsoft.com/office/drawing/2014/main" id="{6B40D833-38FC-C01C-07E1-1FCA8EC6F3EE}"/>
              </a:ext>
            </a:extLst>
          </p:cNvPr>
          <p:cNvSpPr txBox="1"/>
          <p:nvPr/>
        </p:nvSpPr>
        <p:spPr>
          <a:xfrm>
            <a:off x="306457" y="8572499"/>
            <a:ext cx="1766845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a:t>
            </a:r>
            <a:r>
              <a:rPr lang="en-US" sz="2800" dirty="0" err="1">
                <a:ea typeface="+mn-lt"/>
                <a:cs typeface="+mn-lt"/>
              </a:rPr>
              <a:t>AccountPasswordReset</a:t>
            </a:r>
            <a:r>
              <a:rPr lang="en-US" sz="2800" dirty="0">
                <a:ea typeface="+mn-lt"/>
                <a:cs typeface="+mn-lt"/>
              </a:rPr>
              <a:t>" class adheres to the OCP by being closed for modification (it doesn't need modification for new features related to account attributes) and open for extension (can be extended to implement additional interfaces or behaviors). It takes an "</a:t>
            </a:r>
            <a:r>
              <a:rPr lang="en-US" sz="2800" dirty="0" err="1">
                <a:ea typeface="+mn-lt"/>
                <a:cs typeface="+mn-lt"/>
              </a:rPr>
              <a:t>AccountAttributes</a:t>
            </a:r>
            <a:r>
              <a:rPr lang="en-US" sz="2800" dirty="0">
                <a:ea typeface="+mn-lt"/>
                <a:cs typeface="+mn-lt"/>
              </a:rPr>
              <a:t>" instance as a dependency through the constructor.</a:t>
            </a:r>
            <a:endParaRPr lang="en-US" dirty="0"/>
          </a:p>
        </p:txBody>
      </p:sp>
      <p:pic>
        <p:nvPicPr>
          <p:cNvPr id="26" name="Picture 25" descr="A screenshot of a computer program&#10;&#10;Description automatically generated">
            <a:extLst>
              <a:ext uri="{FF2B5EF4-FFF2-40B4-BE49-F238E27FC236}">
                <a16:creationId xmlns:a16="http://schemas.microsoft.com/office/drawing/2014/main" id="{A554449B-8D77-38D2-6B72-FEEA7D46E349}"/>
              </a:ext>
            </a:extLst>
          </p:cNvPr>
          <p:cNvPicPr>
            <a:picLocks noChangeAspect="1"/>
          </p:cNvPicPr>
          <p:nvPr/>
        </p:nvPicPr>
        <p:blipFill>
          <a:blip r:embed="rId2"/>
          <a:stretch>
            <a:fillRect/>
          </a:stretch>
        </p:blipFill>
        <p:spPr>
          <a:xfrm>
            <a:off x="5017342" y="1842053"/>
            <a:ext cx="8253316" cy="6387547"/>
          </a:xfrm>
          <a:prstGeom prst="rect">
            <a:avLst/>
          </a:prstGeom>
        </p:spPr>
      </p:pic>
    </p:spTree>
    <p:extLst>
      <p:ext uri="{BB962C8B-B14F-4D97-AF65-F5344CB8AC3E}">
        <p14:creationId xmlns:p14="http://schemas.microsoft.com/office/powerpoint/2010/main" val="337877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SOLID PRINCIPLES</vt:lpstr>
      <vt:lpstr>Single Responsibility Principle</vt:lpstr>
      <vt:lpstr>Open Closed Principle</vt:lpstr>
      <vt:lpstr>Single Responsibility Principle</vt:lpstr>
      <vt:lpstr>PowerPoint Presentation</vt:lpstr>
      <vt:lpstr>PowerPoint Presentation</vt:lpstr>
      <vt:lpstr>Open Closed Principle</vt:lpstr>
      <vt:lpstr>PowerPoint Presentation</vt:lpstr>
      <vt:lpstr>Liskov Substitution Principle</vt:lpstr>
      <vt:lpstr>Liskov Substitution Principle</vt:lpstr>
      <vt:lpstr>PowerPoint Presentation</vt:lpstr>
      <vt:lpstr>Interface Segregation Principle</vt:lpstr>
      <vt:lpstr>Interface Segregation Principle</vt:lpstr>
      <vt:lpstr>Dependency Inversion Principle</vt:lpstr>
      <vt:lpstr>Dependency Inversion Principle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Suneesh Thampi</dc:creator>
  <cp:keywords>DAF57F-flLM,BAC03Lqy1P0</cp:keywords>
  <cp:revision>203</cp:revision>
  <dcterms:created xsi:type="dcterms:W3CDTF">2024-01-23T05:51:32Z</dcterms:created>
  <dcterms:modified xsi:type="dcterms:W3CDTF">2024-01-23T07:07:30Z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2024-01-15T00:00:00Z</vt:filetime>
  </property>
  <property fmtid="{D5CDD505-2E9C-101B-9397-08002B2CF9AE}" pid="3" name="Creator">
    <vt:lpwstr>Canva</vt:lpwstr>
  </property>
  <property fmtid="{D5CDD505-2E9C-101B-9397-08002B2CF9AE}" pid="4" name="LastSaved">
    <vt:filetime>2024-01-23T00:00:00Z</vt:filetime>
  </property>
</Properties>
</file>