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99A8592-459B-4977-B22C-E993F9056B19}">
  <a:tblStyle styleId="{199A8592-459B-4977-B22C-E993F9056B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ce9cf587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ce9cf587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ce9cf587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ce9cf587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ce9cf587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ce9cf587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ff4b17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ff4b17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e33a8421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e33a8421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e33a842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e33a842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ce33a8421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ce33a8421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ce33a8421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ce33a8421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ce33a8421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ce33a8421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ce9cf58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ce9cf58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ce9cf58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ce9cf58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IBM/adversarial-robustness-toolbo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99050" y="1603675"/>
            <a:ext cx="8745900" cy="1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Deep Learning Based </a:t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Intrusion Detection System</a:t>
            </a:r>
            <a:endParaRPr sz="3600"/>
          </a:p>
        </p:txBody>
      </p:sp>
      <p:sp>
        <p:nvSpPr>
          <p:cNvPr id="55" name="Google Shape;55;p13"/>
          <p:cNvSpPr txBox="1"/>
          <p:nvPr/>
        </p:nvSpPr>
        <p:spPr>
          <a:xfrm>
            <a:off x="1798050" y="3111150"/>
            <a:ext cx="55479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CDAC Workshop</a:t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Georgia"/>
                <a:ea typeface="Georgia"/>
                <a:cs typeface="Georgia"/>
                <a:sym typeface="Georgia"/>
              </a:rPr>
              <a:t>Sriram S</a:t>
            </a:r>
            <a:endParaRPr sz="1800">
              <a:solidFill>
                <a:srgbClr val="66666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332850" y="1290950"/>
            <a:ext cx="84786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Fast gradient sign method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simple method of generating adversarial samples. In FSGM, a small perturbation  is calculated in the direction of the gradient: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where p is the perturbation, </a:t>
            </a:r>
            <a:r>
              <a:rPr lang="en" sz="2000">
                <a:solidFill>
                  <a:srgbClr val="222222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∈ is a small constant, ▽xL(θ, x, y) is the gradient of loss  function L which is used for training the model, x is the input to the model and y is the class of input x.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This perturbation </a:t>
            </a:r>
            <a:r>
              <a:rPr i="1"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added to the input data to generate adversarial samples.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Fast Gradient Sign Method (FGSM)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275" y="2735875"/>
            <a:ext cx="3256492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332850" y="1290950"/>
            <a:ext cx="84786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Jacobian-based Saliency Map Attack uses the concept of saliency maps to generate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adversarial samples.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saliency map gives insights about the features of the input data that are most likely to create a change of targeted class.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other words,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saliency maps rates each feature how influential it is for causing the model to predict a target class.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JSMA  causes the model to misclassify the resulting adversarial sample as a specified erroneous target class by modifying the high-saliency features.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Jacobian-based Saliency Map Attack (JSMA)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Adversarial Robustness Toolbox (ART) Library</a:t>
            </a:r>
            <a:endParaRPr sz="2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610200" y="1510425"/>
            <a:ext cx="79239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4292E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rgbClr val="24292E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Python library for adversarial attacks and defenses.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4292E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 : </a:t>
            </a:r>
            <a:r>
              <a:rPr lang="en" sz="2000" u="sng">
                <a:solidFill>
                  <a:schemeClr val="accent5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https://github.com/IBM/adversarial-robustness-toolbox</a:t>
            </a:r>
            <a:endParaRPr sz="2000">
              <a:solidFill>
                <a:srgbClr val="24292E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32700" y="1327775"/>
            <a:ext cx="84786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Intrusion detection system deals with unauthorised access and threats to systems and information by any type of user or software.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Intrusion can be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external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internal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External intrusion is when an intruder tries to gain access to a protected internal network.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Internal intrusion is when an insider with a motive tries to misuse, attack or steal information. This is also called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insider threat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Intrusion Detection System (IDS)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332700" y="1118275"/>
            <a:ext cx="8478600" cy="3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Two major types of IDS are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network-based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IDS and 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host-based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IDS.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network-based intrusion detection system (NIDS) is used to monitor and analyze network traffic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 protect a system from network-based threats.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Host-based intrusion detection system (HIDS) is a system that monitors the system in which it is installed to detect both internal and external intrusion, misuse and responds by logging</a:t>
            </a:r>
            <a:r>
              <a:rPr b="1"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activities and notifying the designated authority.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Types of </a:t>
            </a: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32700" y="1118275"/>
            <a:ext cx="84786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Signature based NIDS uses signatures which are extracted from previously known attacks.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Signatures are manually generated and stored in the database whenever  a new attack is identified.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New attacks will not be detected by this system.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Anomaly based NIDS models the normal behaviour of the network and raises alarm whenever it detects an anomalous behaviour.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Hybrid NIDS uses the combination of the above two approaches.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NIDS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Google Shape;83;p18"/>
          <p:cNvGraphicFramePr/>
          <p:nvPr/>
        </p:nvGraphicFramePr>
        <p:xfrm>
          <a:off x="497450" y="67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{199A8592-459B-4977-B22C-E993F9056B19}</a:tableStyleId>
              </a:tblPr>
              <a:tblGrid>
                <a:gridCol w="1321650"/>
                <a:gridCol w="4464775"/>
                <a:gridCol w="1216825"/>
                <a:gridCol w="1249900"/>
              </a:tblGrid>
              <a:tr h="57672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Attack 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category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Description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NSL-KDD</a:t>
                      </a: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(10% of Data)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767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Train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Test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Normal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Normal connection records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67,343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9,710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DoS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Attacker aims at making network resources down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45,927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7,458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Probe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Obtaining detailed statistics of system and network configuration details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11,656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2,422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R2L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Illegal access from remote computer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995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2,887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U2R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Obtaining the root or superuser access on a particular computer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52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67</a:t>
                      </a:r>
                      <a:endParaRPr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7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Total              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125973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311029</a:t>
                      </a:r>
                      <a:endParaRPr b="1" sz="1700">
                        <a:solidFill>
                          <a:schemeClr val="dk1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/>
        </p:nvSpPr>
        <p:spPr>
          <a:xfrm>
            <a:off x="332700" y="1118275"/>
            <a:ext cx="84786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Denial of Service Attack (DoS): It is an attack in which the attacker makes some computing or memory resource too busy or too full to handle legitimate requests, or denies legitimate users access to a machine.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 to Root Attack (U2R): It is a class of exploit in which the attacker starts out with access to a normal user account on the system and is able to exploit some vulnerability to gain root access to the system.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Attack Types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332850" y="1426500"/>
            <a:ext cx="84786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Remote to Local Attack (R2L): It occurs when an attacker who has the ability to send packets to a machine over a network but who does not have an account on that machine exploits some vulnerability to gain local access as a user of that machine.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Georgia"/>
              <a:buChar char="●"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Probing Attack: It is an attempt to gather information about a network of computers for the apparent purpose of circumventing its security controls.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Attack Types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/>
        </p:nvSpPr>
        <p:spPr>
          <a:xfrm>
            <a:off x="150" y="500725"/>
            <a:ext cx="9144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Adversarial Attacks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163" y="1552750"/>
            <a:ext cx="7299676" cy="27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