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3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0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5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2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9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223A1C-5F6F-4392-A44E-AEFD5BB53A9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160F16-020A-4E9E-ADD3-4F71A35900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6185-53CA-AD88-FE0A-A33B2AE51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Coroutines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FE0F0-4475-7B15-A92F-5B552043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1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0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8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2E71-77DA-E59F-E584-6204EDA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033EF-B162-8C5E-EF5F-81A11E96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819" y="3821112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CFC2C-735B-7DCA-04AD-5D778C3B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08" y="1859144"/>
            <a:ext cx="626418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8CE9-78F7-9D7A-E909-256A665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DD2D-06B0-673A-62E6-8DC58BF9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89BCBA-75F3-480E-53E7-49744E8B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12" y="1230439"/>
            <a:ext cx="618797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DF4B21-DC07-321D-D11D-E0DB879E8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22" y="2286000"/>
            <a:ext cx="5824494" cy="4022725"/>
          </a:xfrm>
        </p:spPr>
      </p:pic>
    </p:spTree>
    <p:extLst>
      <p:ext uri="{BB962C8B-B14F-4D97-AF65-F5344CB8AC3E}">
        <p14:creationId xmlns:p14="http://schemas.microsoft.com/office/powerpoint/2010/main" val="18235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DBC9CF-E560-9170-15BD-EE0CD927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73" y="1199957"/>
            <a:ext cx="592125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8B4698-BEB7-E480-83DC-69460829D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043" y="2286000"/>
            <a:ext cx="5876051" cy="4022725"/>
          </a:xfrm>
        </p:spPr>
      </p:pic>
    </p:spTree>
    <p:extLst>
      <p:ext uri="{BB962C8B-B14F-4D97-AF65-F5344CB8AC3E}">
        <p14:creationId xmlns:p14="http://schemas.microsoft.com/office/powerpoint/2010/main" val="36117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4FCA2-D575-9714-29D0-89E9F4EB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1211388"/>
            <a:ext cx="617273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3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471-B7EB-F372-F405-B358CBD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44E-5033-BAA5-E6C0-FF408231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86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Coroutines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</dc:title>
  <dc:creator>Pragati Natarajan</dc:creator>
  <cp:lastModifiedBy>Pragati Natarajan</cp:lastModifiedBy>
  <cp:revision>11</cp:revision>
  <dcterms:created xsi:type="dcterms:W3CDTF">2023-03-28T16:16:34Z</dcterms:created>
  <dcterms:modified xsi:type="dcterms:W3CDTF">2023-03-28T16:31:56Z</dcterms:modified>
</cp:coreProperties>
</file>