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D4E7C6E-70BC-47A7-A652-B67739287CC1}" type="datetimeFigureOut">
              <a:rPr lang="en-US" smtClean="0"/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160B4-7BCB-43CB-B583-D34F2FD0C064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7C6E-70BC-47A7-A652-B67739287CC1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60B4-7BCB-43CB-B583-D34F2FD0C0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D4E7C6E-70BC-47A7-A652-B67739287CC1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CD160B4-7BCB-43CB-B583-D34F2FD0C064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7C6E-70BC-47A7-A652-B67739287CC1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D160B4-7BCB-43CB-B583-D34F2FD0C064}" type="slidenum">
              <a:rPr lang="en-IN" smtClean="0"/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7C6E-70BC-47A7-A652-B67739287CC1}" type="datetimeFigureOut">
              <a:rPr lang="en-US" smtClean="0"/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CD160B4-7BCB-43CB-B583-D34F2FD0C064}" type="slidenum">
              <a:rPr lang="en-IN" smtClean="0"/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D4E7C6E-70BC-47A7-A652-B67739287CC1}" type="datetimeFigureOut">
              <a:rPr lang="en-US" smtClean="0"/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D160B4-7BCB-43CB-B583-D34F2FD0C064}" type="slidenum">
              <a:rPr lang="en-IN" smtClean="0"/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D4E7C6E-70BC-47A7-A652-B67739287CC1}" type="datetimeFigureOut">
              <a:rPr lang="en-US" smtClean="0"/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D160B4-7BCB-43CB-B583-D34F2FD0C064}" type="slidenum">
              <a:rPr lang="en-IN" smtClean="0"/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7C6E-70BC-47A7-A652-B67739287CC1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D160B4-7BCB-43CB-B583-D34F2FD0C0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7C6E-70BC-47A7-A652-B67739287CC1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160B4-7BCB-43CB-B583-D34F2FD0C0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7C6E-70BC-47A7-A652-B67739287CC1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D160B4-7BCB-43CB-B583-D34F2FD0C064}" type="slidenum">
              <a:rPr lang="en-IN" smtClean="0"/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D4E7C6E-70BC-47A7-A652-B67739287CC1}" type="datetimeFigureOut">
              <a:rPr lang="en-US" smtClean="0"/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D160B4-7BCB-43CB-B583-D34F2FD0C064}" type="slidenum">
              <a:rPr lang="en-IN" smtClean="0"/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4E7C6E-70BC-47A7-A652-B67739287CC1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CD160B4-7BCB-43CB-B583-D34F2FD0C06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KOTLIN CONCEPTS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0000"/>
          </a:bodyPr>
          <a:p>
            <a:r>
              <a:rPr lang="en-US"/>
              <a:t>Amazing, isn’t it? The fact that we can pass a function as a parameter to another one opens the doors to a world we didn’t really know: the world of functional programming!</a:t>
            </a:r>
            <a:endParaRPr lang="en-US"/>
          </a:p>
          <a:p>
            <a:r>
              <a:rPr lang="en-US"/>
              <a:t>Now we’re passing a function (in its lambda form) stored in a variable, but be aware that you can also pass a lambda directly</a:t>
            </a:r>
            <a:endParaRPr lang="en-US"/>
          </a:p>
          <a:p>
            <a:r>
              <a:rPr lang="en-US"/>
              <a:t>// Multiplication</a:t>
            </a:r>
            <a:endParaRPr lang="en-US"/>
          </a:p>
          <a:p>
            <a:r>
              <a:rPr lang="en-US"/>
              <a:t>print(executeOperation(10, 5, { x, y -&gt; x * y } )) // Result = 50</a:t>
            </a:r>
            <a:endParaRPr lang="en-US"/>
          </a:p>
          <a:p>
            <a:r>
              <a:rPr lang="en-US"/>
              <a:t>All this is great! But what does the  inline  keyword mean in our  executeOperation  function?</a:t>
            </a:r>
            <a:endParaRPr lang="en-US"/>
          </a:p>
          <a:p>
            <a:r>
              <a:rPr lang="en-US"/>
              <a:t>When we create a higher-order function in Kotlin, the Kotlin compiler will create—as we saw above—one or more  Function  classes representing our lambdas. This instantiation has an impact on memory because, </a:t>
            </a:r>
            <a:r>
              <a:rPr lang="en-US">
                <a:solidFill>
                  <a:srgbClr val="FF0000"/>
                </a:solidFill>
              </a:rPr>
              <a:t>for each lambda created, a  Function  object will also be created.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The  inline  keyword tells Kotlin to skip creating a  Function  object representing the lambda, and instead to move its code directly to where we will execute it: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So, in general, if you decide to create a higher-order function in your program, always remember to add the  inline  keyword to optimize memory usage in your program.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6553928565932_p3c4-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528570" y="1600200"/>
            <a:ext cx="432054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Grouping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/>
              <a:t>Sometimes we perform certain actions one after the other on the same object, especially for construction and configuration purposes. In Java, we were used to using the Builder pattern.</a:t>
            </a:r>
            <a:endParaRPr lang="en-US"/>
          </a:p>
          <a:p>
            <a:endParaRPr lang="en-US"/>
          </a:p>
          <a:p>
            <a:r>
              <a:rPr lang="en-US"/>
              <a:t>In Kotlin, we can use the higher-orderapply()function to group together actions on the same objec</a:t>
            </a:r>
            <a:r>
              <a:rPr lang="en-IN" altLang="en-US"/>
              <a:t>t, also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OPERATOR OVERLOADING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20000"/>
          </a:bodyPr>
          <a:p>
            <a:r>
              <a:rPr lang="en-US"/>
              <a:t>In Kotlin, we can add an element to a list using the + operator. In the same way, we can add two strings together. We can check if a collection contains an element using the in operator. We can also add, subtract or multiply elements of type BigDecimal, which is a JVM class that is used to represent possibly big numbers with unlimited precision.</a:t>
            </a:r>
            <a:endParaRPr lang="en-US"/>
          </a:p>
          <a:p>
            <a:r>
              <a:rPr lang="en-US"/>
              <a:t>Using operators between objects is possible thanks to the Kotlin feature called operator overloading, which allows special kinds of methods to be defined that can be used as operators.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/>
          </a:bodyPr>
          <a:p>
            <a:r>
              <a:rPr lang="en-US"/>
              <a:t>Let's say that you need to represent complex numbers in your application. These are special kinds of numbers in mathematics that are represented by two parts: real and imaginary. Complex numbers are useful for a variety of kinds of calculations in physics and engineering.</a:t>
            </a:r>
            <a:endParaRPr lang="en-US"/>
          </a:p>
          <a:p>
            <a:r>
              <a:rPr lang="en-US"/>
              <a:t>In mathematics, there is a range of operations that we can do on complex numbers. For instance, you can add two complex numbers or subtract a complex number from another complex number. This is done using the + and - operators. Therefore, it is reasonable that we should support these operators for our Complex class. To support the + operator, we need to define a method that has an operator modifier that is called plus and a single parameter. To support the - operator, we need to define a method that has an operator modifier called minus and a single parameter.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/>
              <a:t>Operator overloading is a form of polymorphism. Some operators change behaviors on different types. The classic example is the operator plus (+). On numeric values, plus is a sum operation and on String is a concatenation. Operator overloading is a useful tool to provide your API with a natural surface. Let’s say that we’re writing a Time and Date library; it’ll be natural to have the plus and minus operators defined on time units.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Binary operators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/>
              <a:t>Binary operators</a:t>
            </a:r>
            <a:endParaRPr lang="en-US"/>
          </a:p>
          <a:p>
            <a:r>
              <a:rPr lang="en-US"/>
              <a:t>Binary operators receive a parameter (there are exceptions to this rule—invoke and indexed access).</a:t>
            </a:r>
            <a:endParaRPr lang="en-US"/>
          </a:p>
          <a:p>
            <a:r>
              <a:rPr lang="en-US"/>
              <a:t>The Pack.plus extension function receives a Wolf parameter and returns a new Pack. Note that MutableMap also has a plus (+) operator: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457450" y="1600200"/>
            <a:ext cx="446278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Invoke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/>
              <a:t>When we introduce lambda functions, we show the definition of Function1:</a:t>
            </a:r>
            <a:endParaRPr lang="en-US"/>
          </a:p>
          <a:p>
            <a:endParaRPr lang="en-US"/>
          </a:p>
          <a:p>
            <a:r>
              <a:rPr lang="en-US"/>
              <a:t>/** A function that takes 1 argument. */</a:t>
            </a:r>
            <a:endParaRPr lang="en-US"/>
          </a:p>
          <a:p>
            <a:r>
              <a:rPr lang="en-US"/>
              <a:t>public interface Function1&lt;in P1, out R&gt; : Function&lt;R&gt; {</a:t>
            </a:r>
            <a:endParaRPr lang="en-US"/>
          </a:p>
          <a:p>
            <a:r>
              <a:rPr lang="en-US"/>
              <a:t>    /** Invokes the function with the specified argument. */</a:t>
            </a:r>
            <a:endParaRPr lang="en-US"/>
          </a:p>
          <a:p>
            <a:r>
              <a:rPr lang="en-US"/>
              <a:t>    public operator fun invoke(p1: P1): R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The invoke function is an operator, a curious one. The invoke operator can be called without name.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Indexed access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0000"/>
          </a:bodyPr>
          <a:p>
            <a:r>
              <a:rPr lang="en-US"/>
              <a:t>The indexed access operator is the array read and write operations with square brackets ([]), that is used on languages with C-like syntax. In Kotlin, we use the get operators for reading and set for writing.</a:t>
            </a:r>
            <a:endParaRPr lang="en-US"/>
          </a:p>
          <a:p>
            <a:r>
              <a:rPr lang="en-US"/>
              <a:t>With the Pack.get operator, we can use Pack as an array: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845050" y="3325495"/>
            <a:ext cx="3886200" cy="1098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TODAY’S AGENDA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Kotlin</a:t>
            </a:r>
            <a:r>
              <a:rPr lang="en-IN" dirty="0" smtClean="0"/>
              <a:t> Concepts </a:t>
            </a:r>
            <a:r>
              <a:rPr lang="en-IN" dirty="0" smtClean="0"/>
              <a:t>– Lambda, HOC with collections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Few Important Points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p>
            <a:r>
              <a:rPr lang="en-US"/>
              <a:t>1. When you overload operators, you should try to maintain the original spirit of the operator. </a:t>
            </a:r>
            <a:endParaRPr lang="en-US"/>
          </a:p>
          <a:p>
            <a:r>
              <a:rPr lang="en-US"/>
              <a:t>2. Unlike languages like Scala, only a specific set of operators can be overloaded in Kotlin.</a:t>
            </a:r>
            <a:endParaRPr lang="en-US"/>
          </a:p>
          <a:p>
            <a:r>
              <a:rPr lang="en-IN" altLang="en-US"/>
              <a:t>3. If your class:</a:t>
            </a:r>
            <a:endParaRPr lang="en-IN" altLang="en-US"/>
          </a:p>
          <a:p>
            <a:pPr lvl="1"/>
            <a:r>
              <a:rPr lang="en-IN" altLang="en-US"/>
              <a:t>represents a single action</a:t>
            </a:r>
            <a:endParaRPr lang="en-IN" altLang="en-US"/>
          </a:p>
          <a:p>
            <a:pPr lvl="1"/>
            <a:r>
              <a:rPr lang="en-IN" altLang="en-US"/>
              <a:t>is named for a specific action</a:t>
            </a:r>
            <a:endParaRPr lang="en-IN" altLang="en-US"/>
          </a:p>
          <a:p>
            <a:r>
              <a:rPr lang="en-IN" altLang="en-US"/>
              <a:t>then go for it!</a:t>
            </a:r>
            <a:endParaRPr lang="en-I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/>
          </a:bodyPr>
          <a:p>
            <a:r>
              <a:rPr lang="en-US"/>
              <a:t>To summarize the documentation the following can be overloaded:</a:t>
            </a:r>
            <a:endParaRPr lang="en-US"/>
          </a:p>
          <a:p>
            <a:r>
              <a:rPr lang="en-US"/>
              <a:t>+a a.unaryPlus()</a:t>
            </a:r>
            <a:endParaRPr lang="en-US"/>
          </a:p>
          <a:p>
            <a:r>
              <a:rPr lang="en-US"/>
              <a:t>-a a.unaryMinus()</a:t>
            </a:r>
            <a:endParaRPr lang="en-US"/>
          </a:p>
          <a:p>
            <a:r>
              <a:rPr lang="en-US"/>
              <a:t>!a a.not()</a:t>
            </a:r>
            <a:endParaRPr lang="en-US"/>
          </a:p>
          <a:p>
            <a:r>
              <a:rPr lang="en-US"/>
              <a:t>a++ a.inc()</a:t>
            </a:r>
            <a:endParaRPr lang="en-US"/>
          </a:p>
          <a:p>
            <a:r>
              <a:rPr lang="en-US"/>
              <a:t>a-- a.dec()</a:t>
            </a:r>
            <a:endParaRPr lang="en-US"/>
          </a:p>
          <a:p>
            <a:r>
              <a:rPr lang="en-US"/>
              <a:t>a + b a.plus(b)</a:t>
            </a:r>
            <a:endParaRPr lang="en-US"/>
          </a:p>
          <a:p>
            <a:r>
              <a:rPr lang="en-US"/>
              <a:t>a - b a.minus(b)</a:t>
            </a:r>
            <a:endParaRPr lang="en-US"/>
          </a:p>
          <a:p>
            <a:r>
              <a:rPr lang="en-US"/>
              <a:t>a * b a.times(b)</a:t>
            </a:r>
            <a:endParaRPr lang="en-US"/>
          </a:p>
          <a:p>
            <a:r>
              <a:rPr lang="en-US"/>
              <a:t>a / b a.div(b)</a:t>
            </a:r>
            <a:endParaRPr lang="en-US"/>
          </a:p>
          <a:p>
            <a:r>
              <a:rPr lang="en-US"/>
              <a:t>a % b a.rem(b), a.mod(b) (deprecated)</a:t>
            </a:r>
            <a:endParaRPr lang="en-US"/>
          </a:p>
          <a:p>
            <a:r>
              <a:rPr lang="en-US"/>
              <a:t>a..b a.rangeTo(b)</a:t>
            </a:r>
            <a:endParaRPr lang="en-US"/>
          </a:p>
          <a:p>
            <a:r>
              <a:rPr lang="en-US"/>
              <a:t>a[i] a.get(i)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/>
          </a:bodyPr>
          <a:p>
            <a:r>
              <a:rPr lang="en-US">
                <a:sym typeface="+mn-ea"/>
              </a:rPr>
              <a:t>a[i, j] a.get(i, j)</a:t>
            </a:r>
            <a:endParaRPr lang="en-US"/>
          </a:p>
          <a:p>
            <a:r>
              <a:rPr lang="en-US">
                <a:sym typeface="+mn-ea"/>
              </a:rPr>
              <a:t>a[i_1, ..., i_n] a.get(i_1, ..., i_n)</a:t>
            </a:r>
            <a:endParaRPr lang="en-US"/>
          </a:p>
          <a:p>
            <a:r>
              <a:rPr lang="en-US">
                <a:sym typeface="+mn-ea"/>
              </a:rPr>
              <a:t>a[i] = b a.set(i, b)</a:t>
            </a:r>
            <a:endParaRPr lang="en-US"/>
          </a:p>
          <a:p>
            <a:r>
              <a:rPr lang="en-US">
                <a:sym typeface="+mn-ea"/>
              </a:rPr>
              <a:t>a[i, j] = b a.set(i, j, b)</a:t>
            </a:r>
            <a:endParaRPr lang="en-US"/>
          </a:p>
          <a:p>
            <a:r>
              <a:rPr lang="en-US">
                <a:sym typeface="+mn-ea"/>
              </a:rPr>
              <a:t>a[i_1, ..., i_n] = b a.set(i_1, ..., i_n, b)</a:t>
            </a:r>
            <a:endParaRPr lang="en-US"/>
          </a:p>
          <a:p>
            <a:r>
              <a:rPr lang="en-US">
                <a:sym typeface="+mn-ea"/>
              </a:rPr>
              <a:t>a() a.invoke()</a:t>
            </a:r>
            <a:endParaRPr lang="en-US"/>
          </a:p>
          <a:p>
            <a:r>
              <a:rPr lang="en-US">
                <a:sym typeface="+mn-ea"/>
              </a:rPr>
              <a:t>a(i) a.invoke(i)</a:t>
            </a:r>
            <a:endParaRPr lang="en-US"/>
          </a:p>
          <a:p>
            <a:r>
              <a:rPr lang="en-US">
                <a:sym typeface="+mn-ea"/>
              </a:rPr>
              <a:t>a(i, j) a.invoke(i, j)</a:t>
            </a:r>
            <a:endParaRPr lang="en-US"/>
          </a:p>
          <a:p>
            <a:r>
              <a:rPr lang="en-US">
                <a:sym typeface="+mn-ea"/>
              </a:rPr>
              <a:t>a(i_1, ..., i_n) a.invoke(i_1, ..., i_n)</a:t>
            </a:r>
            <a:endParaRPr lang="en-US"/>
          </a:p>
          <a:p>
            <a:r>
              <a:rPr lang="en-US">
                <a:sym typeface="+mn-ea"/>
              </a:rPr>
              <a:t>a += b a.plusAssign(b)</a:t>
            </a:r>
            <a:endParaRPr lang="en-US"/>
          </a:p>
          <a:p>
            <a:r>
              <a:rPr lang="en-US">
                <a:sym typeface="+mn-ea"/>
              </a:rPr>
              <a:t>a -= b a.minusAssign(b)</a:t>
            </a:r>
            <a:endParaRPr lang="en-US"/>
          </a:p>
          <a:p>
            <a:r>
              <a:rPr lang="en-US">
                <a:sym typeface="+mn-ea"/>
              </a:rPr>
              <a:t>a *= b a.timesAssign(b)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p>
            <a:r>
              <a:rPr lang="en-US">
                <a:sym typeface="+mn-ea"/>
              </a:rPr>
              <a:t>a /= b a.divAssign(b)</a:t>
            </a:r>
            <a:endParaRPr lang="en-US"/>
          </a:p>
          <a:p>
            <a:r>
              <a:rPr lang="en-US">
                <a:sym typeface="+mn-ea"/>
              </a:rPr>
              <a:t>a %= b a.remAssign(b), a.modAssign(b) (deprecated)</a:t>
            </a:r>
            <a:endParaRPr lang="en-US"/>
          </a:p>
          <a:p>
            <a:r>
              <a:rPr lang="en-US">
                <a:sym typeface="+mn-ea"/>
              </a:rPr>
              <a:t>a == b a?.equals(b) ?: (b === null)</a:t>
            </a:r>
            <a:endParaRPr lang="en-US"/>
          </a:p>
          <a:p>
            <a:r>
              <a:rPr lang="en-US">
                <a:sym typeface="+mn-ea"/>
              </a:rPr>
              <a:t>a != b !(a?.equals(b) ?: (b === null))</a:t>
            </a:r>
            <a:endParaRPr lang="en-US"/>
          </a:p>
          <a:p>
            <a:r>
              <a:rPr lang="en-US">
                <a:sym typeface="+mn-ea"/>
              </a:rPr>
              <a:t>a &gt; b a.compareTo(b) &gt; 0</a:t>
            </a:r>
            <a:endParaRPr lang="en-US"/>
          </a:p>
          <a:p>
            <a:r>
              <a:rPr lang="en-US">
                <a:sym typeface="+mn-ea"/>
              </a:rPr>
              <a:t>a &lt; b a.compareTo(b) &lt; 0</a:t>
            </a:r>
            <a:endParaRPr lang="en-US"/>
          </a:p>
          <a:p>
            <a:r>
              <a:rPr lang="en-US">
                <a:sym typeface="+mn-ea"/>
              </a:rPr>
              <a:t>a &gt;= b a.compareTo(b) &gt;= 0</a:t>
            </a:r>
            <a:endParaRPr lang="en-US"/>
          </a:p>
          <a:p>
            <a:r>
              <a:rPr lang="en-US">
                <a:sym typeface="+mn-ea"/>
              </a:rPr>
              <a:t>a &lt;= b a.compareTo(b) &lt;= 0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/>
              <a:t>Generics are used when we want to create a generic data structures independent of Data Type. Say you want to represent a class or function for your new algorithm, and you want that to work for Integers, Floating points, Strings etc, you can use generics to achieve the same.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LAMBDA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A lambda (sometimes called a “lambda expression”) is a kind of concise mini-function which can be used directly as a value: a lambda is the equivalent of an anonymous function (a function that has no name) without the  fun  keyword.</a:t>
            </a:r>
            <a:endParaRPr lang="en-US"/>
          </a:p>
          <a:p>
            <a:endParaRPr lang="en-US"/>
          </a:p>
          <a:p>
            <a:r>
              <a:rPr lang="en-US"/>
              <a:t>// Lambda</a:t>
            </a:r>
            <a:endParaRPr lang="en-US"/>
          </a:p>
          <a:p>
            <a:r>
              <a:rPr lang="en-US"/>
              <a:t>{ println("Hello, everyone!") }</a:t>
            </a:r>
            <a:endParaRPr lang="en-US"/>
          </a:p>
          <a:p>
            <a:endParaRPr lang="en-US"/>
          </a:p>
          <a:p>
            <a:r>
              <a:rPr lang="en-US"/>
              <a:t>// Anonymous function</a:t>
            </a:r>
            <a:endParaRPr lang="en-US"/>
          </a:p>
          <a:p>
            <a:r>
              <a:rPr lang="en-US"/>
              <a:t>fun() { println("Hello, everyone!") }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lang="en-US" sz="2000"/>
              <a:t>In Kotlin, a lambda will be treated by the compiler in the same way as an anonymous function: these two syntaxes are therefore equivalent. Let’s take a closer look at the lambda syntax:</a:t>
            </a:r>
            <a:endParaRPr lang="en-US" sz="2000"/>
          </a:p>
          <a:p>
            <a:r>
              <a:rPr lang="en-US" sz="2000"/>
              <a:t>Thinking of a lambda as a mini-function will really help you understand how it works. And, like a normal function, a lambda expression will have parameter(s) and a body, all between brackets.</a:t>
            </a:r>
            <a:endParaRPr lang="en-US" sz="2000"/>
          </a:p>
          <a:p>
            <a:endParaRPr lang="en-US" sz="2000"/>
          </a:p>
        </p:txBody>
      </p:sp>
      <p:pic>
        <p:nvPicPr>
          <p:cNvPr id="4" name="Content Placeholder 3" descr="15537910922787_15537910207705_15287928316747_kotlin_lamda_syntax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845050" y="2717800"/>
            <a:ext cx="3886200" cy="2313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16553919582113_p3c4-3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12775" y="2110105"/>
            <a:ext cx="8153400" cy="3475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lang="en-US" sz="2400"/>
              <a:t>our previous addition value containing a lambda can be called in Kotlin AND Java without any problem! </a:t>
            </a:r>
            <a:endParaRPr lang="en-US" sz="2400"/>
          </a:p>
          <a:p>
            <a:endParaRPr lang="en-US" sz="2400"/>
          </a:p>
          <a:p>
            <a:r>
              <a:rPr lang="en-US" sz="2400"/>
              <a:t>val result = Operator().addition(10, 2)</a:t>
            </a:r>
            <a:endParaRPr lang="en-US" sz="2400"/>
          </a:p>
          <a:p>
            <a:r>
              <a:rPr lang="en-US" sz="2400"/>
              <a:t>println(result)</a:t>
            </a:r>
            <a:endParaRPr lang="en-US" sz="2400"/>
          </a:p>
          <a:p>
            <a:r>
              <a:rPr lang="en-US" sz="2400"/>
              <a:t>int result = new Operator().getAddition().invoke(10, 2);</a:t>
            </a:r>
            <a:endParaRPr lang="en-US" sz="2400"/>
          </a:p>
          <a:p>
            <a:r>
              <a:rPr lang="en-US" sz="2400"/>
              <a:t>System.out.println(result);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Let’s play with lambdas: higher order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0000"/>
          </a:bodyPr>
          <a:p>
            <a:r>
              <a:rPr lang="en-US"/>
              <a:t>One day, you’ll have to use lambdas as parameters of a method! Imagine, for example, that you want to create a super calculator only using lambdas. We’ll start by creating variables containing different operations such as addition, subtraction, and division:</a:t>
            </a:r>
            <a:endParaRPr lang="en-US"/>
          </a:p>
          <a:p>
            <a:endParaRPr lang="en-US"/>
          </a:p>
          <a:p>
            <a:r>
              <a:rPr lang="en-US"/>
              <a:t>val addition = { x: Int, y: Int -&gt; x + y }</a:t>
            </a:r>
            <a:endParaRPr lang="en-US"/>
          </a:p>
          <a:p>
            <a:r>
              <a:rPr lang="en-US"/>
              <a:t>val subtraction = { x: Int, y: Int -&gt; x - y }</a:t>
            </a:r>
            <a:endParaRPr lang="en-US"/>
          </a:p>
          <a:p>
            <a:r>
              <a:rPr lang="en-US"/>
              <a:t>val division ! { x: Int, y: Int -&gt; x / y }</a:t>
            </a:r>
            <a:endParaRPr lang="en-US"/>
          </a:p>
          <a:p>
            <a:r>
              <a:rPr lang="en-US"/>
              <a:t>So far, so good. Now we will create a function that can contain another function as a parameter: these kinds of functions are called higher-order functions.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6553925783679_p3c4-3bis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12775" y="2209800"/>
            <a:ext cx="8153400" cy="3275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Here we’ve created a function called  executeOperation  which takes three parameters as input: two  Integer  variables and a function. The function will be executed in the body of the method.</a:t>
            </a:r>
            <a:endParaRPr lang="en-US"/>
          </a:p>
          <a:p>
            <a:endParaRPr lang="en-US"/>
          </a:p>
          <a:p>
            <a:r>
              <a:rPr lang="en-US"/>
              <a:t>So, using this  executeOperation  function, we can pass a function as a parameter to obtain this type of result:</a:t>
            </a:r>
            <a:endParaRPr lang="en-US"/>
          </a:p>
          <a:p>
            <a:endParaRPr lang="en-US"/>
          </a:p>
          <a:p>
            <a:r>
              <a:rPr lang="en-US"/>
              <a:t>executeOperation(10, 4, addition) // Result = 15</a:t>
            </a:r>
            <a:endParaRPr lang="en-US"/>
          </a:p>
          <a:p>
            <a:r>
              <a:rPr lang="en-US"/>
              <a:t>executeOperation(5, 2, subtraction) // Result = 3</a:t>
            </a:r>
            <a:endParaRPr lang="en-US"/>
          </a:p>
          <a:p>
            <a:r>
              <a:rPr lang="en-US"/>
              <a:t>executeOperation(10, 2, division) // Result = 3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7558</Words>
  <Application>WPS Presentation</Application>
  <PresentationFormat>On-screen Show (4:3)</PresentationFormat>
  <Paragraphs>146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Wingdings</vt:lpstr>
      <vt:lpstr>Wingdings 2</vt:lpstr>
      <vt:lpstr>Tw Cen MT</vt:lpstr>
      <vt:lpstr>Microsoft YaHei</vt:lpstr>
      <vt:lpstr>Arial Unicode MS</vt:lpstr>
      <vt:lpstr>Calibri</vt:lpstr>
      <vt:lpstr>Median</vt:lpstr>
      <vt:lpstr>KOTLIN CONCEPTS</vt:lpstr>
      <vt:lpstr>TODAY’S AGENDA</vt:lpstr>
      <vt:lpstr>LAMBDA</vt:lpstr>
      <vt:lpstr>PowerPoint 演示文稿</vt:lpstr>
      <vt:lpstr>PowerPoint 演示文稿</vt:lpstr>
      <vt:lpstr>PowerPoint 演示文稿</vt:lpstr>
      <vt:lpstr>Let’s play with lambdas: higher order functions</vt:lpstr>
      <vt:lpstr>PowerPoint 演示文稿</vt:lpstr>
      <vt:lpstr>PowerPoint 演示文稿</vt:lpstr>
      <vt:lpstr>PowerPoint 演示文稿</vt:lpstr>
      <vt:lpstr>PowerPoint 演示文稿</vt:lpstr>
      <vt:lpstr>Grouping Actions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CONCEPTS</dc:title>
  <dc:creator>Administration</dc:creator>
  <cp:lastModifiedBy>Saratha Poovalingam</cp:lastModifiedBy>
  <cp:revision>175</cp:revision>
  <dcterms:created xsi:type="dcterms:W3CDTF">2022-06-21T13:13:00Z</dcterms:created>
  <dcterms:modified xsi:type="dcterms:W3CDTF">2023-03-23T18:05:55Z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70328644E9764E49BF2ED268D0E16AF4</vt:lpwstr>
  </property>
  <property fmtid="{D5CDD505-2E9C-101B-9397-08002B2CF9AE}" pid="3" name="KSOProductBuildVer">
    <vt:lpwstr>1033-11.2.0.11486</vt:lpwstr>
  </property>
</Properties>
</file>