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6420-6506-45F1-8D20-002CB2103DA3}" type="slidenum">
              <a:rPr lang="en-IN" smtClean="0"/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843851-E104-4E43-96DF-EEE2C4C67A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B6420-6506-45F1-8D20-002CB2103DA3}" type="slidenum">
              <a:rPr lang="en-IN" smtClean="0"/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KTOr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Asynchronous Programming</a:t>
            </a:r>
            <a:endParaRPr lang="en-IN" dirty="0"/>
          </a:p>
          <a:p>
            <a:r>
              <a:rPr lang="en-IN" dirty="0"/>
              <a:t>Creating APIs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5102" y="1520024"/>
            <a:ext cx="8481795" cy="3817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0208" y="2323611"/>
            <a:ext cx="9487722" cy="394750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8727" y="2286000"/>
            <a:ext cx="8310683" cy="40227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328" y="1561938"/>
            <a:ext cx="9495343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6861" y="2286000"/>
            <a:ext cx="8454415" cy="40227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4501" y="2354094"/>
            <a:ext cx="9419136" cy="38865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2732" y="2286000"/>
            <a:ext cx="7922673" cy="40227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8362" y="2293129"/>
            <a:ext cx="8931414" cy="400846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42</Words>
  <Application>WPS Presentation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KTOr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Natarajan</dc:creator>
  <cp:lastModifiedBy>praga</cp:lastModifiedBy>
  <cp:revision>14</cp:revision>
  <dcterms:created xsi:type="dcterms:W3CDTF">2023-03-29T20:11:00Z</dcterms:created>
  <dcterms:modified xsi:type="dcterms:W3CDTF">2023-04-16T16:33:18Z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C0F9DEC545A348A3BF0174B0D7832ABE</vt:lpwstr>
  </property>
  <property fmtid="{D5CDD505-2E9C-101B-9397-08002B2CF9AE}" pid="3" name="KSOProductBuildVer">
    <vt:lpwstr>1033-11.2.0.11516</vt:lpwstr>
  </property>
</Properties>
</file>