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3"/>
  </p:sldMasterIdLst>
  <p:notesMasterIdLst>
    <p:notesMasterId r:id="rId5"/>
  </p:notesMasterIdLst>
  <p:sldIdLst>
    <p:sldId id="256" r:id="rId4"/>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6" r:id="rId32"/>
    <p:sldId id="315" r:id="rId33"/>
  </p:sldIdLst>
  <p:sldSz cx="9144000" cy="5143500"/>
  <p:notesSz cx="6858000" cy="9144000"/>
  <p:embeddedFontLst>
    <p:embeddedFont>
      <p:font typeface="Proxima Nova" panose="02000506030000020004"/>
      <p:regular r:id="rId37"/>
    </p:embeddedFont>
    <p:embeddedFont>
      <p:font typeface="Raleway ExtraBold" panose="020B0803030101060003"/>
      <p:bold r:id="rId38"/>
    </p:embeddedFont>
    <p:embeddedFont>
      <p:font typeface="Raleway Light" panose="020B0403030101060003"/>
      <p:regular r:id="rId39"/>
    </p:embeddedFont>
    <p:embeddedFont>
      <p:font typeface="Raleway" panose="020B0503030101060003"/>
      <p:regular r:id="rId40"/>
      <p:bold r:id="rId41"/>
      <p:italic r:id="rId42"/>
    </p:embeddedFont>
    <p:embeddedFont>
      <p:font typeface="Roboto" panose="02000000000000000000"/>
      <p:regular r:id="rId43"/>
      <p:bold r:id="rId44"/>
      <p:italic r:id="rId45"/>
      <p:boldItalic r:id="rId46"/>
    </p:embeddedFont>
    <p:embeddedFont>
      <p:font typeface="Barlow" panose="0000050000000000000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0" Type="http://schemas.openxmlformats.org/officeDocument/2006/relationships/font" Target="fonts/font14.fntdata"/><Relationship Id="rId5" Type="http://schemas.openxmlformats.org/officeDocument/2006/relationships/notesMaster" Target="notesMasters/notesMaster1.xml"/><Relationship Id="rId49" Type="http://schemas.openxmlformats.org/officeDocument/2006/relationships/font" Target="fonts/font13.fntdata"/><Relationship Id="rId48" Type="http://schemas.openxmlformats.org/officeDocument/2006/relationships/font" Target="fonts/font12.fntdata"/><Relationship Id="rId47" Type="http://schemas.openxmlformats.org/officeDocument/2006/relationships/font" Target="fonts/font11.fntdata"/><Relationship Id="rId46" Type="http://schemas.openxmlformats.org/officeDocument/2006/relationships/font" Target="fonts/font10.fntdata"/><Relationship Id="rId45" Type="http://schemas.openxmlformats.org/officeDocument/2006/relationships/font" Target="fonts/font9.fntdata"/><Relationship Id="rId44" Type="http://schemas.openxmlformats.org/officeDocument/2006/relationships/font" Target="fonts/font8.fntdata"/><Relationship Id="rId43" Type="http://schemas.openxmlformats.org/officeDocument/2006/relationships/font" Target="fonts/font7.fntdata"/><Relationship Id="rId42" Type="http://schemas.openxmlformats.org/officeDocument/2006/relationships/font" Target="fonts/font6.fntdata"/><Relationship Id="rId41" Type="http://schemas.openxmlformats.org/officeDocument/2006/relationships/font" Target="fonts/font5.fntdata"/><Relationship Id="rId40" Type="http://schemas.openxmlformats.org/officeDocument/2006/relationships/font" Target="fonts/font4.fntdata"/><Relationship Id="rId4" Type="http://schemas.openxmlformats.org/officeDocument/2006/relationships/slide" Target="slides/slide1.xml"/><Relationship Id="rId39" Type="http://schemas.openxmlformats.org/officeDocument/2006/relationships/font" Target="fonts/font3.fntdata"/><Relationship Id="rId38" Type="http://schemas.openxmlformats.org/officeDocument/2006/relationships/font" Target="fonts/font2.fntdata"/><Relationship Id="rId37" Type="http://schemas.openxmlformats.org/officeDocument/2006/relationships/font" Target="fonts/font1.fntdata"/><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 name="Shape 103"/>
        <p:cNvGrpSpPr/>
        <p:nvPr/>
      </p:nvGrpSpPr>
      <p:grpSpPr>
        <a:xfrm>
          <a:off x="0" y="0"/>
          <a:ext cx="0" cy="0"/>
          <a:chOff x="0" y="0"/>
          <a:chExt cx="0" cy="0"/>
        </a:xfrm>
      </p:grpSpPr>
      <p:sp>
        <p:nvSpPr>
          <p:cNvPr id="104" name="Google Shape;104;g44ac5039e7_2_48: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44ac5039e7_2_4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9" name="Shape 419"/>
        <p:cNvGrpSpPr/>
        <p:nvPr/>
      </p:nvGrpSpPr>
      <p:grpSpPr>
        <a:xfrm>
          <a:off x="0" y="0"/>
          <a:ext cx="0" cy="0"/>
          <a:chOff x="0" y="0"/>
          <a:chExt cx="0" cy="0"/>
        </a:xfrm>
      </p:grpSpPr>
      <p:sp>
        <p:nvSpPr>
          <p:cNvPr id="420" name="Google Shape;420;g5818c79c06_0_726: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1" name="Google Shape;421;g5818c79c06_0_72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3" name="Shape 433"/>
        <p:cNvGrpSpPr/>
        <p:nvPr/>
      </p:nvGrpSpPr>
      <p:grpSpPr>
        <a:xfrm>
          <a:off x="0" y="0"/>
          <a:ext cx="0" cy="0"/>
          <a:chOff x="0" y="0"/>
          <a:chExt cx="0" cy="0"/>
        </a:xfrm>
      </p:grpSpPr>
      <p:sp>
        <p:nvSpPr>
          <p:cNvPr id="434" name="Google Shape;434;g44ac5039e7_2_137: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5" name="Google Shape;435;g44ac5039e7_2_13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2" name="Shape 442"/>
        <p:cNvGrpSpPr/>
        <p:nvPr/>
      </p:nvGrpSpPr>
      <p:grpSpPr>
        <a:xfrm>
          <a:off x="0" y="0"/>
          <a:ext cx="0" cy="0"/>
          <a:chOff x="0" y="0"/>
          <a:chExt cx="0" cy="0"/>
        </a:xfrm>
      </p:grpSpPr>
      <p:sp>
        <p:nvSpPr>
          <p:cNvPr id="443" name="Google Shape;443;g44ac5039e7_0_119: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4" name="Google Shape;444;g44ac5039e7_0_11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0" name="Shape 450"/>
        <p:cNvGrpSpPr/>
        <p:nvPr/>
      </p:nvGrpSpPr>
      <p:grpSpPr>
        <a:xfrm>
          <a:off x="0" y="0"/>
          <a:ext cx="0" cy="0"/>
          <a:chOff x="0" y="0"/>
          <a:chExt cx="0" cy="0"/>
        </a:xfrm>
      </p:grpSpPr>
      <p:sp>
        <p:nvSpPr>
          <p:cNvPr id="451" name="Google Shape;451;g559ffbdc58_0_29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2" name="Google Shape;452;g559ffbdc58_0_29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8" name="Shape 458"/>
        <p:cNvGrpSpPr/>
        <p:nvPr/>
      </p:nvGrpSpPr>
      <p:grpSpPr>
        <a:xfrm>
          <a:off x="0" y="0"/>
          <a:ext cx="0" cy="0"/>
          <a:chOff x="0" y="0"/>
          <a:chExt cx="0" cy="0"/>
        </a:xfrm>
      </p:grpSpPr>
      <p:sp>
        <p:nvSpPr>
          <p:cNvPr id="459" name="Google Shape;459;g559ffbdc58_0_72: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0" name="Google Shape;460;g559ffbdc58_0_7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4" name="Shape 484"/>
        <p:cNvGrpSpPr/>
        <p:nvPr/>
      </p:nvGrpSpPr>
      <p:grpSpPr>
        <a:xfrm>
          <a:off x="0" y="0"/>
          <a:ext cx="0" cy="0"/>
          <a:chOff x="0" y="0"/>
          <a:chExt cx="0" cy="0"/>
        </a:xfrm>
      </p:grpSpPr>
      <p:sp>
        <p:nvSpPr>
          <p:cNvPr id="485" name="Google Shape;485;g44ac5039e7_2_12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6" name="Google Shape;486;g44ac5039e7_2_12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4" name="Shape 494"/>
        <p:cNvGrpSpPr/>
        <p:nvPr/>
      </p:nvGrpSpPr>
      <p:grpSpPr>
        <a:xfrm>
          <a:off x="0" y="0"/>
          <a:ext cx="0" cy="0"/>
          <a:chOff x="0" y="0"/>
          <a:chExt cx="0" cy="0"/>
        </a:xfrm>
      </p:grpSpPr>
      <p:sp>
        <p:nvSpPr>
          <p:cNvPr id="495" name="Google Shape;495;g44ac5039e7_0_141: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6" name="Google Shape;496;g44ac5039e7_0_14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4" name="Shape 504"/>
        <p:cNvGrpSpPr/>
        <p:nvPr/>
      </p:nvGrpSpPr>
      <p:grpSpPr>
        <a:xfrm>
          <a:off x="0" y="0"/>
          <a:ext cx="0" cy="0"/>
          <a:chOff x="0" y="0"/>
          <a:chExt cx="0" cy="0"/>
        </a:xfrm>
      </p:grpSpPr>
      <p:sp>
        <p:nvSpPr>
          <p:cNvPr id="505" name="Google Shape;505;g559ffbdc58_0_81: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6" name="Google Shape;506;g559ffbdc58_0_8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2" name="Shape 512"/>
        <p:cNvGrpSpPr/>
        <p:nvPr/>
      </p:nvGrpSpPr>
      <p:grpSpPr>
        <a:xfrm>
          <a:off x="0" y="0"/>
          <a:ext cx="0" cy="0"/>
          <a:chOff x="0" y="0"/>
          <a:chExt cx="0" cy="0"/>
        </a:xfrm>
      </p:grpSpPr>
      <p:sp>
        <p:nvSpPr>
          <p:cNvPr id="513" name="Google Shape;513;g559ffbdc58_0_92: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4" name="Google Shape;514;g559ffbdc58_0_9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3" name="Shape 523"/>
        <p:cNvGrpSpPr/>
        <p:nvPr/>
      </p:nvGrpSpPr>
      <p:grpSpPr>
        <a:xfrm>
          <a:off x="0" y="0"/>
          <a:ext cx="0" cy="0"/>
          <a:chOff x="0" y="0"/>
          <a:chExt cx="0" cy="0"/>
        </a:xfrm>
      </p:grpSpPr>
      <p:sp>
        <p:nvSpPr>
          <p:cNvPr id="524" name="Google Shape;524;g568f5141ab_0_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5" name="Google Shape;525;g568f5141ab_0_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7" name="Shape 127"/>
        <p:cNvGrpSpPr/>
        <p:nvPr/>
      </p:nvGrpSpPr>
      <p:grpSpPr>
        <a:xfrm>
          <a:off x="0" y="0"/>
          <a:ext cx="0" cy="0"/>
          <a:chOff x="0" y="0"/>
          <a:chExt cx="0" cy="0"/>
        </a:xfrm>
      </p:grpSpPr>
      <p:sp>
        <p:nvSpPr>
          <p:cNvPr id="128" name="Google Shape;128;g44ac5039e7_2_101: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g44ac5039e7_2_10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2" name="Shape 572"/>
        <p:cNvGrpSpPr/>
        <p:nvPr/>
      </p:nvGrpSpPr>
      <p:grpSpPr>
        <a:xfrm>
          <a:off x="0" y="0"/>
          <a:ext cx="0" cy="0"/>
          <a:chOff x="0" y="0"/>
          <a:chExt cx="0" cy="0"/>
        </a:xfrm>
      </p:grpSpPr>
      <p:sp>
        <p:nvSpPr>
          <p:cNvPr id="573" name="Google Shape;573;g568f5141ab_0_142: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4" name="Google Shape;574;g568f5141ab_0_14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5" name="Shape 625"/>
        <p:cNvGrpSpPr/>
        <p:nvPr/>
      </p:nvGrpSpPr>
      <p:grpSpPr>
        <a:xfrm>
          <a:off x="0" y="0"/>
          <a:ext cx="0" cy="0"/>
          <a:chOff x="0" y="0"/>
          <a:chExt cx="0" cy="0"/>
        </a:xfrm>
      </p:grpSpPr>
      <p:sp>
        <p:nvSpPr>
          <p:cNvPr id="626" name="Google Shape;626;g568f5141ab_0_249: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7" name="Google Shape;627;g568f5141ab_0_24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0" name="Shape 680"/>
        <p:cNvGrpSpPr/>
        <p:nvPr/>
      </p:nvGrpSpPr>
      <p:grpSpPr>
        <a:xfrm>
          <a:off x="0" y="0"/>
          <a:ext cx="0" cy="0"/>
          <a:chOff x="0" y="0"/>
          <a:chExt cx="0" cy="0"/>
        </a:xfrm>
      </p:grpSpPr>
      <p:sp>
        <p:nvSpPr>
          <p:cNvPr id="681" name="Google Shape;681;g568f5141ab_0_303: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2" name="Google Shape;682;g568f5141ab_0_30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7" name="Shape 737"/>
        <p:cNvGrpSpPr/>
        <p:nvPr/>
      </p:nvGrpSpPr>
      <p:grpSpPr>
        <a:xfrm>
          <a:off x="0" y="0"/>
          <a:ext cx="0" cy="0"/>
          <a:chOff x="0" y="0"/>
          <a:chExt cx="0" cy="0"/>
        </a:xfrm>
      </p:grpSpPr>
      <p:sp>
        <p:nvSpPr>
          <p:cNvPr id="738" name="Google Shape;738;g568f5141ab_0_359: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9" name="Google Shape;739;g568f5141ab_0_35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98" name="Shape 798"/>
        <p:cNvGrpSpPr/>
        <p:nvPr/>
      </p:nvGrpSpPr>
      <p:grpSpPr>
        <a:xfrm>
          <a:off x="0" y="0"/>
          <a:ext cx="0" cy="0"/>
          <a:chOff x="0" y="0"/>
          <a:chExt cx="0" cy="0"/>
        </a:xfrm>
      </p:grpSpPr>
      <p:sp>
        <p:nvSpPr>
          <p:cNvPr id="799" name="Google Shape;799;g568f5141ab_0_421: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0" name="Google Shape;800;g568f5141ab_0_42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1" name="Shape 861"/>
        <p:cNvGrpSpPr/>
        <p:nvPr/>
      </p:nvGrpSpPr>
      <p:grpSpPr>
        <a:xfrm>
          <a:off x="0" y="0"/>
          <a:ext cx="0" cy="0"/>
          <a:chOff x="0" y="0"/>
          <a:chExt cx="0" cy="0"/>
        </a:xfrm>
      </p:grpSpPr>
      <p:sp>
        <p:nvSpPr>
          <p:cNvPr id="862" name="Google Shape;862;g568f5141ab_0_485: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3" name="Google Shape;863;g568f5141ab_0_48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27" name="Shape 927"/>
        <p:cNvGrpSpPr/>
        <p:nvPr/>
      </p:nvGrpSpPr>
      <p:grpSpPr>
        <a:xfrm>
          <a:off x="0" y="0"/>
          <a:ext cx="0" cy="0"/>
          <a:chOff x="0" y="0"/>
          <a:chExt cx="0" cy="0"/>
        </a:xfrm>
      </p:grpSpPr>
      <p:sp>
        <p:nvSpPr>
          <p:cNvPr id="928" name="Google Shape;928;g559ffbdc58_0_131: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9" name="Google Shape;929;g559ffbdc58_0_13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5" name="Shape 935"/>
        <p:cNvGrpSpPr/>
        <p:nvPr/>
      </p:nvGrpSpPr>
      <p:grpSpPr>
        <a:xfrm>
          <a:off x="0" y="0"/>
          <a:ext cx="0" cy="0"/>
          <a:chOff x="0" y="0"/>
          <a:chExt cx="0" cy="0"/>
        </a:xfrm>
      </p:grpSpPr>
      <p:sp>
        <p:nvSpPr>
          <p:cNvPr id="936" name="Google Shape;936;g559ffbdc58_0_138: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7" name="Google Shape;937;g559ffbdc58_0_13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3" name="Shape 953"/>
        <p:cNvGrpSpPr/>
        <p:nvPr/>
      </p:nvGrpSpPr>
      <p:grpSpPr>
        <a:xfrm>
          <a:off x="0" y="0"/>
          <a:ext cx="0" cy="0"/>
          <a:chOff x="0" y="0"/>
          <a:chExt cx="0" cy="0"/>
        </a:xfrm>
      </p:grpSpPr>
      <p:sp>
        <p:nvSpPr>
          <p:cNvPr id="954" name="Google Shape;954;g44ac5039e7_0_174: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5" name="Google Shape;955;g44ac5039e7_0_17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02" name="Shape 1202"/>
        <p:cNvGrpSpPr/>
        <p:nvPr/>
      </p:nvGrpSpPr>
      <p:grpSpPr>
        <a:xfrm>
          <a:off x="0" y="0"/>
          <a:ext cx="0" cy="0"/>
          <a:chOff x="0" y="0"/>
          <a:chExt cx="0" cy="0"/>
        </a:xfrm>
      </p:grpSpPr>
      <p:sp>
        <p:nvSpPr>
          <p:cNvPr id="1203" name="Google Shape;1203;g44ac5039e7_2_185: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4" name="Google Shape;1204;g44ac5039e7_2_18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5818c79c06_0_748: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g5818c79c06_0_74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6" name="Shape 186"/>
        <p:cNvGrpSpPr/>
        <p:nvPr/>
      </p:nvGrpSpPr>
      <p:grpSpPr>
        <a:xfrm>
          <a:off x="0" y="0"/>
          <a:ext cx="0" cy="0"/>
          <a:chOff x="0" y="0"/>
          <a:chExt cx="0" cy="0"/>
        </a:xfrm>
      </p:grpSpPr>
      <p:sp>
        <p:nvSpPr>
          <p:cNvPr id="187" name="Google Shape;187;g56847df233_0_71: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g56847df233_0_7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9" name="Shape 209"/>
        <p:cNvGrpSpPr/>
        <p:nvPr/>
      </p:nvGrpSpPr>
      <p:grpSpPr>
        <a:xfrm>
          <a:off x="0" y="0"/>
          <a:ext cx="0" cy="0"/>
          <a:chOff x="0" y="0"/>
          <a:chExt cx="0" cy="0"/>
        </a:xfrm>
      </p:grpSpPr>
      <p:sp>
        <p:nvSpPr>
          <p:cNvPr id="210" name="Google Shape;210;g56847df233_0_7: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g56847df233_0_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8" name="Shape 258"/>
        <p:cNvGrpSpPr/>
        <p:nvPr/>
      </p:nvGrpSpPr>
      <p:grpSpPr>
        <a:xfrm>
          <a:off x="0" y="0"/>
          <a:ext cx="0" cy="0"/>
          <a:chOff x="0" y="0"/>
          <a:chExt cx="0" cy="0"/>
        </a:xfrm>
      </p:grpSpPr>
      <p:sp>
        <p:nvSpPr>
          <p:cNvPr id="259" name="Google Shape;259;g5818c79c06_0_668: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0" name="Google Shape;260;g5818c79c06_0_66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5" name="Shape 305"/>
        <p:cNvGrpSpPr/>
        <p:nvPr/>
      </p:nvGrpSpPr>
      <p:grpSpPr>
        <a:xfrm>
          <a:off x="0" y="0"/>
          <a:ext cx="0" cy="0"/>
          <a:chOff x="0" y="0"/>
          <a:chExt cx="0" cy="0"/>
        </a:xfrm>
      </p:grpSpPr>
      <p:sp>
        <p:nvSpPr>
          <p:cNvPr id="306" name="Google Shape;306;g56847df233_0_119: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7" name="Google Shape;307;g56847df233_0_11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5" name="Shape 355"/>
        <p:cNvGrpSpPr/>
        <p:nvPr/>
      </p:nvGrpSpPr>
      <p:grpSpPr>
        <a:xfrm>
          <a:off x="0" y="0"/>
          <a:ext cx="0" cy="0"/>
          <a:chOff x="0" y="0"/>
          <a:chExt cx="0" cy="0"/>
        </a:xfrm>
      </p:grpSpPr>
      <p:sp>
        <p:nvSpPr>
          <p:cNvPr id="356" name="Google Shape;356;g56847df233_0_172: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g56847df233_0_17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7" name="Shape 407"/>
        <p:cNvGrpSpPr/>
        <p:nvPr/>
      </p:nvGrpSpPr>
      <p:grpSpPr>
        <a:xfrm>
          <a:off x="0" y="0"/>
          <a:ext cx="0" cy="0"/>
          <a:chOff x="0" y="0"/>
          <a:chExt cx="0" cy="0"/>
        </a:xfrm>
      </p:grpSpPr>
      <p:sp>
        <p:nvSpPr>
          <p:cNvPr id="408" name="Google Shape;408;g5818c79c06_0_788: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9" name="Google Shape;409;g5818c79c06_0_78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p:nvPr>
            <p:ph type="ctrTitle"/>
          </p:nvPr>
        </p:nvSpPr>
        <p:spPr>
          <a:xfrm>
            <a:off x="510450" y="1257300"/>
            <a:ext cx="8123100" cy="15885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type="subTitle" idx="1"/>
          </p:nvPr>
        </p:nvSpPr>
        <p:spPr>
          <a:xfrm>
            <a:off x="510450" y="3182313"/>
            <a:ext cx="8123100" cy="6300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11"/>
          <p:cNvSpPr txBox="1"/>
          <p:nvPr>
            <p:ph type="title" hasCustomPrompt="1"/>
          </p:nvPr>
        </p:nvSpPr>
        <p:spPr>
          <a:xfrm>
            <a:off x="311700" y="991475"/>
            <a:ext cx="8520600" cy="1917900"/>
          </a:xfrm>
          <a:prstGeom prst="rect">
            <a:avLst/>
          </a:prstGeom>
        </p:spPr>
        <p:txBody>
          <a:bodyPr spcFirstLastPara="1" wrap="square" lIns="91425" tIns="91425" rIns="91425" bIns="91425" anchor="ctr" anchorCtr="0"/>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p:nvPr>
            <p:ph type="body" idx="1"/>
          </p:nvPr>
        </p:nvSpPr>
        <p:spPr>
          <a:xfrm>
            <a:off x="311700" y="3071300"/>
            <a:ext cx="8520600" cy="901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52" name="Google Shape;52;p11"/>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3" name="Shape 53"/>
        <p:cNvGrpSpPr/>
        <p:nvPr/>
      </p:nvGrpSpPr>
      <p:grpSpPr>
        <a:xfrm>
          <a:off x="0" y="0"/>
          <a:ext cx="0" cy="0"/>
          <a:chOff x="0" y="0"/>
          <a:chExt cx="0" cy="0"/>
        </a:xfrm>
      </p:grpSpPr>
      <p:sp>
        <p:nvSpPr>
          <p:cNvPr id="54" name="Google Shape;54;p1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matchingName="Title">
  <p:cSld name="TITLE">
    <p:spTree>
      <p:nvGrpSpPr>
        <p:cNvPr id="59" name="Shape 59"/>
        <p:cNvGrpSpPr/>
        <p:nvPr/>
      </p:nvGrpSpPr>
      <p:grpSpPr>
        <a:xfrm>
          <a:off x="0" y="0"/>
          <a:ext cx="0" cy="0"/>
          <a:chOff x="0" y="0"/>
          <a:chExt cx="0" cy="0"/>
        </a:xfrm>
      </p:grpSpPr>
      <p:sp>
        <p:nvSpPr>
          <p:cNvPr id="60" name="Google Shape;60;p14"/>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1" name="Google Shape;61;p14"/>
          <p:cNvSpPr txBox="1"/>
          <p:nvPr>
            <p:ph type="ctrTitle"/>
          </p:nvPr>
        </p:nvSpPr>
        <p:spPr>
          <a:xfrm>
            <a:off x="685800" y="3287213"/>
            <a:ext cx="7772400" cy="11598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FFFFFF"/>
              </a:buClr>
              <a:buSzPts val="6000"/>
              <a:buFont typeface="Raleway ExtraBold" panose="020B0803030101060003"/>
              <a:buNone/>
              <a:defRPr sz="6000" b="0" i="0" u="none" strike="noStrike" cap="none">
                <a:solidFill>
                  <a:srgbClr val="FFFFFF"/>
                </a:solidFill>
                <a:latin typeface="Raleway ExtraBold" panose="020B0803030101060003"/>
                <a:ea typeface="Raleway ExtraBold" panose="020B0803030101060003"/>
                <a:cs typeface="Raleway ExtraBold" panose="020B0803030101060003"/>
                <a:sym typeface="Raleway ExtraBold" panose="020B0803030101060003"/>
              </a:defRPr>
            </a:lvl1pPr>
            <a:lvl2pPr marR="0" lvl="1" algn="l" rtl="0">
              <a:lnSpc>
                <a:spcPct val="100000"/>
              </a:lnSpc>
              <a:spcBef>
                <a:spcPts val="0"/>
              </a:spcBef>
              <a:spcAft>
                <a:spcPts val="0"/>
              </a:spcAft>
              <a:buClr>
                <a:srgbClr val="FFFFFF"/>
              </a:buClr>
              <a:buSzPts val="6000"/>
              <a:buFont typeface="Raleway ExtraBold" panose="020B0803030101060003"/>
              <a:buNone/>
              <a:defRPr sz="6000" b="0" i="0" u="none" strike="noStrike" cap="none">
                <a:solidFill>
                  <a:srgbClr val="FFFFFF"/>
                </a:solidFill>
                <a:latin typeface="Raleway ExtraBold" panose="020B0803030101060003"/>
                <a:ea typeface="Raleway ExtraBold" panose="020B0803030101060003"/>
                <a:cs typeface="Raleway ExtraBold" panose="020B0803030101060003"/>
                <a:sym typeface="Raleway ExtraBold" panose="020B0803030101060003"/>
              </a:defRPr>
            </a:lvl2pPr>
            <a:lvl3pPr marR="0" lvl="2" algn="l" rtl="0">
              <a:lnSpc>
                <a:spcPct val="100000"/>
              </a:lnSpc>
              <a:spcBef>
                <a:spcPts val="0"/>
              </a:spcBef>
              <a:spcAft>
                <a:spcPts val="0"/>
              </a:spcAft>
              <a:buClr>
                <a:srgbClr val="FFFFFF"/>
              </a:buClr>
              <a:buSzPts val="6000"/>
              <a:buFont typeface="Raleway ExtraBold" panose="020B0803030101060003"/>
              <a:buNone/>
              <a:defRPr sz="6000" b="0" i="0" u="none" strike="noStrike" cap="none">
                <a:solidFill>
                  <a:srgbClr val="FFFFFF"/>
                </a:solidFill>
                <a:latin typeface="Raleway ExtraBold" panose="020B0803030101060003"/>
                <a:ea typeface="Raleway ExtraBold" panose="020B0803030101060003"/>
                <a:cs typeface="Raleway ExtraBold" panose="020B0803030101060003"/>
                <a:sym typeface="Raleway ExtraBold" panose="020B0803030101060003"/>
              </a:defRPr>
            </a:lvl3pPr>
            <a:lvl4pPr marR="0" lvl="3" algn="l" rtl="0">
              <a:lnSpc>
                <a:spcPct val="100000"/>
              </a:lnSpc>
              <a:spcBef>
                <a:spcPts val="0"/>
              </a:spcBef>
              <a:spcAft>
                <a:spcPts val="0"/>
              </a:spcAft>
              <a:buClr>
                <a:srgbClr val="FFFFFF"/>
              </a:buClr>
              <a:buSzPts val="6000"/>
              <a:buFont typeface="Raleway ExtraBold" panose="020B0803030101060003"/>
              <a:buNone/>
              <a:defRPr sz="6000" b="0" i="0" u="none" strike="noStrike" cap="none">
                <a:solidFill>
                  <a:srgbClr val="FFFFFF"/>
                </a:solidFill>
                <a:latin typeface="Raleway ExtraBold" panose="020B0803030101060003"/>
                <a:ea typeface="Raleway ExtraBold" panose="020B0803030101060003"/>
                <a:cs typeface="Raleway ExtraBold" panose="020B0803030101060003"/>
                <a:sym typeface="Raleway ExtraBold" panose="020B0803030101060003"/>
              </a:defRPr>
            </a:lvl4pPr>
            <a:lvl5pPr marR="0" lvl="4" algn="l" rtl="0">
              <a:lnSpc>
                <a:spcPct val="100000"/>
              </a:lnSpc>
              <a:spcBef>
                <a:spcPts val="0"/>
              </a:spcBef>
              <a:spcAft>
                <a:spcPts val="0"/>
              </a:spcAft>
              <a:buClr>
                <a:srgbClr val="FFFFFF"/>
              </a:buClr>
              <a:buSzPts val="6000"/>
              <a:buFont typeface="Raleway ExtraBold" panose="020B0803030101060003"/>
              <a:buNone/>
              <a:defRPr sz="6000" b="0" i="0" u="none" strike="noStrike" cap="none">
                <a:solidFill>
                  <a:srgbClr val="FFFFFF"/>
                </a:solidFill>
                <a:latin typeface="Raleway ExtraBold" panose="020B0803030101060003"/>
                <a:ea typeface="Raleway ExtraBold" panose="020B0803030101060003"/>
                <a:cs typeface="Raleway ExtraBold" panose="020B0803030101060003"/>
                <a:sym typeface="Raleway ExtraBold" panose="020B0803030101060003"/>
              </a:defRPr>
            </a:lvl5pPr>
            <a:lvl6pPr marR="0" lvl="5" algn="l" rtl="0">
              <a:lnSpc>
                <a:spcPct val="100000"/>
              </a:lnSpc>
              <a:spcBef>
                <a:spcPts val="0"/>
              </a:spcBef>
              <a:spcAft>
                <a:spcPts val="0"/>
              </a:spcAft>
              <a:buClr>
                <a:srgbClr val="FFFFFF"/>
              </a:buClr>
              <a:buSzPts val="6000"/>
              <a:buFont typeface="Raleway ExtraBold" panose="020B0803030101060003"/>
              <a:buNone/>
              <a:defRPr sz="6000" b="0" i="0" u="none" strike="noStrike" cap="none">
                <a:solidFill>
                  <a:srgbClr val="FFFFFF"/>
                </a:solidFill>
                <a:latin typeface="Raleway ExtraBold" panose="020B0803030101060003"/>
                <a:ea typeface="Raleway ExtraBold" panose="020B0803030101060003"/>
                <a:cs typeface="Raleway ExtraBold" panose="020B0803030101060003"/>
                <a:sym typeface="Raleway ExtraBold" panose="020B0803030101060003"/>
              </a:defRPr>
            </a:lvl6pPr>
            <a:lvl7pPr marR="0" lvl="6" algn="l" rtl="0">
              <a:lnSpc>
                <a:spcPct val="100000"/>
              </a:lnSpc>
              <a:spcBef>
                <a:spcPts val="0"/>
              </a:spcBef>
              <a:spcAft>
                <a:spcPts val="0"/>
              </a:spcAft>
              <a:buClr>
                <a:srgbClr val="FFFFFF"/>
              </a:buClr>
              <a:buSzPts val="6000"/>
              <a:buFont typeface="Raleway ExtraBold" panose="020B0803030101060003"/>
              <a:buNone/>
              <a:defRPr sz="6000" b="0" i="0" u="none" strike="noStrike" cap="none">
                <a:solidFill>
                  <a:srgbClr val="FFFFFF"/>
                </a:solidFill>
                <a:latin typeface="Raleway ExtraBold" panose="020B0803030101060003"/>
                <a:ea typeface="Raleway ExtraBold" panose="020B0803030101060003"/>
                <a:cs typeface="Raleway ExtraBold" panose="020B0803030101060003"/>
                <a:sym typeface="Raleway ExtraBold" panose="020B0803030101060003"/>
              </a:defRPr>
            </a:lvl7pPr>
            <a:lvl8pPr marR="0" lvl="7" algn="l" rtl="0">
              <a:lnSpc>
                <a:spcPct val="100000"/>
              </a:lnSpc>
              <a:spcBef>
                <a:spcPts val="0"/>
              </a:spcBef>
              <a:spcAft>
                <a:spcPts val="0"/>
              </a:spcAft>
              <a:buClr>
                <a:srgbClr val="FFFFFF"/>
              </a:buClr>
              <a:buSzPts val="6000"/>
              <a:buFont typeface="Raleway ExtraBold" panose="020B0803030101060003"/>
              <a:buNone/>
              <a:defRPr sz="6000" b="0" i="0" u="none" strike="noStrike" cap="none">
                <a:solidFill>
                  <a:srgbClr val="FFFFFF"/>
                </a:solidFill>
                <a:latin typeface="Raleway ExtraBold" panose="020B0803030101060003"/>
                <a:ea typeface="Raleway ExtraBold" panose="020B0803030101060003"/>
                <a:cs typeface="Raleway ExtraBold" panose="020B0803030101060003"/>
                <a:sym typeface="Raleway ExtraBold" panose="020B0803030101060003"/>
              </a:defRPr>
            </a:lvl8pPr>
            <a:lvl9pPr marR="0" lvl="8" algn="l" rtl="0">
              <a:lnSpc>
                <a:spcPct val="100000"/>
              </a:lnSpc>
              <a:spcBef>
                <a:spcPts val="0"/>
              </a:spcBef>
              <a:spcAft>
                <a:spcPts val="0"/>
              </a:spcAft>
              <a:buClr>
                <a:srgbClr val="FFFFFF"/>
              </a:buClr>
              <a:buSzPts val="6000"/>
              <a:buFont typeface="Raleway ExtraBold" panose="020B0803030101060003"/>
              <a:buNone/>
              <a:defRPr sz="6000" b="0" i="0" u="none" strike="noStrike" cap="none">
                <a:solidFill>
                  <a:srgbClr val="FFFFFF"/>
                </a:solidFill>
                <a:latin typeface="Raleway ExtraBold" panose="020B0803030101060003"/>
                <a:ea typeface="Raleway ExtraBold" panose="020B0803030101060003"/>
                <a:cs typeface="Raleway ExtraBold" panose="020B0803030101060003"/>
                <a:sym typeface="Raleway ExtraBold" panose="020B0803030101060003"/>
              </a:defRPr>
            </a:lvl9pPr>
          </a:lstStyle>
          <a:p/>
        </p:txBody>
      </p:sp>
    </p:spTree>
  </p:cSld>
  <p:clrMapOvr>
    <a:masterClrMapping/>
  </p:clrMapOvr>
  <p:transition>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spTree>
      <p:nvGrpSpPr>
        <p:cNvPr id="62" name="Shape 62"/>
        <p:cNvGrpSpPr/>
        <p:nvPr/>
      </p:nvGrpSpPr>
      <p:grpSpPr>
        <a:xfrm>
          <a:off x="0" y="0"/>
          <a:ext cx="0" cy="0"/>
          <a:chOff x="0" y="0"/>
          <a:chExt cx="0" cy="0"/>
        </a:xfrm>
      </p:grpSpPr>
      <p:sp>
        <p:nvSpPr>
          <p:cNvPr id="63" name="Google Shape;63;p15"/>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4" name="Google Shape;64;p15"/>
          <p:cNvSpPr txBox="1"/>
          <p:nvPr>
            <p:ph type="title"/>
          </p:nvPr>
        </p:nvSpPr>
        <p:spPr>
          <a:xfrm>
            <a:off x="922000" y="891775"/>
            <a:ext cx="6866100" cy="8574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434343"/>
              </a:buClr>
              <a:buSzPts val="5800"/>
              <a:buFont typeface="Raleway ExtraBold" panose="020B0803030101060003"/>
              <a:buNone/>
              <a:defRPr sz="58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defRPr>
            </a:lvl1pPr>
            <a:lvl2pPr marR="0" lvl="1" algn="l" rtl="0">
              <a:lnSpc>
                <a:spcPct val="100000"/>
              </a:lnSpc>
              <a:spcBef>
                <a:spcPts val="0"/>
              </a:spcBef>
              <a:spcAft>
                <a:spcPts val="0"/>
              </a:spcAft>
              <a:buClr>
                <a:srgbClr val="434343"/>
              </a:buClr>
              <a:buSzPts val="5800"/>
              <a:buFont typeface="Raleway ExtraBold" panose="020B0803030101060003"/>
              <a:buNone/>
              <a:defRPr sz="58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defRPr>
            </a:lvl2pPr>
            <a:lvl3pPr marR="0" lvl="2" algn="l" rtl="0">
              <a:lnSpc>
                <a:spcPct val="100000"/>
              </a:lnSpc>
              <a:spcBef>
                <a:spcPts val="0"/>
              </a:spcBef>
              <a:spcAft>
                <a:spcPts val="0"/>
              </a:spcAft>
              <a:buClr>
                <a:srgbClr val="434343"/>
              </a:buClr>
              <a:buSzPts val="5800"/>
              <a:buFont typeface="Raleway ExtraBold" panose="020B0803030101060003"/>
              <a:buNone/>
              <a:defRPr sz="58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defRPr>
            </a:lvl3pPr>
            <a:lvl4pPr marR="0" lvl="3" algn="l" rtl="0">
              <a:lnSpc>
                <a:spcPct val="100000"/>
              </a:lnSpc>
              <a:spcBef>
                <a:spcPts val="0"/>
              </a:spcBef>
              <a:spcAft>
                <a:spcPts val="0"/>
              </a:spcAft>
              <a:buClr>
                <a:srgbClr val="434343"/>
              </a:buClr>
              <a:buSzPts val="5800"/>
              <a:buFont typeface="Raleway ExtraBold" panose="020B0803030101060003"/>
              <a:buNone/>
              <a:defRPr sz="58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defRPr>
            </a:lvl4pPr>
            <a:lvl5pPr marR="0" lvl="4" algn="l" rtl="0">
              <a:lnSpc>
                <a:spcPct val="100000"/>
              </a:lnSpc>
              <a:spcBef>
                <a:spcPts val="0"/>
              </a:spcBef>
              <a:spcAft>
                <a:spcPts val="0"/>
              </a:spcAft>
              <a:buClr>
                <a:srgbClr val="434343"/>
              </a:buClr>
              <a:buSzPts val="5800"/>
              <a:buFont typeface="Raleway ExtraBold" panose="020B0803030101060003"/>
              <a:buNone/>
              <a:defRPr sz="58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defRPr>
            </a:lvl5pPr>
            <a:lvl6pPr marR="0" lvl="5" algn="l" rtl="0">
              <a:lnSpc>
                <a:spcPct val="100000"/>
              </a:lnSpc>
              <a:spcBef>
                <a:spcPts val="0"/>
              </a:spcBef>
              <a:spcAft>
                <a:spcPts val="0"/>
              </a:spcAft>
              <a:buClr>
                <a:srgbClr val="434343"/>
              </a:buClr>
              <a:buSzPts val="5800"/>
              <a:buFont typeface="Raleway ExtraBold" panose="020B0803030101060003"/>
              <a:buNone/>
              <a:defRPr sz="58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defRPr>
            </a:lvl6pPr>
            <a:lvl7pPr marR="0" lvl="6" algn="l" rtl="0">
              <a:lnSpc>
                <a:spcPct val="100000"/>
              </a:lnSpc>
              <a:spcBef>
                <a:spcPts val="0"/>
              </a:spcBef>
              <a:spcAft>
                <a:spcPts val="0"/>
              </a:spcAft>
              <a:buClr>
                <a:srgbClr val="434343"/>
              </a:buClr>
              <a:buSzPts val="5800"/>
              <a:buFont typeface="Raleway ExtraBold" panose="020B0803030101060003"/>
              <a:buNone/>
              <a:defRPr sz="58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defRPr>
            </a:lvl7pPr>
            <a:lvl8pPr marR="0" lvl="7" algn="l" rtl="0">
              <a:lnSpc>
                <a:spcPct val="100000"/>
              </a:lnSpc>
              <a:spcBef>
                <a:spcPts val="0"/>
              </a:spcBef>
              <a:spcAft>
                <a:spcPts val="0"/>
              </a:spcAft>
              <a:buClr>
                <a:srgbClr val="434343"/>
              </a:buClr>
              <a:buSzPts val="5800"/>
              <a:buFont typeface="Raleway ExtraBold" panose="020B0803030101060003"/>
              <a:buNone/>
              <a:defRPr sz="58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defRPr>
            </a:lvl8pPr>
            <a:lvl9pPr marR="0" lvl="8" algn="l" rtl="0">
              <a:lnSpc>
                <a:spcPct val="100000"/>
              </a:lnSpc>
              <a:spcBef>
                <a:spcPts val="0"/>
              </a:spcBef>
              <a:spcAft>
                <a:spcPts val="0"/>
              </a:spcAft>
              <a:buClr>
                <a:srgbClr val="434343"/>
              </a:buClr>
              <a:buSzPts val="5800"/>
              <a:buFont typeface="Raleway ExtraBold" panose="020B0803030101060003"/>
              <a:buNone/>
              <a:defRPr sz="58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defRPr>
            </a:lvl9pPr>
          </a:lstStyle>
          <a:p/>
        </p:txBody>
      </p:sp>
      <p:sp>
        <p:nvSpPr>
          <p:cNvPr id="65" name="Google Shape;65;p15"/>
          <p:cNvSpPr txBox="1"/>
          <p:nvPr>
            <p:ph type="body" idx="1"/>
          </p:nvPr>
        </p:nvSpPr>
        <p:spPr>
          <a:xfrm>
            <a:off x="922000" y="1887378"/>
            <a:ext cx="3543300" cy="3027600"/>
          </a:xfrm>
          <a:prstGeom prst="rect">
            <a:avLst/>
          </a:prstGeom>
          <a:noFill/>
          <a:ln>
            <a:noFill/>
          </a:ln>
        </p:spPr>
        <p:txBody>
          <a:bodyPr spcFirstLastPara="1" wrap="square" lIns="91425" tIns="91425" rIns="91425" bIns="91425" anchor="t" anchorCtr="0"/>
          <a:lstStyle>
            <a:lvl1pPr marL="457200" marR="0" lvl="0" indent="-342900" algn="l" rtl="0">
              <a:lnSpc>
                <a:spcPct val="100000"/>
              </a:lnSpc>
              <a:spcBef>
                <a:spcPts val="600"/>
              </a:spcBef>
              <a:spcAft>
                <a:spcPts val="0"/>
              </a:spcAft>
              <a:buClr>
                <a:srgbClr val="FFB600"/>
              </a:buClr>
              <a:buSzPts val="1800"/>
              <a:buFont typeface="Raleway Light" panose="020B0403030101060003"/>
              <a:buChar char="●"/>
              <a:defRPr sz="1800" b="0" i="0" u="none" strike="noStrike" cap="none">
                <a:solidFill>
                  <a:srgbClr val="666666"/>
                </a:solidFill>
                <a:latin typeface="Raleway Light" panose="020B0403030101060003"/>
                <a:ea typeface="Raleway Light" panose="020B0403030101060003"/>
                <a:cs typeface="Raleway Light" panose="020B0403030101060003"/>
                <a:sym typeface="Raleway Light" panose="020B0403030101060003"/>
              </a:defRPr>
            </a:lvl1pPr>
            <a:lvl2pPr marL="914400" marR="0" lvl="1" indent="-342900" algn="l" rtl="0">
              <a:lnSpc>
                <a:spcPct val="100000"/>
              </a:lnSpc>
              <a:spcBef>
                <a:spcPts val="0"/>
              </a:spcBef>
              <a:spcAft>
                <a:spcPts val="0"/>
              </a:spcAft>
              <a:buClr>
                <a:srgbClr val="FFB600"/>
              </a:buClr>
              <a:buSzPts val="1800"/>
              <a:buFont typeface="Raleway Light" panose="020B0403030101060003"/>
              <a:buChar char="○"/>
              <a:defRPr sz="1800" b="0" i="0" u="none" strike="noStrike" cap="none">
                <a:solidFill>
                  <a:srgbClr val="666666"/>
                </a:solidFill>
                <a:latin typeface="Raleway Light" panose="020B0403030101060003"/>
                <a:ea typeface="Raleway Light" panose="020B0403030101060003"/>
                <a:cs typeface="Raleway Light" panose="020B0403030101060003"/>
                <a:sym typeface="Raleway Light" panose="020B0403030101060003"/>
              </a:defRPr>
            </a:lvl2pPr>
            <a:lvl3pPr marL="1371600" marR="0" lvl="2" indent="-342900" algn="l" rtl="0">
              <a:lnSpc>
                <a:spcPct val="100000"/>
              </a:lnSpc>
              <a:spcBef>
                <a:spcPts val="0"/>
              </a:spcBef>
              <a:spcAft>
                <a:spcPts val="0"/>
              </a:spcAft>
              <a:buClr>
                <a:srgbClr val="FFB600"/>
              </a:buClr>
              <a:buSzPts val="1800"/>
              <a:buFont typeface="Raleway Light" panose="020B0403030101060003"/>
              <a:buChar char="■"/>
              <a:defRPr sz="1800" b="0" i="0" u="none" strike="noStrike" cap="none">
                <a:solidFill>
                  <a:srgbClr val="666666"/>
                </a:solidFill>
                <a:latin typeface="Raleway Light" panose="020B0403030101060003"/>
                <a:ea typeface="Raleway Light" panose="020B0403030101060003"/>
                <a:cs typeface="Raleway Light" panose="020B0403030101060003"/>
                <a:sym typeface="Raleway Light" panose="020B0403030101060003"/>
              </a:defRPr>
            </a:lvl3pPr>
            <a:lvl4pPr marL="1828800" marR="0" lvl="3" indent="-342900" algn="l" rtl="0">
              <a:lnSpc>
                <a:spcPct val="100000"/>
              </a:lnSpc>
              <a:spcBef>
                <a:spcPts val="0"/>
              </a:spcBef>
              <a:spcAft>
                <a:spcPts val="0"/>
              </a:spcAft>
              <a:buClr>
                <a:srgbClr val="666666"/>
              </a:buClr>
              <a:buSzPts val="1800"/>
              <a:buFont typeface="Raleway Light" panose="020B0403030101060003"/>
              <a:buChar char="●"/>
              <a:defRPr sz="1800" b="0" i="0" u="none" strike="noStrike" cap="none">
                <a:solidFill>
                  <a:srgbClr val="666666"/>
                </a:solidFill>
                <a:latin typeface="Raleway Light" panose="020B0403030101060003"/>
                <a:ea typeface="Raleway Light" panose="020B0403030101060003"/>
                <a:cs typeface="Raleway Light" panose="020B0403030101060003"/>
                <a:sym typeface="Raleway Light" panose="020B0403030101060003"/>
              </a:defRPr>
            </a:lvl4pPr>
            <a:lvl5pPr marL="2286000" marR="0" lvl="4" indent="-342900" algn="l" rtl="0">
              <a:lnSpc>
                <a:spcPct val="100000"/>
              </a:lnSpc>
              <a:spcBef>
                <a:spcPts val="0"/>
              </a:spcBef>
              <a:spcAft>
                <a:spcPts val="0"/>
              </a:spcAft>
              <a:buClr>
                <a:srgbClr val="666666"/>
              </a:buClr>
              <a:buSzPts val="1800"/>
              <a:buFont typeface="Raleway Light" panose="020B0403030101060003"/>
              <a:buChar char="○"/>
              <a:defRPr sz="1800" b="0" i="0" u="none" strike="noStrike" cap="none">
                <a:solidFill>
                  <a:srgbClr val="666666"/>
                </a:solidFill>
                <a:latin typeface="Raleway Light" panose="020B0403030101060003"/>
                <a:ea typeface="Raleway Light" panose="020B0403030101060003"/>
                <a:cs typeface="Raleway Light" panose="020B0403030101060003"/>
                <a:sym typeface="Raleway Light" panose="020B0403030101060003"/>
              </a:defRPr>
            </a:lvl5pPr>
            <a:lvl6pPr marL="2743200" marR="0" lvl="5" indent="-342900" algn="l" rtl="0">
              <a:lnSpc>
                <a:spcPct val="100000"/>
              </a:lnSpc>
              <a:spcBef>
                <a:spcPts val="0"/>
              </a:spcBef>
              <a:spcAft>
                <a:spcPts val="0"/>
              </a:spcAft>
              <a:buClr>
                <a:srgbClr val="666666"/>
              </a:buClr>
              <a:buSzPts val="1800"/>
              <a:buFont typeface="Raleway Light" panose="020B0403030101060003"/>
              <a:buChar char="■"/>
              <a:defRPr sz="1800" b="0" i="0" u="none" strike="noStrike" cap="none">
                <a:solidFill>
                  <a:srgbClr val="666666"/>
                </a:solidFill>
                <a:latin typeface="Raleway Light" panose="020B0403030101060003"/>
                <a:ea typeface="Raleway Light" panose="020B0403030101060003"/>
                <a:cs typeface="Raleway Light" panose="020B0403030101060003"/>
                <a:sym typeface="Raleway Light" panose="020B0403030101060003"/>
              </a:defRPr>
            </a:lvl6pPr>
            <a:lvl7pPr marL="3200400" marR="0" lvl="6" indent="-342900" algn="l" rtl="0">
              <a:lnSpc>
                <a:spcPct val="100000"/>
              </a:lnSpc>
              <a:spcBef>
                <a:spcPts val="0"/>
              </a:spcBef>
              <a:spcAft>
                <a:spcPts val="0"/>
              </a:spcAft>
              <a:buClr>
                <a:srgbClr val="666666"/>
              </a:buClr>
              <a:buSzPts val="1800"/>
              <a:buFont typeface="Raleway Light" panose="020B0403030101060003"/>
              <a:buChar char="●"/>
              <a:defRPr sz="1800" b="0" i="0" u="none" strike="noStrike" cap="none">
                <a:solidFill>
                  <a:srgbClr val="666666"/>
                </a:solidFill>
                <a:latin typeface="Raleway Light" panose="020B0403030101060003"/>
                <a:ea typeface="Raleway Light" panose="020B0403030101060003"/>
                <a:cs typeface="Raleway Light" panose="020B0403030101060003"/>
                <a:sym typeface="Raleway Light" panose="020B0403030101060003"/>
              </a:defRPr>
            </a:lvl7pPr>
            <a:lvl8pPr marL="3657600" marR="0" lvl="7" indent="-342900" algn="l" rtl="0">
              <a:lnSpc>
                <a:spcPct val="100000"/>
              </a:lnSpc>
              <a:spcBef>
                <a:spcPts val="0"/>
              </a:spcBef>
              <a:spcAft>
                <a:spcPts val="0"/>
              </a:spcAft>
              <a:buClr>
                <a:srgbClr val="666666"/>
              </a:buClr>
              <a:buSzPts val="1800"/>
              <a:buFont typeface="Raleway Light" panose="020B0403030101060003"/>
              <a:buChar char="○"/>
              <a:defRPr sz="1800" b="0" i="0" u="none" strike="noStrike" cap="none">
                <a:solidFill>
                  <a:srgbClr val="666666"/>
                </a:solidFill>
                <a:latin typeface="Raleway Light" panose="020B0403030101060003"/>
                <a:ea typeface="Raleway Light" panose="020B0403030101060003"/>
                <a:cs typeface="Raleway Light" panose="020B0403030101060003"/>
                <a:sym typeface="Raleway Light" panose="020B0403030101060003"/>
              </a:defRPr>
            </a:lvl8pPr>
            <a:lvl9pPr marL="4114800" marR="0" lvl="8" indent="-342900" algn="l" rtl="0">
              <a:lnSpc>
                <a:spcPct val="100000"/>
              </a:lnSpc>
              <a:spcBef>
                <a:spcPts val="0"/>
              </a:spcBef>
              <a:spcAft>
                <a:spcPts val="0"/>
              </a:spcAft>
              <a:buClr>
                <a:srgbClr val="666666"/>
              </a:buClr>
              <a:buSzPts val="1800"/>
              <a:buFont typeface="Raleway Light" panose="020B0403030101060003"/>
              <a:buChar char="■"/>
              <a:defRPr sz="1800" b="0" i="0" u="none" strike="noStrike" cap="none">
                <a:solidFill>
                  <a:srgbClr val="666666"/>
                </a:solidFill>
                <a:latin typeface="Raleway Light" panose="020B0403030101060003"/>
                <a:ea typeface="Raleway Light" panose="020B0403030101060003"/>
                <a:cs typeface="Raleway Light" panose="020B0403030101060003"/>
                <a:sym typeface="Raleway Light" panose="020B0403030101060003"/>
              </a:defRPr>
            </a:lvl9pPr>
          </a:lstStyle>
          <a:p/>
        </p:txBody>
      </p:sp>
      <p:sp>
        <p:nvSpPr>
          <p:cNvPr id="66" name="Google Shape;66;p15"/>
          <p:cNvSpPr txBox="1"/>
          <p:nvPr>
            <p:ph type="body" idx="2"/>
          </p:nvPr>
        </p:nvSpPr>
        <p:spPr>
          <a:xfrm>
            <a:off x="4678687" y="1887378"/>
            <a:ext cx="3543300" cy="3027600"/>
          </a:xfrm>
          <a:prstGeom prst="rect">
            <a:avLst/>
          </a:prstGeom>
          <a:noFill/>
          <a:ln>
            <a:noFill/>
          </a:ln>
        </p:spPr>
        <p:txBody>
          <a:bodyPr spcFirstLastPara="1" wrap="square" lIns="91425" tIns="91425" rIns="91425" bIns="91425" anchor="t" anchorCtr="0"/>
          <a:lstStyle>
            <a:lvl1pPr marL="457200" marR="0" lvl="0" indent="-342900" algn="l" rtl="0">
              <a:lnSpc>
                <a:spcPct val="100000"/>
              </a:lnSpc>
              <a:spcBef>
                <a:spcPts val="600"/>
              </a:spcBef>
              <a:spcAft>
                <a:spcPts val="0"/>
              </a:spcAft>
              <a:buClr>
                <a:srgbClr val="FFB600"/>
              </a:buClr>
              <a:buSzPts val="1800"/>
              <a:buFont typeface="Raleway Light" panose="020B0403030101060003"/>
              <a:buChar char="●"/>
              <a:defRPr sz="1800" b="0" i="0" u="none" strike="noStrike" cap="none">
                <a:solidFill>
                  <a:srgbClr val="666666"/>
                </a:solidFill>
                <a:latin typeface="Raleway Light" panose="020B0403030101060003"/>
                <a:ea typeface="Raleway Light" panose="020B0403030101060003"/>
                <a:cs typeface="Raleway Light" panose="020B0403030101060003"/>
                <a:sym typeface="Raleway Light" panose="020B0403030101060003"/>
              </a:defRPr>
            </a:lvl1pPr>
            <a:lvl2pPr marL="914400" marR="0" lvl="1" indent="-342900" algn="l" rtl="0">
              <a:lnSpc>
                <a:spcPct val="100000"/>
              </a:lnSpc>
              <a:spcBef>
                <a:spcPts val="0"/>
              </a:spcBef>
              <a:spcAft>
                <a:spcPts val="0"/>
              </a:spcAft>
              <a:buClr>
                <a:srgbClr val="FFB600"/>
              </a:buClr>
              <a:buSzPts val="1800"/>
              <a:buFont typeface="Raleway Light" panose="020B0403030101060003"/>
              <a:buChar char="○"/>
              <a:defRPr sz="1800" b="0" i="0" u="none" strike="noStrike" cap="none">
                <a:solidFill>
                  <a:srgbClr val="666666"/>
                </a:solidFill>
                <a:latin typeface="Raleway Light" panose="020B0403030101060003"/>
                <a:ea typeface="Raleway Light" panose="020B0403030101060003"/>
                <a:cs typeface="Raleway Light" panose="020B0403030101060003"/>
                <a:sym typeface="Raleway Light" panose="020B0403030101060003"/>
              </a:defRPr>
            </a:lvl2pPr>
            <a:lvl3pPr marL="1371600" marR="0" lvl="2" indent="-342900" algn="l" rtl="0">
              <a:lnSpc>
                <a:spcPct val="100000"/>
              </a:lnSpc>
              <a:spcBef>
                <a:spcPts val="0"/>
              </a:spcBef>
              <a:spcAft>
                <a:spcPts val="0"/>
              </a:spcAft>
              <a:buClr>
                <a:srgbClr val="FFB600"/>
              </a:buClr>
              <a:buSzPts val="1800"/>
              <a:buFont typeface="Raleway Light" panose="020B0403030101060003"/>
              <a:buChar char="■"/>
              <a:defRPr sz="1800" b="0" i="0" u="none" strike="noStrike" cap="none">
                <a:solidFill>
                  <a:srgbClr val="666666"/>
                </a:solidFill>
                <a:latin typeface="Raleway Light" panose="020B0403030101060003"/>
                <a:ea typeface="Raleway Light" panose="020B0403030101060003"/>
                <a:cs typeface="Raleway Light" panose="020B0403030101060003"/>
                <a:sym typeface="Raleway Light" panose="020B0403030101060003"/>
              </a:defRPr>
            </a:lvl3pPr>
            <a:lvl4pPr marL="1828800" marR="0" lvl="3" indent="-342900" algn="l" rtl="0">
              <a:lnSpc>
                <a:spcPct val="100000"/>
              </a:lnSpc>
              <a:spcBef>
                <a:spcPts val="0"/>
              </a:spcBef>
              <a:spcAft>
                <a:spcPts val="0"/>
              </a:spcAft>
              <a:buClr>
                <a:srgbClr val="666666"/>
              </a:buClr>
              <a:buSzPts val="1800"/>
              <a:buFont typeface="Raleway Light" panose="020B0403030101060003"/>
              <a:buChar char="●"/>
              <a:defRPr sz="1800" b="0" i="0" u="none" strike="noStrike" cap="none">
                <a:solidFill>
                  <a:srgbClr val="666666"/>
                </a:solidFill>
                <a:latin typeface="Raleway Light" panose="020B0403030101060003"/>
                <a:ea typeface="Raleway Light" panose="020B0403030101060003"/>
                <a:cs typeface="Raleway Light" panose="020B0403030101060003"/>
                <a:sym typeface="Raleway Light" panose="020B0403030101060003"/>
              </a:defRPr>
            </a:lvl4pPr>
            <a:lvl5pPr marL="2286000" marR="0" lvl="4" indent="-342900" algn="l" rtl="0">
              <a:lnSpc>
                <a:spcPct val="100000"/>
              </a:lnSpc>
              <a:spcBef>
                <a:spcPts val="0"/>
              </a:spcBef>
              <a:spcAft>
                <a:spcPts val="0"/>
              </a:spcAft>
              <a:buClr>
                <a:srgbClr val="666666"/>
              </a:buClr>
              <a:buSzPts val="1800"/>
              <a:buFont typeface="Raleway Light" panose="020B0403030101060003"/>
              <a:buChar char="○"/>
              <a:defRPr sz="1800" b="0" i="0" u="none" strike="noStrike" cap="none">
                <a:solidFill>
                  <a:srgbClr val="666666"/>
                </a:solidFill>
                <a:latin typeface="Raleway Light" panose="020B0403030101060003"/>
                <a:ea typeface="Raleway Light" panose="020B0403030101060003"/>
                <a:cs typeface="Raleway Light" panose="020B0403030101060003"/>
                <a:sym typeface="Raleway Light" panose="020B0403030101060003"/>
              </a:defRPr>
            </a:lvl5pPr>
            <a:lvl6pPr marL="2743200" marR="0" lvl="5" indent="-342900" algn="l" rtl="0">
              <a:lnSpc>
                <a:spcPct val="100000"/>
              </a:lnSpc>
              <a:spcBef>
                <a:spcPts val="0"/>
              </a:spcBef>
              <a:spcAft>
                <a:spcPts val="0"/>
              </a:spcAft>
              <a:buClr>
                <a:srgbClr val="666666"/>
              </a:buClr>
              <a:buSzPts val="1800"/>
              <a:buFont typeface="Raleway Light" panose="020B0403030101060003"/>
              <a:buChar char="■"/>
              <a:defRPr sz="1800" b="0" i="0" u="none" strike="noStrike" cap="none">
                <a:solidFill>
                  <a:srgbClr val="666666"/>
                </a:solidFill>
                <a:latin typeface="Raleway Light" panose="020B0403030101060003"/>
                <a:ea typeface="Raleway Light" panose="020B0403030101060003"/>
                <a:cs typeface="Raleway Light" panose="020B0403030101060003"/>
                <a:sym typeface="Raleway Light" panose="020B0403030101060003"/>
              </a:defRPr>
            </a:lvl6pPr>
            <a:lvl7pPr marL="3200400" marR="0" lvl="6" indent="-342900" algn="l" rtl="0">
              <a:lnSpc>
                <a:spcPct val="100000"/>
              </a:lnSpc>
              <a:spcBef>
                <a:spcPts val="0"/>
              </a:spcBef>
              <a:spcAft>
                <a:spcPts val="0"/>
              </a:spcAft>
              <a:buClr>
                <a:srgbClr val="666666"/>
              </a:buClr>
              <a:buSzPts val="1800"/>
              <a:buFont typeface="Raleway Light" panose="020B0403030101060003"/>
              <a:buChar char="●"/>
              <a:defRPr sz="1800" b="0" i="0" u="none" strike="noStrike" cap="none">
                <a:solidFill>
                  <a:srgbClr val="666666"/>
                </a:solidFill>
                <a:latin typeface="Raleway Light" panose="020B0403030101060003"/>
                <a:ea typeface="Raleway Light" panose="020B0403030101060003"/>
                <a:cs typeface="Raleway Light" panose="020B0403030101060003"/>
                <a:sym typeface="Raleway Light" panose="020B0403030101060003"/>
              </a:defRPr>
            </a:lvl7pPr>
            <a:lvl8pPr marL="3657600" marR="0" lvl="7" indent="-342900" algn="l" rtl="0">
              <a:lnSpc>
                <a:spcPct val="100000"/>
              </a:lnSpc>
              <a:spcBef>
                <a:spcPts val="0"/>
              </a:spcBef>
              <a:spcAft>
                <a:spcPts val="0"/>
              </a:spcAft>
              <a:buClr>
                <a:srgbClr val="666666"/>
              </a:buClr>
              <a:buSzPts val="1800"/>
              <a:buFont typeface="Raleway Light" panose="020B0403030101060003"/>
              <a:buChar char="○"/>
              <a:defRPr sz="1800" b="0" i="0" u="none" strike="noStrike" cap="none">
                <a:solidFill>
                  <a:srgbClr val="666666"/>
                </a:solidFill>
                <a:latin typeface="Raleway Light" panose="020B0403030101060003"/>
                <a:ea typeface="Raleway Light" panose="020B0403030101060003"/>
                <a:cs typeface="Raleway Light" panose="020B0403030101060003"/>
                <a:sym typeface="Raleway Light" panose="020B0403030101060003"/>
              </a:defRPr>
            </a:lvl8pPr>
            <a:lvl9pPr marL="4114800" marR="0" lvl="8" indent="-342900" algn="l" rtl="0">
              <a:lnSpc>
                <a:spcPct val="100000"/>
              </a:lnSpc>
              <a:spcBef>
                <a:spcPts val="0"/>
              </a:spcBef>
              <a:spcAft>
                <a:spcPts val="0"/>
              </a:spcAft>
              <a:buClr>
                <a:srgbClr val="666666"/>
              </a:buClr>
              <a:buSzPts val="1800"/>
              <a:buFont typeface="Raleway Light" panose="020B0403030101060003"/>
              <a:buChar char="■"/>
              <a:defRPr sz="1800" b="0" i="0" u="none" strike="noStrike" cap="none">
                <a:solidFill>
                  <a:srgbClr val="666666"/>
                </a:solidFill>
                <a:latin typeface="Raleway Light" panose="020B0403030101060003"/>
                <a:ea typeface="Raleway Light" panose="020B0403030101060003"/>
                <a:cs typeface="Raleway Light" panose="020B0403030101060003"/>
                <a:sym typeface="Raleway Light" panose="020B0403030101060003"/>
              </a:defRPr>
            </a:lvl9pPr>
          </a:lstStyle>
          <a:p/>
        </p:txBody>
      </p:sp>
      <p:sp>
        <p:nvSpPr>
          <p:cNvPr id="67" name="Google Shape;67;p15"/>
          <p:cNvSpPr txBox="1"/>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1pPr>
            <a:lvl2pPr marL="0" marR="0" lvl="1"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2pPr>
            <a:lvl3pPr marL="0" marR="0" lvl="2"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3pPr>
            <a:lvl4pPr marL="0" marR="0" lvl="3"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4pPr>
            <a:lvl5pPr marL="0" marR="0" lvl="4"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5pPr>
            <a:lvl6pPr marL="0" marR="0" lvl="5"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6pPr>
            <a:lvl7pPr marL="0" marR="0" lvl="6"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7pPr>
            <a:lvl8pPr marL="0" marR="0" lvl="7"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8pPr>
            <a:lvl9pPr marL="0" marR="0" lvl="8"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68" name="Shape 68"/>
        <p:cNvGrpSpPr/>
        <p:nvPr/>
      </p:nvGrpSpPr>
      <p:grpSpPr>
        <a:xfrm>
          <a:off x="0" y="0"/>
          <a:ext cx="0" cy="0"/>
          <a:chOff x="0" y="0"/>
          <a:chExt cx="0" cy="0"/>
        </a:xfrm>
      </p:grpSpPr>
      <p:sp>
        <p:nvSpPr>
          <p:cNvPr id="69" name="Google Shape;69;p16"/>
          <p:cNvSpPr txBox="1"/>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1pPr>
            <a:lvl2pPr marL="0" marR="0" lvl="1"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2pPr>
            <a:lvl3pPr marL="0" marR="0" lvl="2"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3pPr>
            <a:lvl4pPr marL="0" marR="0" lvl="3"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4pPr>
            <a:lvl5pPr marL="0" marR="0" lvl="4"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5pPr>
            <a:lvl6pPr marL="0" marR="0" lvl="5"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6pPr>
            <a:lvl7pPr marL="0" marR="0" lvl="6"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7pPr>
            <a:lvl8pPr marL="0" marR="0" lvl="7"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8pPr>
            <a:lvl9pPr marL="0" marR="0" lvl="8"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9pPr>
          </a:lstStyle>
          <a:p>
            <a:pPr marL="0" lvl="0" indent="0" algn="ctr" rtl="0">
              <a:spcBef>
                <a:spcPts val="0"/>
              </a:spcBef>
              <a:spcAft>
                <a:spcPts val="0"/>
              </a:spcAft>
              <a:buNone/>
            </a:pPr>
            <a:fld id="{00000000-1234-1234-1234-123412341234}" type="slidenum">
              <a:rPr lang="en-GB"/>
            </a:fld>
            <a:endParaRPr lang="en-GB"/>
          </a:p>
        </p:txBody>
      </p:sp>
      <p:sp>
        <p:nvSpPr>
          <p:cNvPr id="70" name="Google Shape;70;p16"/>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transition>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71" name="Shape 71"/>
        <p:cNvGrpSpPr/>
        <p:nvPr/>
      </p:nvGrpSpPr>
      <p:grpSpPr>
        <a:xfrm>
          <a:off x="0" y="0"/>
          <a:ext cx="0" cy="0"/>
          <a:chOff x="0" y="0"/>
          <a:chExt cx="0" cy="0"/>
        </a:xfrm>
      </p:grpSpPr>
      <p:sp>
        <p:nvSpPr>
          <p:cNvPr id="72" name="Google Shape;72;p17"/>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434343"/>
            </a:solidFill>
            <a:prstDash val="dot"/>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3" name="Google Shape;73;p17"/>
          <p:cNvSpPr txBox="1"/>
          <p:nvPr>
            <p:ph type="ctrTitle"/>
          </p:nvPr>
        </p:nvSpPr>
        <p:spPr>
          <a:xfrm>
            <a:off x="685800" y="2726342"/>
            <a:ext cx="7772400" cy="11598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434343"/>
              </a:buClr>
              <a:buSzPts val="4800"/>
              <a:buFont typeface="Raleway ExtraBold" panose="020B0803030101060003"/>
              <a:buNone/>
              <a:defRPr sz="48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defRPr>
            </a:lvl1pPr>
            <a:lvl2pPr marR="0" lvl="1" algn="l" rtl="0">
              <a:lnSpc>
                <a:spcPct val="100000"/>
              </a:lnSpc>
              <a:spcBef>
                <a:spcPts val="0"/>
              </a:spcBef>
              <a:spcAft>
                <a:spcPts val="0"/>
              </a:spcAft>
              <a:buClr>
                <a:srgbClr val="434343"/>
              </a:buClr>
              <a:buSzPts val="4800"/>
              <a:buFont typeface="Raleway ExtraBold" panose="020B0803030101060003"/>
              <a:buNone/>
              <a:defRPr sz="48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defRPr>
            </a:lvl2pPr>
            <a:lvl3pPr marR="0" lvl="2" algn="l" rtl="0">
              <a:lnSpc>
                <a:spcPct val="100000"/>
              </a:lnSpc>
              <a:spcBef>
                <a:spcPts val="0"/>
              </a:spcBef>
              <a:spcAft>
                <a:spcPts val="0"/>
              </a:spcAft>
              <a:buClr>
                <a:srgbClr val="434343"/>
              </a:buClr>
              <a:buSzPts val="4800"/>
              <a:buFont typeface="Raleway ExtraBold" panose="020B0803030101060003"/>
              <a:buNone/>
              <a:defRPr sz="48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defRPr>
            </a:lvl3pPr>
            <a:lvl4pPr marR="0" lvl="3" algn="l" rtl="0">
              <a:lnSpc>
                <a:spcPct val="100000"/>
              </a:lnSpc>
              <a:spcBef>
                <a:spcPts val="0"/>
              </a:spcBef>
              <a:spcAft>
                <a:spcPts val="0"/>
              </a:spcAft>
              <a:buClr>
                <a:srgbClr val="434343"/>
              </a:buClr>
              <a:buSzPts val="4800"/>
              <a:buFont typeface="Raleway ExtraBold" panose="020B0803030101060003"/>
              <a:buNone/>
              <a:defRPr sz="48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defRPr>
            </a:lvl4pPr>
            <a:lvl5pPr marR="0" lvl="4" algn="l" rtl="0">
              <a:lnSpc>
                <a:spcPct val="100000"/>
              </a:lnSpc>
              <a:spcBef>
                <a:spcPts val="0"/>
              </a:spcBef>
              <a:spcAft>
                <a:spcPts val="0"/>
              </a:spcAft>
              <a:buClr>
                <a:srgbClr val="434343"/>
              </a:buClr>
              <a:buSzPts val="4800"/>
              <a:buFont typeface="Raleway ExtraBold" panose="020B0803030101060003"/>
              <a:buNone/>
              <a:defRPr sz="48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defRPr>
            </a:lvl5pPr>
            <a:lvl6pPr marR="0" lvl="5" algn="l" rtl="0">
              <a:lnSpc>
                <a:spcPct val="100000"/>
              </a:lnSpc>
              <a:spcBef>
                <a:spcPts val="0"/>
              </a:spcBef>
              <a:spcAft>
                <a:spcPts val="0"/>
              </a:spcAft>
              <a:buClr>
                <a:srgbClr val="434343"/>
              </a:buClr>
              <a:buSzPts val="4800"/>
              <a:buFont typeface="Raleway ExtraBold" panose="020B0803030101060003"/>
              <a:buNone/>
              <a:defRPr sz="48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defRPr>
            </a:lvl6pPr>
            <a:lvl7pPr marR="0" lvl="6" algn="l" rtl="0">
              <a:lnSpc>
                <a:spcPct val="100000"/>
              </a:lnSpc>
              <a:spcBef>
                <a:spcPts val="0"/>
              </a:spcBef>
              <a:spcAft>
                <a:spcPts val="0"/>
              </a:spcAft>
              <a:buClr>
                <a:srgbClr val="434343"/>
              </a:buClr>
              <a:buSzPts val="4800"/>
              <a:buFont typeface="Raleway ExtraBold" panose="020B0803030101060003"/>
              <a:buNone/>
              <a:defRPr sz="48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defRPr>
            </a:lvl7pPr>
            <a:lvl8pPr marR="0" lvl="7" algn="l" rtl="0">
              <a:lnSpc>
                <a:spcPct val="100000"/>
              </a:lnSpc>
              <a:spcBef>
                <a:spcPts val="0"/>
              </a:spcBef>
              <a:spcAft>
                <a:spcPts val="0"/>
              </a:spcAft>
              <a:buClr>
                <a:srgbClr val="434343"/>
              </a:buClr>
              <a:buSzPts val="4800"/>
              <a:buFont typeface="Raleway ExtraBold" panose="020B0803030101060003"/>
              <a:buNone/>
              <a:defRPr sz="48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defRPr>
            </a:lvl8pPr>
            <a:lvl9pPr marR="0" lvl="8" algn="l" rtl="0">
              <a:lnSpc>
                <a:spcPct val="100000"/>
              </a:lnSpc>
              <a:spcBef>
                <a:spcPts val="0"/>
              </a:spcBef>
              <a:spcAft>
                <a:spcPts val="0"/>
              </a:spcAft>
              <a:buClr>
                <a:srgbClr val="434343"/>
              </a:buClr>
              <a:buSzPts val="4800"/>
              <a:buFont typeface="Raleway ExtraBold" panose="020B0803030101060003"/>
              <a:buNone/>
              <a:defRPr sz="48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defRPr>
            </a:lvl9pPr>
          </a:lstStyle>
          <a:p/>
        </p:txBody>
      </p:sp>
      <p:sp>
        <p:nvSpPr>
          <p:cNvPr id="74" name="Google Shape;74;p17"/>
          <p:cNvSpPr txBox="1"/>
          <p:nvPr>
            <p:ph type="subTitle" idx="1"/>
          </p:nvPr>
        </p:nvSpPr>
        <p:spPr>
          <a:xfrm>
            <a:off x="685800" y="3830653"/>
            <a:ext cx="7772400" cy="7848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FFFFFF"/>
              </a:buClr>
              <a:buSzPts val="1800"/>
              <a:buFont typeface="Raleway Light" panose="020B0403030101060003"/>
              <a:buNone/>
              <a:defRPr sz="1800" b="0" i="0" u="none" strike="noStrike" cap="none">
                <a:solidFill>
                  <a:srgbClr val="FFFFFF"/>
                </a:solidFill>
                <a:latin typeface="Raleway Light" panose="020B0403030101060003"/>
                <a:ea typeface="Raleway Light" panose="020B0403030101060003"/>
                <a:cs typeface="Raleway Light" panose="020B0403030101060003"/>
                <a:sym typeface="Raleway Light" panose="020B0403030101060003"/>
              </a:defRPr>
            </a:lvl1pPr>
            <a:lvl2pPr marR="0" lvl="1" algn="l" rtl="0">
              <a:lnSpc>
                <a:spcPct val="100000"/>
              </a:lnSpc>
              <a:spcBef>
                <a:spcPts val="0"/>
              </a:spcBef>
              <a:spcAft>
                <a:spcPts val="0"/>
              </a:spcAft>
              <a:buClr>
                <a:srgbClr val="FFFFFF"/>
              </a:buClr>
              <a:buSzPts val="3000"/>
              <a:buFont typeface="Raleway Light" panose="020B0403030101060003"/>
              <a:buNone/>
              <a:defRPr sz="3000" b="0" i="0" u="none" strike="noStrike" cap="none">
                <a:solidFill>
                  <a:srgbClr val="FFFFFF"/>
                </a:solidFill>
                <a:latin typeface="Raleway Light" panose="020B0403030101060003"/>
                <a:ea typeface="Raleway Light" panose="020B0403030101060003"/>
                <a:cs typeface="Raleway Light" panose="020B0403030101060003"/>
                <a:sym typeface="Raleway Light" panose="020B0403030101060003"/>
              </a:defRPr>
            </a:lvl2pPr>
            <a:lvl3pPr marR="0" lvl="2" algn="l" rtl="0">
              <a:lnSpc>
                <a:spcPct val="100000"/>
              </a:lnSpc>
              <a:spcBef>
                <a:spcPts val="0"/>
              </a:spcBef>
              <a:spcAft>
                <a:spcPts val="0"/>
              </a:spcAft>
              <a:buClr>
                <a:srgbClr val="FFFFFF"/>
              </a:buClr>
              <a:buSzPts val="3000"/>
              <a:buFont typeface="Raleway Light" panose="020B0403030101060003"/>
              <a:buNone/>
              <a:defRPr sz="3000" b="0" i="0" u="none" strike="noStrike" cap="none">
                <a:solidFill>
                  <a:srgbClr val="FFFFFF"/>
                </a:solidFill>
                <a:latin typeface="Raleway Light" panose="020B0403030101060003"/>
                <a:ea typeface="Raleway Light" panose="020B0403030101060003"/>
                <a:cs typeface="Raleway Light" panose="020B0403030101060003"/>
                <a:sym typeface="Raleway Light" panose="020B0403030101060003"/>
              </a:defRPr>
            </a:lvl3pPr>
            <a:lvl4pPr marR="0" lvl="3" algn="l" rtl="0">
              <a:lnSpc>
                <a:spcPct val="100000"/>
              </a:lnSpc>
              <a:spcBef>
                <a:spcPts val="0"/>
              </a:spcBef>
              <a:spcAft>
                <a:spcPts val="0"/>
              </a:spcAft>
              <a:buClr>
                <a:srgbClr val="FFFFFF"/>
              </a:buClr>
              <a:buSzPts val="3000"/>
              <a:buFont typeface="Raleway Light" panose="020B0403030101060003"/>
              <a:buNone/>
              <a:defRPr sz="3000" b="0" i="0" u="none" strike="noStrike" cap="none">
                <a:solidFill>
                  <a:srgbClr val="FFFFFF"/>
                </a:solidFill>
                <a:latin typeface="Raleway Light" panose="020B0403030101060003"/>
                <a:ea typeface="Raleway Light" panose="020B0403030101060003"/>
                <a:cs typeface="Raleway Light" panose="020B0403030101060003"/>
                <a:sym typeface="Raleway Light" panose="020B0403030101060003"/>
              </a:defRPr>
            </a:lvl4pPr>
            <a:lvl5pPr marR="0" lvl="4" algn="l" rtl="0">
              <a:lnSpc>
                <a:spcPct val="100000"/>
              </a:lnSpc>
              <a:spcBef>
                <a:spcPts val="0"/>
              </a:spcBef>
              <a:spcAft>
                <a:spcPts val="0"/>
              </a:spcAft>
              <a:buClr>
                <a:srgbClr val="FFFFFF"/>
              </a:buClr>
              <a:buSzPts val="3000"/>
              <a:buFont typeface="Raleway Light" panose="020B0403030101060003"/>
              <a:buNone/>
              <a:defRPr sz="3000" b="0" i="0" u="none" strike="noStrike" cap="none">
                <a:solidFill>
                  <a:srgbClr val="FFFFFF"/>
                </a:solidFill>
                <a:latin typeface="Raleway Light" panose="020B0403030101060003"/>
                <a:ea typeface="Raleway Light" panose="020B0403030101060003"/>
                <a:cs typeface="Raleway Light" panose="020B0403030101060003"/>
                <a:sym typeface="Raleway Light" panose="020B0403030101060003"/>
              </a:defRPr>
            </a:lvl5pPr>
            <a:lvl6pPr marR="0" lvl="5" algn="l" rtl="0">
              <a:lnSpc>
                <a:spcPct val="100000"/>
              </a:lnSpc>
              <a:spcBef>
                <a:spcPts val="0"/>
              </a:spcBef>
              <a:spcAft>
                <a:spcPts val="0"/>
              </a:spcAft>
              <a:buClr>
                <a:srgbClr val="FFFFFF"/>
              </a:buClr>
              <a:buSzPts val="3000"/>
              <a:buFont typeface="Raleway Light" panose="020B0403030101060003"/>
              <a:buNone/>
              <a:defRPr sz="3000" b="0" i="0" u="none" strike="noStrike" cap="none">
                <a:solidFill>
                  <a:srgbClr val="FFFFFF"/>
                </a:solidFill>
                <a:latin typeface="Raleway Light" panose="020B0403030101060003"/>
                <a:ea typeface="Raleway Light" panose="020B0403030101060003"/>
                <a:cs typeface="Raleway Light" panose="020B0403030101060003"/>
                <a:sym typeface="Raleway Light" panose="020B0403030101060003"/>
              </a:defRPr>
            </a:lvl6pPr>
            <a:lvl7pPr marR="0" lvl="6" algn="l" rtl="0">
              <a:lnSpc>
                <a:spcPct val="100000"/>
              </a:lnSpc>
              <a:spcBef>
                <a:spcPts val="0"/>
              </a:spcBef>
              <a:spcAft>
                <a:spcPts val="0"/>
              </a:spcAft>
              <a:buClr>
                <a:srgbClr val="FFFFFF"/>
              </a:buClr>
              <a:buSzPts val="3000"/>
              <a:buFont typeface="Raleway Light" panose="020B0403030101060003"/>
              <a:buNone/>
              <a:defRPr sz="3000" b="0" i="0" u="none" strike="noStrike" cap="none">
                <a:solidFill>
                  <a:srgbClr val="FFFFFF"/>
                </a:solidFill>
                <a:latin typeface="Raleway Light" panose="020B0403030101060003"/>
                <a:ea typeface="Raleway Light" panose="020B0403030101060003"/>
                <a:cs typeface="Raleway Light" panose="020B0403030101060003"/>
                <a:sym typeface="Raleway Light" panose="020B0403030101060003"/>
              </a:defRPr>
            </a:lvl7pPr>
            <a:lvl8pPr marR="0" lvl="7" algn="l" rtl="0">
              <a:lnSpc>
                <a:spcPct val="100000"/>
              </a:lnSpc>
              <a:spcBef>
                <a:spcPts val="0"/>
              </a:spcBef>
              <a:spcAft>
                <a:spcPts val="0"/>
              </a:spcAft>
              <a:buClr>
                <a:srgbClr val="FFFFFF"/>
              </a:buClr>
              <a:buSzPts val="3000"/>
              <a:buFont typeface="Raleway Light" panose="020B0403030101060003"/>
              <a:buNone/>
              <a:defRPr sz="3000" b="0" i="0" u="none" strike="noStrike" cap="none">
                <a:solidFill>
                  <a:srgbClr val="FFFFFF"/>
                </a:solidFill>
                <a:latin typeface="Raleway Light" panose="020B0403030101060003"/>
                <a:ea typeface="Raleway Light" panose="020B0403030101060003"/>
                <a:cs typeface="Raleway Light" panose="020B0403030101060003"/>
                <a:sym typeface="Raleway Light" panose="020B0403030101060003"/>
              </a:defRPr>
            </a:lvl8pPr>
            <a:lvl9pPr marR="0" lvl="8" algn="l" rtl="0">
              <a:lnSpc>
                <a:spcPct val="100000"/>
              </a:lnSpc>
              <a:spcBef>
                <a:spcPts val="0"/>
              </a:spcBef>
              <a:spcAft>
                <a:spcPts val="0"/>
              </a:spcAft>
              <a:buClr>
                <a:srgbClr val="FFFFFF"/>
              </a:buClr>
              <a:buSzPts val="3000"/>
              <a:buFont typeface="Raleway Light" panose="020B0403030101060003"/>
              <a:buNone/>
              <a:defRPr sz="3000" b="0" i="0" u="none" strike="noStrike" cap="none">
                <a:solidFill>
                  <a:srgbClr val="FFFFFF"/>
                </a:solidFill>
                <a:latin typeface="Raleway Light" panose="020B0403030101060003"/>
                <a:ea typeface="Raleway Light" panose="020B0403030101060003"/>
                <a:cs typeface="Raleway Light" panose="020B0403030101060003"/>
                <a:sym typeface="Raleway Light" panose="020B0403030101060003"/>
              </a:defRPr>
            </a:lvl9pPr>
          </a:lstStyle>
          <a:p/>
        </p:txBody>
      </p:sp>
    </p:spTree>
  </p:cSld>
  <p:clrMapOvr>
    <a:masterClrMapping/>
  </p:clrMapOvr>
  <p:transition>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75" name="Shape 75"/>
        <p:cNvGrpSpPr/>
        <p:nvPr/>
      </p:nvGrpSpPr>
      <p:grpSpPr>
        <a:xfrm>
          <a:off x="0" y="0"/>
          <a:ext cx="0" cy="0"/>
          <a:chOff x="0" y="0"/>
          <a:chExt cx="0" cy="0"/>
        </a:xfrm>
      </p:grpSpPr>
      <p:sp>
        <p:nvSpPr>
          <p:cNvPr id="76" name="Google Shape;76;p18"/>
          <p:cNvSpPr/>
          <p:nvPr/>
        </p:nvSpPr>
        <p:spPr>
          <a:xfrm flipH="1">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434343"/>
            </a:solidFill>
            <a:prstDash val="dot"/>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7" name="Google Shape;77;p18"/>
          <p:cNvSpPr txBox="1"/>
          <p:nvPr>
            <p:ph type="body" idx="1"/>
          </p:nvPr>
        </p:nvSpPr>
        <p:spPr>
          <a:xfrm>
            <a:off x="1757200" y="2161800"/>
            <a:ext cx="5629800" cy="819900"/>
          </a:xfrm>
          <a:prstGeom prst="rect">
            <a:avLst/>
          </a:prstGeom>
          <a:noFill/>
          <a:ln>
            <a:noFill/>
          </a:ln>
        </p:spPr>
        <p:txBody>
          <a:bodyPr spcFirstLastPara="1" wrap="square" lIns="91425" tIns="91425" rIns="91425" bIns="91425" anchor="ctr" anchorCtr="0"/>
          <a:lstStyle>
            <a:lvl1pPr marL="457200" marR="0" lvl="0" indent="-419100" algn="ctr" rtl="0">
              <a:lnSpc>
                <a:spcPct val="100000"/>
              </a:lnSpc>
              <a:spcBef>
                <a:spcPts val="600"/>
              </a:spcBef>
              <a:spcAft>
                <a:spcPts val="0"/>
              </a:spcAft>
              <a:buClr>
                <a:srgbClr val="434343"/>
              </a:buClr>
              <a:buSzPts val="3000"/>
              <a:buFont typeface="Raleway Light" panose="020B0403030101060003"/>
              <a:buChar char="●"/>
              <a:defRPr sz="3000" b="0" i="1" u="none" strike="noStrike" cap="none">
                <a:solidFill>
                  <a:srgbClr val="434343"/>
                </a:solidFill>
                <a:latin typeface="Raleway Light" panose="020B0403030101060003"/>
                <a:ea typeface="Raleway Light" panose="020B0403030101060003"/>
                <a:cs typeface="Raleway Light" panose="020B0403030101060003"/>
                <a:sym typeface="Raleway Light" panose="020B0403030101060003"/>
              </a:defRPr>
            </a:lvl1pPr>
            <a:lvl2pPr marL="914400" marR="0" lvl="1" indent="-419100" algn="ctr" rtl="0">
              <a:lnSpc>
                <a:spcPct val="100000"/>
              </a:lnSpc>
              <a:spcBef>
                <a:spcPts val="0"/>
              </a:spcBef>
              <a:spcAft>
                <a:spcPts val="0"/>
              </a:spcAft>
              <a:buClr>
                <a:srgbClr val="434343"/>
              </a:buClr>
              <a:buSzPts val="3000"/>
              <a:buFont typeface="Raleway Light" panose="020B0403030101060003"/>
              <a:buChar char="○"/>
              <a:defRPr sz="3000" b="0" i="1" u="none" strike="noStrike" cap="none">
                <a:solidFill>
                  <a:srgbClr val="434343"/>
                </a:solidFill>
                <a:latin typeface="Raleway Light" panose="020B0403030101060003"/>
                <a:ea typeface="Raleway Light" panose="020B0403030101060003"/>
                <a:cs typeface="Raleway Light" panose="020B0403030101060003"/>
                <a:sym typeface="Raleway Light" panose="020B0403030101060003"/>
              </a:defRPr>
            </a:lvl2pPr>
            <a:lvl3pPr marL="1371600" marR="0" lvl="2" indent="-419100" algn="ctr" rtl="0">
              <a:lnSpc>
                <a:spcPct val="100000"/>
              </a:lnSpc>
              <a:spcBef>
                <a:spcPts val="0"/>
              </a:spcBef>
              <a:spcAft>
                <a:spcPts val="0"/>
              </a:spcAft>
              <a:buClr>
                <a:srgbClr val="434343"/>
              </a:buClr>
              <a:buSzPts val="3000"/>
              <a:buFont typeface="Raleway Light" panose="020B0403030101060003"/>
              <a:buChar char="■"/>
              <a:defRPr sz="3000" b="0" i="1" u="none" strike="noStrike" cap="none">
                <a:solidFill>
                  <a:srgbClr val="434343"/>
                </a:solidFill>
                <a:latin typeface="Raleway Light" panose="020B0403030101060003"/>
                <a:ea typeface="Raleway Light" panose="020B0403030101060003"/>
                <a:cs typeface="Raleway Light" panose="020B0403030101060003"/>
                <a:sym typeface="Raleway Light" panose="020B0403030101060003"/>
              </a:defRPr>
            </a:lvl3pPr>
            <a:lvl4pPr marL="1828800" marR="0" lvl="3" indent="-419100" algn="ctr" rtl="0">
              <a:lnSpc>
                <a:spcPct val="100000"/>
              </a:lnSpc>
              <a:spcBef>
                <a:spcPts val="0"/>
              </a:spcBef>
              <a:spcAft>
                <a:spcPts val="0"/>
              </a:spcAft>
              <a:buClr>
                <a:srgbClr val="434343"/>
              </a:buClr>
              <a:buSzPts val="3000"/>
              <a:buFont typeface="Raleway Light" panose="020B0403030101060003"/>
              <a:buChar char="●"/>
              <a:defRPr sz="3000" b="0" i="1" u="none" strike="noStrike" cap="none">
                <a:solidFill>
                  <a:srgbClr val="434343"/>
                </a:solidFill>
                <a:latin typeface="Raleway Light" panose="020B0403030101060003"/>
                <a:ea typeface="Raleway Light" panose="020B0403030101060003"/>
                <a:cs typeface="Raleway Light" panose="020B0403030101060003"/>
                <a:sym typeface="Raleway Light" panose="020B0403030101060003"/>
              </a:defRPr>
            </a:lvl4pPr>
            <a:lvl5pPr marL="2286000" marR="0" lvl="4" indent="-419100" algn="ctr" rtl="0">
              <a:lnSpc>
                <a:spcPct val="100000"/>
              </a:lnSpc>
              <a:spcBef>
                <a:spcPts val="0"/>
              </a:spcBef>
              <a:spcAft>
                <a:spcPts val="0"/>
              </a:spcAft>
              <a:buClr>
                <a:srgbClr val="434343"/>
              </a:buClr>
              <a:buSzPts val="3000"/>
              <a:buFont typeface="Raleway Light" panose="020B0403030101060003"/>
              <a:buChar char="○"/>
              <a:defRPr sz="3000" b="0" i="1" u="none" strike="noStrike" cap="none">
                <a:solidFill>
                  <a:srgbClr val="434343"/>
                </a:solidFill>
                <a:latin typeface="Raleway Light" panose="020B0403030101060003"/>
                <a:ea typeface="Raleway Light" panose="020B0403030101060003"/>
                <a:cs typeface="Raleway Light" panose="020B0403030101060003"/>
                <a:sym typeface="Raleway Light" panose="020B0403030101060003"/>
              </a:defRPr>
            </a:lvl5pPr>
            <a:lvl6pPr marL="2743200" marR="0" lvl="5" indent="-419100" algn="ctr" rtl="0">
              <a:lnSpc>
                <a:spcPct val="100000"/>
              </a:lnSpc>
              <a:spcBef>
                <a:spcPts val="0"/>
              </a:spcBef>
              <a:spcAft>
                <a:spcPts val="0"/>
              </a:spcAft>
              <a:buClr>
                <a:srgbClr val="434343"/>
              </a:buClr>
              <a:buSzPts val="3000"/>
              <a:buFont typeface="Raleway Light" panose="020B0403030101060003"/>
              <a:buChar char="■"/>
              <a:defRPr sz="3000" b="0" i="1" u="none" strike="noStrike" cap="none">
                <a:solidFill>
                  <a:srgbClr val="434343"/>
                </a:solidFill>
                <a:latin typeface="Raleway Light" panose="020B0403030101060003"/>
                <a:ea typeface="Raleway Light" panose="020B0403030101060003"/>
                <a:cs typeface="Raleway Light" panose="020B0403030101060003"/>
                <a:sym typeface="Raleway Light" panose="020B0403030101060003"/>
              </a:defRPr>
            </a:lvl6pPr>
            <a:lvl7pPr marL="3200400" marR="0" lvl="6" indent="-419100" algn="ctr" rtl="0">
              <a:lnSpc>
                <a:spcPct val="100000"/>
              </a:lnSpc>
              <a:spcBef>
                <a:spcPts val="0"/>
              </a:spcBef>
              <a:spcAft>
                <a:spcPts val="0"/>
              </a:spcAft>
              <a:buClr>
                <a:srgbClr val="434343"/>
              </a:buClr>
              <a:buSzPts val="3000"/>
              <a:buFont typeface="Raleway Light" panose="020B0403030101060003"/>
              <a:buChar char="●"/>
              <a:defRPr sz="3000" b="0" i="1" u="none" strike="noStrike" cap="none">
                <a:solidFill>
                  <a:srgbClr val="434343"/>
                </a:solidFill>
                <a:latin typeface="Raleway Light" panose="020B0403030101060003"/>
                <a:ea typeface="Raleway Light" panose="020B0403030101060003"/>
                <a:cs typeface="Raleway Light" panose="020B0403030101060003"/>
                <a:sym typeface="Raleway Light" panose="020B0403030101060003"/>
              </a:defRPr>
            </a:lvl7pPr>
            <a:lvl8pPr marL="3657600" marR="0" lvl="7" indent="-419100" algn="ctr" rtl="0">
              <a:lnSpc>
                <a:spcPct val="100000"/>
              </a:lnSpc>
              <a:spcBef>
                <a:spcPts val="0"/>
              </a:spcBef>
              <a:spcAft>
                <a:spcPts val="0"/>
              </a:spcAft>
              <a:buClr>
                <a:srgbClr val="434343"/>
              </a:buClr>
              <a:buSzPts val="3000"/>
              <a:buFont typeface="Raleway Light" panose="020B0403030101060003"/>
              <a:buChar char="○"/>
              <a:defRPr sz="3000" b="0" i="1" u="none" strike="noStrike" cap="none">
                <a:solidFill>
                  <a:srgbClr val="434343"/>
                </a:solidFill>
                <a:latin typeface="Raleway Light" panose="020B0403030101060003"/>
                <a:ea typeface="Raleway Light" panose="020B0403030101060003"/>
                <a:cs typeface="Raleway Light" panose="020B0403030101060003"/>
                <a:sym typeface="Raleway Light" panose="020B0403030101060003"/>
              </a:defRPr>
            </a:lvl8pPr>
            <a:lvl9pPr marL="4114800" marR="0" lvl="8" indent="-419100" algn="ctr" rtl="0">
              <a:lnSpc>
                <a:spcPct val="100000"/>
              </a:lnSpc>
              <a:spcBef>
                <a:spcPts val="0"/>
              </a:spcBef>
              <a:spcAft>
                <a:spcPts val="0"/>
              </a:spcAft>
              <a:buClr>
                <a:srgbClr val="434343"/>
              </a:buClr>
              <a:buSzPts val="3000"/>
              <a:buFont typeface="Raleway Light" panose="020B0403030101060003"/>
              <a:buChar char="■"/>
              <a:defRPr sz="3000" b="0" i="1" u="none" strike="noStrike" cap="none">
                <a:solidFill>
                  <a:srgbClr val="434343"/>
                </a:solidFill>
                <a:latin typeface="Raleway Light" panose="020B0403030101060003"/>
                <a:ea typeface="Raleway Light" panose="020B0403030101060003"/>
                <a:cs typeface="Raleway Light" panose="020B0403030101060003"/>
                <a:sym typeface="Raleway Light" panose="020B0403030101060003"/>
              </a:defRPr>
            </a:lvl9pPr>
          </a:lstStyle>
          <a:p/>
        </p:txBody>
      </p:sp>
      <p:sp>
        <p:nvSpPr>
          <p:cNvPr id="78" name="Google Shape;78;p18"/>
          <p:cNvSpPr txBox="1"/>
          <p:nvPr/>
        </p:nvSpPr>
        <p:spPr>
          <a:xfrm>
            <a:off x="205550" y="75075"/>
            <a:ext cx="799500" cy="653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0"/>
              <a:buFont typeface="Arial" panose="020B0604020202020204"/>
              <a:buNone/>
            </a:pPr>
            <a:r>
              <a:rPr lang="en-GB" sz="12000" b="1" i="0" u="none" strike="noStrike" cap="none">
                <a:solidFill>
                  <a:srgbClr val="434343"/>
                </a:solidFill>
                <a:latin typeface="Raleway" panose="020B0503030101060003"/>
                <a:ea typeface="Raleway" panose="020B0503030101060003"/>
                <a:cs typeface="Raleway" panose="020B0503030101060003"/>
                <a:sym typeface="Raleway" panose="020B0503030101060003"/>
              </a:rPr>
              <a:t>“</a:t>
            </a:r>
            <a:endParaRPr sz="12000" b="1" i="0" u="none" strike="noStrike" cap="none">
              <a:solidFill>
                <a:srgbClr val="434343"/>
              </a:solidFill>
              <a:latin typeface="Raleway" panose="020B0503030101060003"/>
              <a:ea typeface="Raleway" panose="020B0503030101060003"/>
              <a:cs typeface="Raleway" panose="020B0503030101060003"/>
              <a:sym typeface="Raleway" panose="020B0503030101060003"/>
            </a:endParaRPr>
          </a:p>
        </p:txBody>
      </p:sp>
      <p:sp>
        <p:nvSpPr>
          <p:cNvPr id="79" name="Google Shape;79;p18"/>
          <p:cNvSpPr txBox="1"/>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1pPr>
            <a:lvl2pPr marL="0" marR="0" lvl="1"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2pPr>
            <a:lvl3pPr marL="0" marR="0" lvl="2"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3pPr>
            <a:lvl4pPr marL="0" marR="0" lvl="3"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4pPr>
            <a:lvl5pPr marL="0" marR="0" lvl="4"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5pPr>
            <a:lvl6pPr marL="0" marR="0" lvl="5"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6pPr>
            <a:lvl7pPr marL="0" marR="0" lvl="6"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7pPr>
            <a:lvl8pPr marL="0" marR="0" lvl="7"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8pPr>
            <a:lvl9pPr marL="0" marR="0" lvl="8"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80" name="Shape 80"/>
        <p:cNvGrpSpPr/>
        <p:nvPr/>
      </p:nvGrpSpPr>
      <p:grpSpPr>
        <a:xfrm>
          <a:off x="0" y="0"/>
          <a:ext cx="0" cy="0"/>
          <a:chOff x="0" y="0"/>
          <a:chExt cx="0" cy="0"/>
        </a:xfrm>
      </p:grpSpPr>
      <p:sp>
        <p:nvSpPr>
          <p:cNvPr id="81" name="Google Shape;81;p19"/>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2" name="Google Shape;82;p19"/>
          <p:cNvSpPr txBox="1"/>
          <p:nvPr>
            <p:ph type="title"/>
          </p:nvPr>
        </p:nvSpPr>
        <p:spPr>
          <a:xfrm>
            <a:off x="922000" y="891775"/>
            <a:ext cx="6866100" cy="8574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434343"/>
              </a:buClr>
              <a:buSzPts val="5800"/>
              <a:buFont typeface="Raleway ExtraBold" panose="020B0803030101060003"/>
              <a:buNone/>
              <a:defRPr sz="58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defRPr>
            </a:lvl1pPr>
            <a:lvl2pPr marR="0" lvl="1" algn="l" rtl="0">
              <a:lnSpc>
                <a:spcPct val="100000"/>
              </a:lnSpc>
              <a:spcBef>
                <a:spcPts val="0"/>
              </a:spcBef>
              <a:spcAft>
                <a:spcPts val="0"/>
              </a:spcAft>
              <a:buClr>
                <a:srgbClr val="434343"/>
              </a:buClr>
              <a:buSzPts val="5800"/>
              <a:buFont typeface="Raleway ExtraBold" panose="020B0803030101060003"/>
              <a:buNone/>
              <a:defRPr sz="58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defRPr>
            </a:lvl2pPr>
            <a:lvl3pPr marR="0" lvl="2" algn="l" rtl="0">
              <a:lnSpc>
                <a:spcPct val="100000"/>
              </a:lnSpc>
              <a:spcBef>
                <a:spcPts val="0"/>
              </a:spcBef>
              <a:spcAft>
                <a:spcPts val="0"/>
              </a:spcAft>
              <a:buClr>
                <a:srgbClr val="434343"/>
              </a:buClr>
              <a:buSzPts val="5800"/>
              <a:buFont typeface="Raleway ExtraBold" panose="020B0803030101060003"/>
              <a:buNone/>
              <a:defRPr sz="58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defRPr>
            </a:lvl3pPr>
            <a:lvl4pPr marR="0" lvl="3" algn="l" rtl="0">
              <a:lnSpc>
                <a:spcPct val="100000"/>
              </a:lnSpc>
              <a:spcBef>
                <a:spcPts val="0"/>
              </a:spcBef>
              <a:spcAft>
                <a:spcPts val="0"/>
              </a:spcAft>
              <a:buClr>
                <a:srgbClr val="434343"/>
              </a:buClr>
              <a:buSzPts val="5800"/>
              <a:buFont typeface="Raleway ExtraBold" panose="020B0803030101060003"/>
              <a:buNone/>
              <a:defRPr sz="58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defRPr>
            </a:lvl4pPr>
            <a:lvl5pPr marR="0" lvl="4" algn="l" rtl="0">
              <a:lnSpc>
                <a:spcPct val="100000"/>
              </a:lnSpc>
              <a:spcBef>
                <a:spcPts val="0"/>
              </a:spcBef>
              <a:spcAft>
                <a:spcPts val="0"/>
              </a:spcAft>
              <a:buClr>
                <a:srgbClr val="434343"/>
              </a:buClr>
              <a:buSzPts val="5800"/>
              <a:buFont typeface="Raleway ExtraBold" panose="020B0803030101060003"/>
              <a:buNone/>
              <a:defRPr sz="58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defRPr>
            </a:lvl5pPr>
            <a:lvl6pPr marR="0" lvl="5" algn="l" rtl="0">
              <a:lnSpc>
                <a:spcPct val="100000"/>
              </a:lnSpc>
              <a:spcBef>
                <a:spcPts val="0"/>
              </a:spcBef>
              <a:spcAft>
                <a:spcPts val="0"/>
              </a:spcAft>
              <a:buClr>
                <a:srgbClr val="434343"/>
              </a:buClr>
              <a:buSzPts val="5800"/>
              <a:buFont typeface="Raleway ExtraBold" panose="020B0803030101060003"/>
              <a:buNone/>
              <a:defRPr sz="58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defRPr>
            </a:lvl6pPr>
            <a:lvl7pPr marR="0" lvl="6" algn="l" rtl="0">
              <a:lnSpc>
                <a:spcPct val="100000"/>
              </a:lnSpc>
              <a:spcBef>
                <a:spcPts val="0"/>
              </a:spcBef>
              <a:spcAft>
                <a:spcPts val="0"/>
              </a:spcAft>
              <a:buClr>
                <a:srgbClr val="434343"/>
              </a:buClr>
              <a:buSzPts val="5800"/>
              <a:buFont typeface="Raleway ExtraBold" panose="020B0803030101060003"/>
              <a:buNone/>
              <a:defRPr sz="58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defRPr>
            </a:lvl7pPr>
            <a:lvl8pPr marR="0" lvl="7" algn="l" rtl="0">
              <a:lnSpc>
                <a:spcPct val="100000"/>
              </a:lnSpc>
              <a:spcBef>
                <a:spcPts val="0"/>
              </a:spcBef>
              <a:spcAft>
                <a:spcPts val="0"/>
              </a:spcAft>
              <a:buClr>
                <a:srgbClr val="434343"/>
              </a:buClr>
              <a:buSzPts val="5800"/>
              <a:buFont typeface="Raleway ExtraBold" panose="020B0803030101060003"/>
              <a:buNone/>
              <a:defRPr sz="58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defRPr>
            </a:lvl8pPr>
            <a:lvl9pPr marR="0" lvl="8" algn="l" rtl="0">
              <a:lnSpc>
                <a:spcPct val="100000"/>
              </a:lnSpc>
              <a:spcBef>
                <a:spcPts val="0"/>
              </a:spcBef>
              <a:spcAft>
                <a:spcPts val="0"/>
              </a:spcAft>
              <a:buClr>
                <a:srgbClr val="434343"/>
              </a:buClr>
              <a:buSzPts val="5800"/>
              <a:buFont typeface="Raleway ExtraBold" panose="020B0803030101060003"/>
              <a:buNone/>
              <a:defRPr sz="58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defRPr>
            </a:lvl9pPr>
          </a:lstStyle>
          <a:p/>
        </p:txBody>
      </p:sp>
      <p:sp>
        <p:nvSpPr>
          <p:cNvPr id="83" name="Google Shape;83;p19"/>
          <p:cNvSpPr txBox="1"/>
          <p:nvPr>
            <p:ph type="body" idx="1"/>
          </p:nvPr>
        </p:nvSpPr>
        <p:spPr>
          <a:xfrm>
            <a:off x="922000" y="1885951"/>
            <a:ext cx="6866100" cy="2366100"/>
          </a:xfrm>
          <a:prstGeom prst="rect">
            <a:avLst/>
          </a:prstGeom>
          <a:noFill/>
          <a:ln>
            <a:noFill/>
          </a:ln>
        </p:spPr>
        <p:txBody>
          <a:bodyPr spcFirstLastPara="1" wrap="square" lIns="91425" tIns="91425" rIns="91425" bIns="91425" anchor="t" anchorCtr="0"/>
          <a:lstStyle>
            <a:lvl1pPr marL="457200" marR="0" lvl="0" indent="-342900" algn="l" rtl="0">
              <a:lnSpc>
                <a:spcPct val="100000"/>
              </a:lnSpc>
              <a:spcBef>
                <a:spcPts val="600"/>
              </a:spcBef>
              <a:spcAft>
                <a:spcPts val="0"/>
              </a:spcAft>
              <a:buClr>
                <a:srgbClr val="FFB600"/>
              </a:buClr>
              <a:buSzPts val="1800"/>
              <a:buFont typeface="Raleway Light" panose="020B0403030101060003"/>
              <a:buChar char="●"/>
              <a:defRPr sz="1800" b="0" i="0" u="none" strike="noStrike" cap="none">
                <a:solidFill>
                  <a:srgbClr val="666666"/>
                </a:solidFill>
                <a:latin typeface="Raleway Light" panose="020B0403030101060003"/>
                <a:ea typeface="Raleway Light" panose="020B0403030101060003"/>
                <a:cs typeface="Raleway Light" panose="020B0403030101060003"/>
                <a:sym typeface="Raleway Light" panose="020B0403030101060003"/>
              </a:defRPr>
            </a:lvl1pPr>
            <a:lvl2pPr marL="914400" marR="0" lvl="1" indent="-342900" algn="l" rtl="0">
              <a:lnSpc>
                <a:spcPct val="100000"/>
              </a:lnSpc>
              <a:spcBef>
                <a:spcPts val="0"/>
              </a:spcBef>
              <a:spcAft>
                <a:spcPts val="0"/>
              </a:spcAft>
              <a:buClr>
                <a:srgbClr val="FFB600"/>
              </a:buClr>
              <a:buSzPts val="1800"/>
              <a:buFont typeface="Raleway Light" panose="020B0403030101060003"/>
              <a:buChar char="○"/>
              <a:defRPr sz="1800" b="0" i="0" u="none" strike="noStrike" cap="none">
                <a:solidFill>
                  <a:srgbClr val="666666"/>
                </a:solidFill>
                <a:latin typeface="Raleway Light" panose="020B0403030101060003"/>
                <a:ea typeface="Raleway Light" panose="020B0403030101060003"/>
                <a:cs typeface="Raleway Light" panose="020B0403030101060003"/>
                <a:sym typeface="Raleway Light" panose="020B0403030101060003"/>
              </a:defRPr>
            </a:lvl2pPr>
            <a:lvl3pPr marL="1371600" marR="0" lvl="2" indent="-342900" algn="l" rtl="0">
              <a:lnSpc>
                <a:spcPct val="100000"/>
              </a:lnSpc>
              <a:spcBef>
                <a:spcPts val="0"/>
              </a:spcBef>
              <a:spcAft>
                <a:spcPts val="0"/>
              </a:spcAft>
              <a:buClr>
                <a:srgbClr val="FFB600"/>
              </a:buClr>
              <a:buSzPts val="1800"/>
              <a:buFont typeface="Raleway Light" panose="020B0403030101060003"/>
              <a:buChar char="■"/>
              <a:defRPr sz="1800" b="0" i="0" u="none" strike="noStrike" cap="none">
                <a:solidFill>
                  <a:srgbClr val="666666"/>
                </a:solidFill>
                <a:latin typeface="Raleway Light" panose="020B0403030101060003"/>
                <a:ea typeface="Raleway Light" panose="020B0403030101060003"/>
                <a:cs typeface="Raleway Light" panose="020B0403030101060003"/>
                <a:sym typeface="Raleway Light" panose="020B0403030101060003"/>
              </a:defRPr>
            </a:lvl3pPr>
            <a:lvl4pPr marL="1828800" marR="0" lvl="3" indent="-342900" algn="l" rtl="0">
              <a:lnSpc>
                <a:spcPct val="100000"/>
              </a:lnSpc>
              <a:spcBef>
                <a:spcPts val="0"/>
              </a:spcBef>
              <a:spcAft>
                <a:spcPts val="0"/>
              </a:spcAft>
              <a:buClr>
                <a:srgbClr val="666666"/>
              </a:buClr>
              <a:buSzPts val="1800"/>
              <a:buFont typeface="Raleway Light" panose="020B0403030101060003"/>
              <a:buChar char="●"/>
              <a:defRPr sz="1800" b="0" i="0" u="none" strike="noStrike" cap="none">
                <a:solidFill>
                  <a:srgbClr val="666666"/>
                </a:solidFill>
                <a:latin typeface="Raleway Light" panose="020B0403030101060003"/>
                <a:ea typeface="Raleway Light" panose="020B0403030101060003"/>
                <a:cs typeface="Raleway Light" panose="020B0403030101060003"/>
                <a:sym typeface="Raleway Light" panose="020B0403030101060003"/>
              </a:defRPr>
            </a:lvl4pPr>
            <a:lvl5pPr marL="2286000" marR="0" lvl="4" indent="-342900" algn="l" rtl="0">
              <a:lnSpc>
                <a:spcPct val="100000"/>
              </a:lnSpc>
              <a:spcBef>
                <a:spcPts val="0"/>
              </a:spcBef>
              <a:spcAft>
                <a:spcPts val="0"/>
              </a:spcAft>
              <a:buClr>
                <a:srgbClr val="666666"/>
              </a:buClr>
              <a:buSzPts val="1800"/>
              <a:buFont typeface="Raleway Light" panose="020B0403030101060003"/>
              <a:buChar char="○"/>
              <a:defRPr sz="1800" b="0" i="0" u="none" strike="noStrike" cap="none">
                <a:solidFill>
                  <a:srgbClr val="666666"/>
                </a:solidFill>
                <a:latin typeface="Raleway Light" panose="020B0403030101060003"/>
                <a:ea typeface="Raleway Light" panose="020B0403030101060003"/>
                <a:cs typeface="Raleway Light" panose="020B0403030101060003"/>
                <a:sym typeface="Raleway Light" panose="020B0403030101060003"/>
              </a:defRPr>
            </a:lvl5pPr>
            <a:lvl6pPr marL="2743200" marR="0" lvl="5" indent="-342900" algn="l" rtl="0">
              <a:lnSpc>
                <a:spcPct val="100000"/>
              </a:lnSpc>
              <a:spcBef>
                <a:spcPts val="0"/>
              </a:spcBef>
              <a:spcAft>
                <a:spcPts val="0"/>
              </a:spcAft>
              <a:buClr>
                <a:srgbClr val="666666"/>
              </a:buClr>
              <a:buSzPts val="1800"/>
              <a:buFont typeface="Raleway Light" panose="020B0403030101060003"/>
              <a:buChar char="■"/>
              <a:defRPr sz="1800" b="0" i="0" u="none" strike="noStrike" cap="none">
                <a:solidFill>
                  <a:srgbClr val="666666"/>
                </a:solidFill>
                <a:latin typeface="Raleway Light" panose="020B0403030101060003"/>
                <a:ea typeface="Raleway Light" panose="020B0403030101060003"/>
                <a:cs typeface="Raleway Light" panose="020B0403030101060003"/>
                <a:sym typeface="Raleway Light" panose="020B0403030101060003"/>
              </a:defRPr>
            </a:lvl6pPr>
            <a:lvl7pPr marL="3200400" marR="0" lvl="6" indent="-342900" algn="l" rtl="0">
              <a:lnSpc>
                <a:spcPct val="100000"/>
              </a:lnSpc>
              <a:spcBef>
                <a:spcPts val="0"/>
              </a:spcBef>
              <a:spcAft>
                <a:spcPts val="0"/>
              </a:spcAft>
              <a:buClr>
                <a:srgbClr val="666666"/>
              </a:buClr>
              <a:buSzPts val="1800"/>
              <a:buFont typeface="Raleway Light" panose="020B0403030101060003"/>
              <a:buChar char="●"/>
              <a:defRPr sz="1800" b="0" i="0" u="none" strike="noStrike" cap="none">
                <a:solidFill>
                  <a:srgbClr val="666666"/>
                </a:solidFill>
                <a:latin typeface="Raleway Light" panose="020B0403030101060003"/>
                <a:ea typeface="Raleway Light" panose="020B0403030101060003"/>
                <a:cs typeface="Raleway Light" panose="020B0403030101060003"/>
                <a:sym typeface="Raleway Light" panose="020B0403030101060003"/>
              </a:defRPr>
            </a:lvl7pPr>
            <a:lvl8pPr marL="3657600" marR="0" lvl="7" indent="-342900" algn="l" rtl="0">
              <a:lnSpc>
                <a:spcPct val="100000"/>
              </a:lnSpc>
              <a:spcBef>
                <a:spcPts val="0"/>
              </a:spcBef>
              <a:spcAft>
                <a:spcPts val="0"/>
              </a:spcAft>
              <a:buClr>
                <a:srgbClr val="666666"/>
              </a:buClr>
              <a:buSzPts val="1800"/>
              <a:buFont typeface="Raleway Light" panose="020B0403030101060003"/>
              <a:buChar char="○"/>
              <a:defRPr sz="1800" b="0" i="0" u="none" strike="noStrike" cap="none">
                <a:solidFill>
                  <a:srgbClr val="666666"/>
                </a:solidFill>
                <a:latin typeface="Raleway Light" panose="020B0403030101060003"/>
                <a:ea typeface="Raleway Light" panose="020B0403030101060003"/>
                <a:cs typeface="Raleway Light" panose="020B0403030101060003"/>
                <a:sym typeface="Raleway Light" panose="020B0403030101060003"/>
              </a:defRPr>
            </a:lvl8pPr>
            <a:lvl9pPr marL="4114800" marR="0" lvl="8" indent="-342900" algn="l" rtl="0">
              <a:lnSpc>
                <a:spcPct val="100000"/>
              </a:lnSpc>
              <a:spcBef>
                <a:spcPts val="0"/>
              </a:spcBef>
              <a:spcAft>
                <a:spcPts val="0"/>
              </a:spcAft>
              <a:buClr>
                <a:srgbClr val="666666"/>
              </a:buClr>
              <a:buSzPts val="1800"/>
              <a:buFont typeface="Raleway Light" panose="020B0403030101060003"/>
              <a:buChar char="■"/>
              <a:defRPr sz="1800" b="0" i="0" u="none" strike="noStrike" cap="none">
                <a:solidFill>
                  <a:srgbClr val="666666"/>
                </a:solidFill>
                <a:latin typeface="Raleway Light" panose="020B0403030101060003"/>
                <a:ea typeface="Raleway Light" panose="020B0403030101060003"/>
                <a:cs typeface="Raleway Light" panose="020B0403030101060003"/>
                <a:sym typeface="Raleway Light" panose="020B0403030101060003"/>
              </a:defRPr>
            </a:lvl9pPr>
          </a:lstStyle>
          <a:p/>
        </p:txBody>
      </p:sp>
      <p:sp>
        <p:nvSpPr>
          <p:cNvPr id="84" name="Google Shape;84;p19"/>
          <p:cNvSpPr txBox="1"/>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1pPr>
            <a:lvl2pPr marL="0" marR="0" lvl="1"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2pPr>
            <a:lvl3pPr marL="0" marR="0" lvl="2"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3pPr>
            <a:lvl4pPr marL="0" marR="0" lvl="3"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4pPr>
            <a:lvl5pPr marL="0" marR="0" lvl="4"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5pPr>
            <a:lvl6pPr marL="0" marR="0" lvl="5"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6pPr>
            <a:lvl7pPr marL="0" marR="0" lvl="6"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7pPr>
            <a:lvl8pPr marL="0" marR="0" lvl="7"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8pPr>
            <a:lvl9pPr marL="0" marR="0" lvl="8"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85" name="Shape 85"/>
        <p:cNvGrpSpPr/>
        <p:nvPr/>
      </p:nvGrpSpPr>
      <p:grpSpPr>
        <a:xfrm>
          <a:off x="0" y="0"/>
          <a:ext cx="0" cy="0"/>
          <a:chOff x="0" y="0"/>
          <a:chExt cx="0" cy="0"/>
        </a:xfrm>
      </p:grpSpPr>
      <p:sp>
        <p:nvSpPr>
          <p:cNvPr id="86" name="Google Shape;86;p20"/>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7" name="Google Shape;87;p20"/>
          <p:cNvSpPr txBox="1"/>
          <p:nvPr>
            <p:ph type="title"/>
          </p:nvPr>
        </p:nvSpPr>
        <p:spPr>
          <a:xfrm>
            <a:off x="922000" y="891775"/>
            <a:ext cx="6866100" cy="8574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434343"/>
              </a:buClr>
              <a:buSzPts val="5800"/>
              <a:buFont typeface="Raleway ExtraBold" panose="020B0803030101060003"/>
              <a:buNone/>
              <a:defRPr sz="58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defRPr>
            </a:lvl1pPr>
            <a:lvl2pPr marR="0" lvl="1" algn="l" rtl="0">
              <a:lnSpc>
                <a:spcPct val="100000"/>
              </a:lnSpc>
              <a:spcBef>
                <a:spcPts val="0"/>
              </a:spcBef>
              <a:spcAft>
                <a:spcPts val="0"/>
              </a:spcAft>
              <a:buClr>
                <a:srgbClr val="434343"/>
              </a:buClr>
              <a:buSzPts val="5800"/>
              <a:buFont typeface="Raleway ExtraBold" panose="020B0803030101060003"/>
              <a:buNone/>
              <a:defRPr sz="58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defRPr>
            </a:lvl2pPr>
            <a:lvl3pPr marR="0" lvl="2" algn="l" rtl="0">
              <a:lnSpc>
                <a:spcPct val="100000"/>
              </a:lnSpc>
              <a:spcBef>
                <a:spcPts val="0"/>
              </a:spcBef>
              <a:spcAft>
                <a:spcPts val="0"/>
              </a:spcAft>
              <a:buClr>
                <a:srgbClr val="434343"/>
              </a:buClr>
              <a:buSzPts val="5800"/>
              <a:buFont typeface="Raleway ExtraBold" panose="020B0803030101060003"/>
              <a:buNone/>
              <a:defRPr sz="58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defRPr>
            </a:lvl3pPr>
            <a:lvl4pPr marR="0" lvl="3" algn="l" rtl="0">
              <a:lnSpc>
                <a:spcPct val="100000"/>
              </a:lnSpc>
              <a:spcBef>
                <a:spcPts val="0"/>
              </a:spcBef>
              <a:spcAft>
                <a:spcPts val="0"/>
              </a:spcAft>
              <a:buClr>
                <a:srgbClr val="434343"/>
              </a:buClr>
              <a:buSzPts val="5800"/>
              <a:buFont typeface="Raleway ExtraBold" panose="020B0803030101060003"/>
              <a:buNone/>
              <a:defRPr sz="58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defRPr>
            </a:lvl4pPr>
            <a:lvl5pPr marR="0" lvl="4" algn="l" rtl="0">
              <a:lnSpc>
                <a:spcPct val="100000"/>
              </a:lnSpc>
              <a:spcBef>
                <a:spcPts val="0"/>
              </a:spcBef>
              <a:spcAft>
                <a:spcPts val="0"/>
              </a:spcAft>
              <a:buClr>
                <a:srgbClr val="434343"/>
              </a:buClr>
              <a:buSzPts val="5800"/>
              <a:buFont typeface="Raleway ExtraBold" panose="020B0803030101060003"/>
              <a:buNone/>
              <a:defRPr sz="58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defRPr>
            </a:lvl5pPr>
            <a:lvl6pPr marR="0" lvl="5" algn="l" rtl="0">
              <a:lnSpc>
                <a:spcPct val="100000"/>
              </a:lnSpc>
              <a:spcBef>
                <a:spcPts val="0"/>
              </a:spcBef>
              <a:spcAft>
                <a:spcPts val="0"/>
              </a:spcAft>
              <a:buClr>
                <a:srgbClr val="434343"/>
              </a:buClr>
              <a:buSzPts val="5800"/>
              <a:buFont typeface="Raleway ExtraBold" panose="020B0803030101060003"/>
              <a:buNone/>
              <a:defRPr sz="58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defRPr>
            </a:lvl6pPr>
            <a:lvl7pPr marR="0" lvl="6" algn="l" rtl="0">
              <a:lnSpc>
                <a:spcPct val="100000"/>
              </a:lnSpc>
              <a:spcBef>
                <a:spcPts val="0"/>
              </a:spcBef>
              <a:spcAft>
                <a:spcPts val="0"/>
              </a:spcAft>
              <a:buClr>
                <a:srgbClr val="434343"/>
              </a:buClr>
              <a:buSzPts val="5800"/>
              <a:buFont typeface="Raleway ExtraBold" panose="020B0803030101060003"/>
              <a:buNone/>
              <a:defRPr sz="58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defRPr>
            </a:lvl7pPr>
            <a:lvl8pPr marR="0" lvl="7" algn="l" rtl="0">
              <a:lnSpc>
                <a:spcPct val="100000"/>
              </a:lnSpc>
              <a:spcBef>
                <a:spcPts val="0"/>
              </a:spcBef>
              <a:spcAft>
                <a:spcPts val="0"/>
              </a:spcAft>
              <a:buClr>
                <a:srgbClr val="434343"/>
              </a:buClr>
              <a:buSzPts val="5800"/>
              <a:buFont typeface="Raleway ExtraBold" panose="020B0803030101060003"/>
              <a:buNone/>
              <a:defRPr sz="58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defRPr>
            </a:lvl8pPr>
            <a:lvl9pPr marR="0" lvl="8" algn="l" rtl="0">
              <a:lnSpc>
                <a:spcPct val="100000"/>
              </a:lnSpc>
              <a:spcBef>
                <a:spcPts val="0"/>
              </a:spcBef>
              <a:spcAft>
                <a:spcPts val="0"/>
              </a:spcAft>
              <a:buClr>
                <a:srgbClr val="434343"/>
              </a:buClr>
              <a:buSzPts val="5800"/>
              <a:buFont typeface="Raleway ExtraBold" panose="020B0803030101060003"/>
              <a:buNone/>
              <a:defRPr sz="58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defRPr>
            </a:lvl9pPr>
          </a:lstStyle>
          <a:p/>
        </p:txBody>
      </p:sp>
      <p:sp>
        <p:nvSpPr>
          <p:cNvPr id="88" name="Google Shape;88;p20"/>
          <p:cNvSpPr txBox="1"/>
          <p:nvPr>
            <p:ph type="body" idx="1"/>
          </p:nvPr>
        </p:nvSpPr>
        <p:spPr>
          <a:xfrm>
            <a:off x="922000" y="1930500"/>
            <a:ext cx="2332200" cy="29190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600"/>
              </a:spcBef>
              <a:spcAft>
                <a:spcPts val="0"/>
              </a:spcAft>
              <a:buClr>
                <a:srgbClr val="FFB600"/>
              </a:buClr>
              <a:buSzPts val="1400"/>
              <a:buFont typeface="Raleway Light" panose="020B0403030101060003"/>
              <a:buChar char="●"/>
              <a:defRPr sz="1400" b="0" i="0" u="none" strike="noStrike" cap="none">
                <a:solidFill>
                  <a:srgbClr val="666666"/>
                </a:solidFill>
                <a:latin typeface="Raleway Light" panose="020B0403030101060003"/>
                <a:ea typeface="Raleway Light" panose="020B0403030101060003"/>
                <a:cs typeface="Raleway Light" panose="020B0403030101060003"/>
                <a:sym typeface="Raleway Light" panose="020B0403030101060003"/>
              </a:defRPr>
            </a:lvl1pPr>
            <a:lvl2pPr marL="914400" marR="0" lvl="1" indent="-317500" algn="l" rtl="0">
              <a:lnSpc>
                <a:spcPct val="100000"/>
              </a:lnSpc>
              <a:spcBef>
                <a:spcPts val="0"/>
              </a:spcBef>
              <a:spcAft>
                <a:spcPts val="0"/>
              </a:spcAft>
              <a:buClr>
                <a:srgbClr val="FFB600"/>
              </a:buClr>
              <a:buSzPts val="1400"/>
              <a:buFont typeface="Raleway Light" panose="020B0403030101060003"/>
              <a:buChar char="○"/>
              <a:defRPr sz="1400" b="0" i="0" u="none" strike="noStrike" cap="none">
                <a:solidFill>
                  <a:srgbClr val="666666"/>
                </a:solidFill>
                <a:latin typeface="Raleway Light" panose="020B0403030101060003"/>
                <a:ea typeface="Raleway Light" panose="020B0403030101060003"/>
                <a:cs typeface="Raleway Light" panose="020B0403030101060003"/>
                <a:sym typeface="Raleway Light" panose="020B0403030101060003"/>
              </a:defRPr>
            </a:lvl2pPr>
            <a:lvl3pPr marL="1371600" marR="0" lvl="2" indent="-317500" algn="l" rtl="0">
              <a:lnSpc>
                <a:spcPct val="100000"/>
              </a:lnSpc>
              <a:spcBef>
                <a:spcPts val="0"/>
              </a:spcBef>
              <a:spcAft>
                <a:spcPts val="0"/>
              </a:spcAft>
              <a:buClr>
                <a:srgbClr val="FFB600"/>
              </a:buClr>
              <a:buSzPts val="1400"/>
              <a:buFont typeface="Raleway Light" panose="020B0403030101060003"/>
              <a:buChar char="■"/>
              <a:defRPr sz="1400" b="0" i="0" u="none" strike="noStrike" cap="none">
                <a:solidFill>
                  <a:srgbClr val="666666"/>
                </a:solidFill>
                <a:latin typeface="Raleway Light" panose="020B0403030101060003"/>
                <a:ea typeface="Raleway Light" panose="020B0403030101060003"/>
                <a:cs typeface="Raleway Light" panose="020B0403030101060003"/>
                <a:sym typeface="Raleway Light" panose="020B0403030101060003"/>
              </a:defRPr>
            </a:lvl3pPr>
            <a:lvl4pPr marL="1828800" marR="0" lvl="3" indent="-317500" algn="l" rtl="0">
              <a:lnSpc>
                <a:spcPct val="100000"/>
              </a:lnSpc>
              <a:spcBef>
                <a:spcPts val="0"/>
              </a:spcBef>
              <a:spcAft>
                <a:spcPts val="0"/>
              </a:spcAft>
              <a:buClr>
                <a:srgbClr val="666666"/>
              </a:buClr>
              <a:buSzPts val="1400"/>
              <a:buFont typeface="Raleway Light" panose="020B0403030101060003"/>
              <a:buChar char="●"/>
              <a:defRPr sz="1400" b="0" i="0" u="none" strike="noStrike" cap="none">
                <a:solidFill>
                  <a:srgbClr val="666666"/>
                </a:solidFill>
                <a:latin typeface="Raleway Light" panose="020B0403030101060003"/>
                <a:ea typeface="Raleway Light" panose="020B0403030101060003"/>
                <a:cs typeface="Raleway Light" panose="020B0403030101060003"/>
                <a:sym typeface="Raleway Light" panose="020B0403030101060003"/>
              </a:defRPr>
            </a:lvl4pPr>
            <a:lvl5pPr marL="2286000" marR="0" lvl="4" indent="-317500" algn="l" rtl="0">
              <a:lnSpc>
                <a:spcPct val="100000"/>
              </a:lnSpc>
              <a:spcBef>
                <a:spcPts val="0"/>
              </a:spcBef>
              <a:spcAft>
                <a:spcPts val="0"/>
              </a:spcAft>
              <a:buClr>
                <a:srgbClr val="666666"/>
              </a:buClr>
              <a:buSzPts val="1400"/>
              <a:buFont typeface="Raleway Light" panose="020B0403030101060003"/>
              <a:buChar char="○"/>
              <a:defRPr sz="1400" b="0" i="0" u="none" strike="noStrike" cap="none">
                <a:solidFill>
                  <a:srgbClr val="666666"/>
                </a:solidFill>
                <a:latin typeface="Raleway Light" panose="020B0403030101060003"/>
                <a:ea typeface="Raleway Light" panose="020B0403030101060003"/>
                <a:cs typeface="Raleway Light" panose="020B0403030101060003"/>
                <a:sym typeface="Raleway Light" panose="020B0403030101060003"/>
              </a:defRPr>
            </a:lvl5pPr>
            <a:lvl6pPr marL="2743200" marR="0" lvl="5" indent="-317500" algn="l" rtl="0">
              <a:lnSpc>
                <a:spcPct val="100000"/>
              </a:lnSpc>
              <a:spcBef>
                <a:spcPts val="0"/>
              </a:spcBef>
              <a:spcAft>
                <a:spcPts val="0"/>
              </a:spcAft>
              <a:buClr>
                <a:srgbClr val="666666"/>
              </a:buClr>
              <a:buSzPts val="1400"/>
              <a:buFont typeface="Raleway Light" panose="020B0403030101060003"/>
              <a:buChar char="■"/>
              <a:defRPr sz="1400" b="0" i="0" u="none" strike="noStrike" cap="none">
                <a:solidFill>
                  <a:srgbClr val="666666"/>
                </a:solidFill>
                <a:latin typeface="Raleway Light" panose="020B0403030101060003"/>
                <a:ea typeface="Raleway Light" panose="020B0403030101060003"/>
                <a:cs typeface="Raleway Light" panose="020B0403030101060003"/>
                <a:sym typeface="Raleway Light" panose="020B0403030101060003"/>
              </a:defRPr>
            </a:lvl6pPr>
            <a:lvl7pPr marL="3200400" marR="0" lvl="6" indent="-317500" algn="l" rtl="0">
              <a:lnSpc>
                <a:spcPct val="100000"/>
              </a:lnSpc>
              <a:spcBef>
                <a:spcPts val="0"/>
              </a:spcBef>
              <a:spcAft>
                <a:spcPts val="0"/>
              </a:spcAft>
              <a:buClr>
                <a:srgbClr val="666666"/>
              </a:buClr>
              <a:buSzPts val="1400"/>
              <a:buFont typeface="Raleway Light" panose="020B0403030101060003"/>
              <a:buChar char="●"/>
              <a:defRPr sz="1400" b="0" i="0" u="none" strike="noStrike" cap="none">
                <a:solidFill>
                  <a:srgbClr val="666666"/>
                </a:solidFill>
                <a:latin typeface="Raleway Light" panose="020B0403030101060003"/>
                <a:ea typeface="Raleway Light" panose="020B0403030101060003"/>
                <a:cs typeface="Raleway Light" panose="020B0403030101060003"/>
                <a:sym typeface="Raleway Light" panose="020B0403030101060003"/>
              </a:defRPr>
            </a:lvl7pPr>
            <a:lvl8pPr marL="3657600" marR="0" lvl="7" indent="-317500" algn="l" rtl="0">
              <a:lnSpc>
                <a:spcPct val="100000"/>
              </a:lnSpc>
              <a:spcBef>
                <a:spcPts val="0"/>
              </a:spcBef>
              <a:spcAft>
                <a:spcPts val="0"/>
              </a:spcAft>
              <a:buClr>
                <a:srgbClr val="666666"/>
              </a:buClr>
              <a:buSzPts val="1400"/>
              <a:buFont typeface="Raleway Light" panose="020B0403030101060003"/>
              <a:buChar char="○"/>
              <a:defRPr sz="1400" b="0" i="0" u="none" strike="noStrike" cap="none">
                <a:solidFill>
                  <a:srgbClr val="666666"/>
                </a:solidFill>
                <a:latin typeface="Raleway Light" panose="020B0403030101060003"/>
                <a:ea typeface="Raleway Light" panose="020B0403030101060003"/>
                <a:cs typeface="Raleway Light" panose="020B0403030101060003"/>
                <a:sym typeface="Raleway Light" panose="020B0403030101060003"/>
              </a:defRPr>
            </a:lvl8pPr>
            <a:lvl9pPr marL="4114800" marR="0" lvl="8" indent="-317500" algn="l" rtl="0">
              <a:lnSpc>
                <a:spcPct val="100000"/>
              </a:lnSpc>
              <a:spcBef>
                <a:spcPts val="0"/>
              </a:spcBef>
              <a:spcAft>
                <a:spcPts val="0"/>
              </a:spcAft>
              <a:buClr>
                <a:srgbClr val="666666"/>
              </a:buClr>
              <a:buSzPts val="1400"/>
              <a:buFont typeface="Raleway Light" panose="020B0403030101060003"/>
              <a:buChar char="■"/>
              <a:defRPr sz="1400" b="0" i="0" u="none" strike="noStrike" cap="none">
                <a:solidFill>
                  <a:srgbClr val="666666"/>
                </a:solidFill>
                <a:latin typeface="Raleway Light" panose="020B0403030101060003"/>
                <a:ea typeface="Raleway Light" panose="020B0403030101060003"/>
                <a:cs typeface="Raleway Light" panose="020B0403030101060003"/>
                <a:sym typeface="Raleway Light" panose="020B0403030101060003"/>
              </a:defRPr>
            </a:lvl9pPr>
          </a:lstStyle>
          <a:p/>
        </p:txBody>
      </p:sp>
      <p:sp>
        <p:nvSpPr>
          <p:cNvPr id="89" name="Google Shape;89;p20"/>
          <p:cNvSpPr txBox="1"/>
          <p:nvPr>
            <p:ph type="body" idx="2"/>
          </p:nvPr>
        </p:nvSpPr>
        <p:spPr>
          <a:xfrm>
            <a:off x="3373778" y="1930500"/>
            <a:ext cx="2332200" cy="29190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600"/>
              </a:spcBef>
              <a:spcAft>
                <a:spcPts val="0"/>
              </a:spcAft>
              <a:buClr>
                <a:srgbClr val="FFB600"/>
              </a:buClr>
              <a:buSzPts val="1400"/>
              <a:buFont typeface="Raleway Light" panose="020B0403030101060003"/>
              <a:buChar char="●"/>
              <a:defRPr sz="1400" b="0" i="0" u="none" strike="noStrike" cap="none">
                <a:solidFill>
                  <a:srgbClr val="666666"/>
                </a:solidFill>
                <a:latin typeface="Raleway Light" panose="020B0403030101060003"/>
                <a:ea typeface="Raleway Light" panose="020B0403030101060003"/>
                <a:cs typeface="Raleway Light" panose="020B0403030101060003"/>
                <a:sym typeface="Raleway Light" panose="020B0403030101060003"/>
              </a:defRPr>
            </a:lvl1pPr>
            <a:lvl2pPr marL="914400" marR="0" lvl="1" indent="-317500" algn="l" rtl="0">
              <a:lnSpc>
                <a:spcPct val="100000"/>
              </a:lnSpc>
              <a:spcBef>
                <a:spcPts val="0"/>
              </a:spcBef>
              <a:spcAft>
                <a:spcPts val="0"/>
              </a:spcAft>
              <a:buClr>
                <a:srgbClr val="FFB600"/>
              </a:buClr>
              <a:buSzPts val="1400"/>
              <a:buFont typeface="Raleway Light" panose="020B0403030101060003"/>
              <a:buChar char="○"/>
              <a:defRPr sz="1400" b="0" i="0" u="none" strike="noStrike" cap="none">
                <a:solidFill>
                  <a:srgbClr val="666666"/>
                </a:solidFill>
                <a:latin typeface="Raleway Light" panose="020B0403030101060003"/>
                <a:ea typeface="Raleway Light" panose="020B0403030101060003"/>
                <a:cs typeface="Raleway Light" panose="020B0403030101060003"/>
                <a:sym typeface="Raleway Light" panose="020B0403030101060003"/>
              </a:defRPr>
            </a:lvl2pPr>
            <a:lvl3pPr marL="1371600" marR="0" lvl="2" indent="-317500" algn="l" rtl="0">
              <a:lnSpc>
                <a:spcPct val="100000"/>
              </a:lnSpc>
              <a:spcBef>
                <a:spcPts val="0"/>
              </a:spcBef>
              <a:spcAft>
                <a:spcPts val="0"/>
              </a:spcAft>
              <a:buClr>
                <a:srgbClr val="FFB600"/>
              </a:buClr>
              <a:buSzPts val="1400"/>
              <a:buFont typeface="Raleway Light" panose="020B0403030101060003"/>
              <a:buChar char="■"/>
              <a:defRPr sz="1400" b="0" i="0" u="none" strike="noStrike" cap="none">
                <a:solidFill>
                  <a:srgbClr val="666666"/>
                </a:solidFill>
                <a:latin typeface="Raleway Light" panose="020B0403030101060003"/>
                <a:ea typeface="Raleway Light" panose="020B0403030101060003"/>
                <a:cs typeface="Raleway Light" panose="020B0403030101060003"/>
                <a:sym typeface="Raleway Light" panose="020B0403030101060003"/>
              </a:defRPr>
            </a:lvl3pPr>
            <a:lvl4pPr marL="1828800" marR="0" lvl="3" indent="-317500" algn="l" rtl="0">
              <a:lnSpc>
                <a:spcPct val="100000"/>
              </a:lnSpc>
              <a:spcBef>
                <a:spcPts val="0"/>
              </a:spcBef>
              <a:spcAft>
                <a:spcPts val="0"/>
              </a:spcAft>
              <a:buClr>
                <a:srgbClr val="666666"/>
              </a:buClr>
              <a:buSzPts val="1400"/>
              <a:buFont typeface="Raleway Light" panose="020B0403030101060003"/>
              <a:buChar char="●"/>
              <a:defRPr sz="1400" b="0" i="0" u="none" strike="noStrike" cap="none">
                <a:solidFill>
                  <a:srgbClr val="666666"/>
                </a:solidFill>
                <a:latin typeface="Raleway Light" panose="020B0403030101060003"/>
                <a:ea typeface="Raleway Light" panose="020B0403030101060003"/>
                <a:cs typeface="Raleway Light" panose="020B0403030101060003"/>
                <a:sym typeface="Raleway Light" panose="020B0403030101060003"/>
              </a:defRPr>
            </a:lvl4pPr>
            <a:lvl5pPr marL="2286000" marR="0" lvl="4" indent="-317500" algn="l" rtl="0">
              <a:lnSpc>
                <a:spcPct val="100000"/>
              </a:lnSpc>
              <a:spcBef>
                <a:spcPts val="0"/>
              </a:spcBef>
              <a:spcAft>
                <a:spcPts val="0"/>
              </a:spcAft>
              <a:buClr>
                <a:srgbClr val="666666"/>
              </a:buClr>
              <a:buSzPts val="1400"/>
              <a:buFont typeface="Raleway Light" panose="020B0403030101060003"/>
              <a:buChar char="○"/>
              <a:defRPr sz="1400" b="0" i="0" u="none" strike="noStrike" cap="none">
                <a:solidFill>
                  <a:srgbClr val="666666"/>
                </a:solidFill>
                <a:latin typeface="Raleway Light" panose="020B0403030101060003"/>
                <a:ea typeface="Raleway Light" panose="020B0403030101060003"/>
                <a:cs typeface="Raleway Light" panose="020B0403030101060003"/>
                <a:sym typeface="Raleway Light" panose="020B0403030101060003"/>
              </a:defRPr>
            </a:lvl5pPr>
            <a:lvl6pPr marL="2743200" marR="0" lvl="5" indent="-317500" algn="l" rtl="0">
              <a:lnSpc>
                <a:spcPct val="100000"/>
              </a:lnSpc>
              <a:spcBef>
                <a:spcPts val="0"/>
              </a:spcBef>
              <a:spcAft>
                <a:spcPts val="0"/>
              </a:spcAft>
              <a:buClr>
                <a:srgbClr val="666666"/>
              </a:buClr>
              <a:buSzPts val="1400"/>
              <a:buFont typeface="Raleway Light" panose="020B0403030101060003"/>
              <a:buChar char="■"/>
              <a:defRPr sz="1400" b="0" i="0" u="none" strike="noStrike" cap="none">
                <a:solidFill>
                  <a:srgbClr val="666666"/>
                </a:solidFill>
                <a:latin typeface="Raleway Light" panose="020B0403030101060003"/>
                <a:ea typeface="Raleway Light" panose="020B0403030101060003"/>
                <a:cs typeface="Raleway Light" panose="020B0403030101060003"/>
                <a:sym typeface="Raleway Light" panose="020B0403030101060003"/>
              </a:defRPr>
            </a:lvl6pPr>
            <a:lvl7pPr marL="3200400" marR="0" lvl="6" indent="-317500" algn="l" rtl="0">
              <a:lnSpc>
                <a:spcPct val="100000"/>
              </a:lnSpc>
              <a:spcBef>
                <a:spcPts val="0"/>
              </a:spcBef>
              <a:spcAft>
                <a:spcPts val="0"/>
              </a:spcAft>
              <a:buClr>
                <a:srgbClr val="666666"/>
              </a:buClr>
              <a:buSzPts val="1400"/>
              <a:buFont typeface="Raleway Light" panose="020B0403030101060003"/>
              <a:buChar char="●"/>
              <a:defRPr sz="1400" b="0" i="0" u="none" strike="noStrike" cap="none">
                <a:solidFill>
                  <a:srgbClr val="666666"/>
                </a:solidFill>
                <a:latin typeface="Raleway Light" panose="020B0403030101060003"/>
                <a:ea typeface="Raleway Light" panose="020B0403030101060003"/>
                <a:cs typeface="Raleway Light" panose="020B0403030101060003"/>
                <a:sym typeface="Raleway Light" panose="020B0403030101060003"/>
              </a:defRPr>
            </a:lvl7pPr>
            <a:lvl8pPr marL="3657600" marR="0" lvl="7" indent="-317500" algn="l" rtl="0">
              <a:lnSpc>
                <a:spcPct val="100000"/>
              </a:lnSpc>
              <a:spcBef>
                <a:spcPts val="0"/>
              </a:spcBef>
              <a:spcAft>
                <a:spcPts val="0"/>
              </a:spcAft>
              <a:buClr>
                <a:srgbClr val="666666"/>
              </a:buClr>
              <a:buSzPts val="1400"/>
              <a:buFont typeface="Raleway Light" panose="020B0403030101060003"/>
              <a:buChar char="○"/>
              <a:defRPr sz="1400" b="0" i="0" u="none" strike="noStrike" cap="none">
                <a:solidFill>
                  <a:srgbClr val="666666"/>
                </a:solidFill>
                <a:latin typeface="Raleway Light" panose="020B0403030101060003"/>
                <a:ea typeface="Raleway Light" panose="020B0403030101060003"/>
                <a:cs typeface="Raleway Light" panose="020B0403030101060003"/>
                <a:sym typeface="Raleway Light" panose="020B0403030101060003"/>
              </a:defRPr>
            </a:lvl8pPr>
            <a:lvl9pPr marL="4114800" marR="0" lvl="8" indent="-317500" algn="l" rtl="0">
              <a:lnSpc>
                <a:spcPct val="100000"/>
              </a:lnSpc>
              <a:spcBef>
                <a:spcPts val="0"/>
              </a:spcBef>
              <a:spcAft>
                <a:spcPts val="0"/>
              </a:spcAft>
              <a:buClr>
                <a:srgbClr val="666666"/>
              </a:buClr>
              <a:buSzPts val="1400"/>
              <a:buFont typeface="Raleway Light" panose="020B0403030101060003"/>
              <a:buChar char="■"/>
              <a:defRPr sz="1400" b="0" i="0" u="none" strike="noStrike" cap="none">
                <a:solidFill>
                  <a:srgbClr val="666666"/>
                </a:solidFill>
                <a:latin typeface="Raleway Light" panose="020B0403030101060003"/>
                <a:ea typeface="Raleway Light" panose="020B0403030101060003"/>
                <a:cs typeface="Raleway Light" panose="020B0403030101060003"/>
                <a:sym typeface="Raleway Light" panose="020B0403030101060003"/>
              </a:defRPr>
            </a:lvl9pPr>
          </a:lstStyle>
          <a:p/>
        </p:txBody>
      </p:sp>
      <p:sp>
        <p:nvSpPr>
          <p:cNvPr id="90" name="Google Shape;90;p20"/>
          <p:cNvSpPr txBox="1"/>
          <p:nvPr>
            <p:ph type="body" idx="3"/>
          </p:nvPr>
        </p:nvSpPr>
        <p:spPr>
          <a:xfrm>
            <a:off x="5825557" y="1930500"/>
            <a:ext cx="2332200" cy="29190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600"/>
              </a:spcBef>
              <a:spcAft>
                <a:spcPts val="0"/>
              </a:spcAft>
              <a:buClr>
                <a:srgbClr val="FFB600"/>
              </a:buClr>
              <a:buSzPts val="1400"/>
              <a:buFont typeface="Raleway Light" panose="020B0403030101060003"/>
              <a:buChar char="●"/>
              <a:defRPr sz="1400" b="0" i="0" u="none" strike="noStrike" cap="none">
                <a:solidFill>
                  <a:srgbClr val="666666"/>
                </a:solidFill>
                <a:latin typeface="Raleway Light" panose="020B0403030101060003"/>
                <a:ea typeface="Raleway Light" panose="020B0403030101060003"/>
                <a:cs typeface="Raleway Light" panose="020B0403030101060003"/>
                <a:sym typeface="Raleway Light" panose="020B0403030101060003"/>
              </a:defRPr>
            </a:lvl1pPr>
            <a:lvl2pPr marL="914400" marR="0" lvl="1" indent="-317500" algn="l" rtl="0">
              <a:lnSpc>
                <a:spcPct val="100000"/>
              </a:lnSpc>
              <a:spcBef>
                <a:spcPts val="0"/>
              </a:spcBef>
              <a:spcAft>
                <a:spcPts val="0"/>
              </a:spcAft>
              <a:buClr>
                <a:srgbClr val="FFB600"/>
              </a:buClr>
              <a:buSzPts val="1400"/>
              <a:buFont typeface="Raleway Light" panose="020B0403030101060003"/>
              <a:buChar char="○"/>
              <a:defRPr sz="1400" b="0" i="0" u="none" strike="noStrike" cap="none">
                <a:solidFill>
                  <a:srgbClr val="666666"/>
                </a:solidFill>
                <a:latin typeface="Raleway Light" panose="020B0403030101060003"/>
                <a:ea typeface="Raleway Light" panose="020B0403030101060003"/>
                <a:cs typeface="Raleway Light" panose="020B0403030101060003"/>
                <a:sym typeface="Raleway Light" panose="020B0403030101060003"/>
              </a:defRPr>
            </a:lvl2pPr>
            <a:lvl3pPr marL="1371600" marR="0" lvl="2" indent="-317500" algn="l" rtl="0">
              <a:lnSpc>
                <a:spcPct val="100000"/>
              </a:lnSpc>
              <a:spcBef>
                <a:spcPts val="0"/>
              </a:spcBef>
              <a:spcAft>
                <a:spcPts val="0"/>
              </a:spcAft>
              <a:buClr>
                <a:srgbClr val="FFB600"/>
              </a:buClr>
              <a:buSzPts val="1400"/>
              <a:buFont typeface="Raleway Light" panose="020B0403030101060003"/>
              <a:buChar char="■"/>
              <a:defRPr sz="1400" b="0" i="0" u="none" strike="noStrike" cap="none">
                <a:solidFill>
                  <a:srgbClr val="666666"/>
                </a:solidFill>
                <a:latin typeface="Raleway Light" panose="020B0403030101060003"/>
                <a:ea typeface="Raleway Light" panose="020B0403030101060003"/>
                <a:cs typeface="Raleway Light" panose="020B0403030101060003"/>
                <a:sym typeface="Raleway Light" panose="020B0403030101060003"/>
              </a:defRPr>
            </a:lvl3pPr>
            <a:lvl4pPr marL="1828800" marR="0" lvl="3" indent="-317500" algn="l" rtl="0">
              <a:lnSpc>
                <a:spcPct val="100000"/>
              </a:lnSpc>
              <a:spcBef>
                <a:spcPts val="0"/>
              </a:spcBef>
              <a:spcAft>
                <a:spcPts val="0"/>
              </a:spcAft>
              <a:buClr>
                <a:srgbClr val="666666"/>
              </a:buClr>
              <a:buSzPts val="1400"/>
              <a:buFont typeface="Raleway Light" panose="020B0403030101060003"/>
              <a:buChar char="●"/>
              <a:defRPr sz="1400" b="0" i="0" u="none" strike="noStrike" cap="none">
                <a:solidFill>
                  <a:srgbClr val="666666"/>
                </a:solidFill>
                <a:latin typeface="Raleway Light" panose="020B0403030101060003"/>
                <a:ea typeface="Raleway Light" panose="020B0403030101060003"/>
                <a:cs typeface="Raleway Light" panose="020B0403030101060003"/>
                <a:sym typeface="Raleway Light" panose="020B0403030101060003"/>
              </a:defRPr>
            </a:lvl4pPr>
            <a:lvl5pPr marL="2286000" marR="0" lvl="4" indent="-317500" algn="l" rtl="0">
              <a:lnSpc>
                <a:spcPct val="100000"/>
              </a:lnSpc>
              <a:spcBef>
                <a:spcPts val="0"/>
              </a:spcBef>
              <a:spcAft>
                <a:spcPts val="0"/>
              </a:spcAft>
              <a:buClr>
                <a:srgbClr val="666666"/>
              </a:buClr>
              <a:buSzPts val="1400"/>
              <a:buFont typeface="Raleway Light" panose="020B0403030101060003"/>
              <a:buChar char="○"/>
              <a:defRPr sz="1400" b="0" i="0" u="none" strike="noStrike" cap="none">
                <a:solidFill>
                  <a:srgbClr val="666666"/>
                </a:solidFill>
                <a:latin typeface="Raleway Light" panose="020B0403030101060003"/>
                <a:ea typeface="Raleway Light" panose="020B0403030101060003"/>
                <a:cs typeface="Raleway Light" panose="020B0403030101060003"/>
                <a:sym typeface="Raleway Light" panose="020B0403030101060003"/>
              </a:defRPr>
            </a:lvl5pPr>
            <a:lvl6pPr marL="2743200" marR="0" lvl="5" indent="-317500" algn="l" rtl="0">
              <a:lnSpc>
                <a:spcPct val="100000"/>
              </a:lnSpc>
              <a:spcBef>
                <a:spcPts val="0"/>
              </a:spcBef>
              <a:spcAft>
                <a:spcPts val="0"/>
              </a:spcAft>
              <a:buClr>
                <a:srgbClr val="666666"/>
              </a:buClr>
              <a:buSzPts val="1400"/>
              <a:buFont typeface="Raleway Light" panose="020B0403030101060003"/>
              <a:buChar char="■"/>
              <a:defRPr sz="1400" b="0" i="0" u="none" strike="noStrike" cap="none">
                <a:solidFill>
                  <a:srgbClr val="666666"/>
                </a:solidFill>
                <a:latin typeface="Raleway Light" panose="020B0403030101060003"/>
                <a:ea typeface="Raleway Light" panose="020B0403030101060003"/>
                <a:cs typeface="Raleway Light" panose="020B0403030101060003"/>
                <a:sym typeface="Raleway Light" panose="020B0403030101060003"/>
              </a:defRPr>
            </a:lvl6pPr>
            <a:lvl7pPr marL="3200400" marR="0" lvl="6" indent="-317500" algn="l" rtl="0">
              <a:lnSpc>
                <a:spcPct val="100000"/>
              </a:lnSpc>
              <a:spcBef>
                <a:spcPts val="0"/>
              </a:spcBef>
              <a:spcAft>
                <a:spcPts val="0"/>
              </a:spcAft>
              <a:buClr>
                <a:srgbClr val="666666"/>
              </a:buClr>
              <a:buSzPts val="1400"/>
              <a:buFont typeface="Raleway Light" panose="020B0403030101060003"/>
              <a:buChar char="●"/>
              <a:defRPr sz="1400" b="0" i="0" u="none" strike="noStrike" cap="none">
                <a:solidFill>
                  <a:srgbClr val="666666"/>
                </a:solidFill>
                <a:latin typeface="Raleway Light" panose="020B0403030101060003"/>
                <a:ea typeface="Raleway Light" panose="020B0403030101060003"/>
                <a:cs typeface="Raleway Light" panose="020B0403030101060003"/>
                <a:sym typeface="Raleway Light" panose="020B0403030101060003"/>
              </a:defRPr>
            </a:lvl7pPr>
            <a:lvl8pPr marL="3657600" marR="0" lvl="7" indent="-317500" algn="l" rtl="0">
              <a:lnSpc>
                <a:spcPct val="100000"/>
              </a:lnSpc>
              <a:spcBef>
                <a:spcPts val="0"/>
              </a:spcBef>
              <a:spcAft>
                <a:spcPts val="0"/>
              </a:spcAft>
              <a:buClr>
                <a:srgbClr val="666666"/>
              </a:buClr>
              <a:buSzPts val="1400"/>
              <a:buFont typeface="Raleway Light" panose="020B0403030101060003"/>
              <a:buChar char="○"/>
              <a:defRPr sz="1400" b="0" i="0" u="none" strike="noStrike" cap="none">
                <a:solidFill>
                  <a:srgbClr val="666666"/>
                </a:solidFill>
                <a:latin typeface="Raleway Light" panose="020B0403030101060003"/>
                <a:ea typeface="Raleway Light" panose="020B0403030101060003"/>
                <a:cs typeface="Raleway Light" panose="020B0403030101060003"/>
                <a:sym typeface="Raleway Light" panose="020B0403030101060003"/>
              </a:defRPr>
            </a:lvl8pPr>
            <a:lvl9pPr marL="4114800" marR="0" lvl="8" indent="-317500" algn="l" rtl="0">
              <a:lnSpc>
                <a:spcPct val="100000"/>
              </a:lnSpc>
              <a:spcBef>
                <a:spcPts val="0"/>
              </a:spcBef>
              <a:spcAft>
                <a:spcPts val="0"/>
              </a:spcAft>
              <a:buClr>
                <a:srgbClr val="666666"/>
              </a:buClr>
              <a:buSzPts val="1400"/>
              <a:buFont typeface="Raleway Light" panose="020B0403030101060003"/>
              <a:buChar char="■"/>
              <a:defRPr sz="1400" b="0" i="0" u="none" strike="noStrike" cap="none">
                <a:solidFill>
                  <a:srgbClr val="666666"/>
                </a:solidFill>
                <a:latin typeface="Raleway Light" panose="020B0403030101060003"/>
                <a:ea typeface="Raleway Light" panose="020B0403030101060003"/>
                <a:cs typeface="Raleway Light" panose="020B0403030101060003"/>
                <a:sym typeface="Raleway Light" panose="020B0403030101060003"/>
              </a:defRPr>
            </a:lvl9pPr>
          </a:lstStyle>
          <a:p/>
        </p:txBody>
      </p:sp>
      <p:sp>
        <p:nvSpPr>
          <p:cNvPr id="91" name="Google Shape;91;p20"/>
          <p:cNvSpPr txBox="1"/>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1pPr>
            <a:lvl2pPr marL="0" marR="0" lvl="1"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2pPr>
            <a:lvl3pPr marL="0" marR="0" lvl="2"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3pPr>
            <a:lvl4pPr marL="0" marR="0" lvl="3"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4pPr>
            <a:lvl5pPr marL="0" marR="0" lvl="4"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5pPr>
            <a:lvl6pPr marL="0" marR="0" lvl="5"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6pPr>
            <a:lvl7pPr marL="0" marR="0" lvl="6"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7pPr>
            <a:lvl8pPr marL="0" marR="0" lvl="7"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8pPr>
            <a:lvl9pPr marL="0" marR="0" lvl="8"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colored">
  <p:cSld name="BLANK_1">
    <p:spTree>
      <p:nvGrpSpPr>
        <p:cNvPr id="92" name="Shape 92"/>
        <p:cNvGrpSpPr/>
        <p:nvPr/>
      </p:nvGrpSpPr>
      <p:grpSpPr>
        <a:xfrm>
          <a:off x="0" y="0"/>
          <a:ext cx="0" cy="0"/>
          <a:chOff x="0" y="0"/>
          <a:chExt cx="0" cy="0"/>
        </a:xfrm>
      </p:grpSpPr>
      <p:sp>
        <p:nvSpPr>
          <p:cNvPr id="93" name="Google Shape;93;p21"/>
          <p:cNvSpPr txBox="1"/>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1pPr>
            <a:lvl2pPr marL="0" marR="0" lvl="1"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2pPr>
            <a:lvl3pPr marL="0" marR="0" lvl="2"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3pPr>
            <a:lvl4pPr marL="0" marR="0" lvl="3"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4pPr>
            <a:lvl5pPr marL="0" marR="0" lvl="4"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5pPr>
            <a:lvl6pPr marL="0" marR="0" lvl="5"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6pPr>
            <a:lvl7pPr marL="0" marR="0" lvl="6"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7pPr>
            <a:lvl8pPr marL="0" marR="0" lvl="7"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8pPr>
            <a:lvl9pPr marL="0" marR="0" lvl="8"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9pPr>
          </a:lstStyle>
          <a:p>
            <a:pPr marL="0" lvl="0" indent="0" algn="ctr" rtl="0">
              <a:spcBef>
                <a:spcPts val="0"/>
              </a:spcBef>
              <a:spcAft>
                <a:spcPts val="0"/>
              </a:spcAft>
              <a:buNone/>
            </a:pPr>
            <a:fld id="{00000000-1234-1234-1234-123412341234}" type="slidenum">
              <a:rPr lang="en-GB"/>
            </a:fld>
            <a:endParaRPr lang="en-GB"/>
          </a:p>
        </p:txBody>
      </p:sp>
      <p:sp>
        <p:nvSpPr>
          <p:cNvPr id="94" name="Google Shape;94;p21"/>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p:nvPr>
            <p:ph type="title"/>
          </p:nvPr>
        </p:nvSpPr>
        <p:spPr>
          <a:xfrm>
            <a:off x="510450" y="2057400"/>
            <a:ext cx="8123100" cy="7788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95" name="Shape 95"/>
        <p:cNvGrpSpPr/>
        <p:nvPr/>
      </p:nvGrpSpPr>
      <p:grpSpPr>
        <a:xfrm>
          <a:off x="0" y="0"/>
          <a:ext cx="0" cy="0"/>
          <a:chOff x="0" y="0"/>
          <a:chExt cx="0" cy="0"/>
        </a:xfrm>
      </p:grpSpPr>
      <p:sp>
        <p:nvSpPr>
          <p:cNvPr id="96" name="Google Shape;96;p22"/>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7" name="Google Shape;97;p22"/>
          <p:cNvSpPr txBox="1"/>
          <p:nvPr>
            <p:ph type="title"/>
          </p:nvPr>
        </p:nvSpPr>
        <p:spPr>
          <a:xfrm>
            <a:off x="922000" y="891775"/>
            <a:ext cx="6866100" cy="8574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434343"/>
              </a:buClr>
              <a:buSzPts val="5800"/>
              <a:buFont typeface="Raleway ExtraBold" panose="020B0803030101060003"/>
              <a:buNone/>
              <a:defRPr sz="58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defRPr>
            </a:lvl1pPr>
            <a:lvl2pPr marR="0" lvl="1" algn="l" rtl="0">
              <a:lnSpc>
                <a:spcPct val="100000"/>
              </a:lnSpc>
              <a:spcBef>
                <a:spcPts val="0"/>
              </a:spcBef>
              <a:spcAft>
                <a:spcPts val="0"/>
              </a:spcAft>
              <a:buClr>
                <a:srgbClr val="434343"/>
              </a:buClr>
              <a:buSzPts val="5800"/>
              <a:buFont typeface="Raleway ExtraBold" panose="020B0803030101060003"/>
              <a:buNone/>
              <a:defRPr sz="58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defRPr>
            </a:lvl2pPr>
            <a:lvl3pPr marR="0" lvl="2" algn="l" rtl="0">
              <a:lnSpc>
                <a:spcPct val="100000"/>
              </a:lnSpc>
              <a:spcBef>
                <a:spcPts val="0"/>
              </a:spcBef>
              <a:spcAft>
                <a:spcPts val="0"/>
              </a:spcAft>
              <a:buClr>
                <a:srgbClr val="434343"/>
              </a:buClr>
              <a:buSzPts val="5800"/>
              <a:buFont typeface="Raleway ExtraBold" panose="020B0803030101060003"/>
              <a:buNone/>
              <a:defRPr sz="58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defRPr>
            </a:lvl3pPr>
            <a:lvl4pPr marR="0" lvl="3" algn="l" rtl="0">
              <a:lnSpc>
                <a:spcPct val="100000"/>
              </a:lnSpc>
              <a:spcBef>
                <a:spcPts val="0"/>
              </a:spcBef>
              <a:spcAft>
                <a:spcPts val="0"/>
              </a:spcAft>
              <a:buClr>
                <a:srgbClr val="434343"/>
              </a:buClr>
              <a:buSzPts val="5800"/>
              <a:buFont typeface="Raleway ExtraBold" panose="020B0803030101060003"/>
              <a:buNone/>
              <a:defRPr sz="58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defRPr>
            </a:lvl4pPr>
            <a:lvl5pPr marR="0" lvl="4" algn="l" rtl="0">
              <a:lnSpc>
                <a:spcPct val="100000"/>
              </a:lnSpc>
              <a:spcBef>
                <a:spcPts val="0"/>
              </a:spcBef>
              <a:spcAft>
                <a:spcPts val="0"/>
              </a:spcAft>
              <a:buClr>
                <a:srgbClr val="434343"/>
              </a:buClr>
              <a:buSzPts val="5800"/>
              <a:buFont typeface="Raleway ExtraBold" panose="020B0803030101060003"/>
              <a:buNone/>
              <a:defRPr sz="58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defRPr>
            </a:lvl5pPr>
            <a:lvl6pPr marR="0" lvl="5" algn="l" rtl="0">
              <a:lnSpc>
                <a:spcPct val="100000"/>
              </a:lnSpc>
              <a:spcBef>
                <a:spcPts val="0"/>
              </a:spcBef>
              <a:spcAft>
                <a:spcPts val="0"/>
              </a:spcAft>
              <a:buClr>
                <a:srgbClr val="434343"/>
              </a:buClr>
              <a:buSzPts val="5800"/>
              <a:buFont typeface="Raleway ExtraBold" panose="020B0803030101060003"/>
              <a:buNone/>
              <a:defRPr sz="58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defRPr>
            </a:lvl6pPr>
            <a:lvl7pPr marR="0" lvl="6" algn="l" rtl="0">
              <a:lnSpc>
                <a:spcPct val="100000"/>
              </a:lnSpc>
              <a:spcBef>
                <a:spcPts val="0"/>
              </a:spcBef>
              <a:spcAft>
                <a:spcPts val="0"/>
              </a:spcAft>
              <a:buClr>
                <a:srgbClr val="434343"/>
              </a:buClr>
              <a:buSzPts val="5800"/>
              <a:buFont typeface="Raleway ExtraBold" panose="020B0803030101060003"/>
              <a:buNone/>
              <a:defRPr sz="58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defRPr>
            </a:lvl7pPr>
            <a:lvl8pPr marR="0" lvl="7" algn="l" rtl="0">
              <a:lnSpc>
                <a:spcPct val="100000"/>
              </a:lnSpc>
              <a:spcBef>
                <a:spcPts val="0"/>
              </a:spcBef>
              <a:spcAft>
                <a:spcPts val="0"/>
              </a:spcAft>
              <a:buClr>
                <a:srgbClr val="434343"/>
              </a:buClr>
              <a:buSzPts val="5800"/>
              <a:buFont typeface="Raleway ExtraBold" panose="020B0803030101060003"/>
              <a:buNone/>
              <a:defRPr sz="58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defRPr>
            </a:lvl8pPr>
            <a:lvl9pPr marR="0" lvl="8" algn="l" rtl="0">
              <a:lnSpc>
                <a:spcPct val="100000"/>
              </a:lnSpc>
              <a:spcBef>
                <a:spcPts val="0"/>
              </a:spcBef>
              <a:spcAft>
                <a:spcPts val="0"/>
              </a:spcAft>
              <a:buClr>
                <a:srgbClr val="434343"/>
              </a:buClr>
              <a:buSzPts val="5800"/>
              <a:buFont typeface="Raleway ExtraBold" panose="020B0803030101060003"/>
              <a:buNone/>
              <a:defRPr sz="58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defRPr>
            </a:lvl9pPr>
          </a:lstStyle>
          <a:p/>
        </p:txBody>
      </p:sp>
      <p:sp>
        <p:nvSpPr>
          <p:cNvPr id="98" name="Google Shape;98;p22"/>
          <p:cNvSpPr txBox="1"/>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1pPr>
            <a:lvl2pPr marL="0" marR="0" lvl="1"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2pPr>
            <a:lvl3pPr marL="0" marR="0" lvl="2"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3pPr>
            <a:lvl4pPr marL="0" marR="0" lvl="3"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4pPr>
            <a:lvl5pPr marL="0" marR="0" lvl="4"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5pPr>
            <a:lvl6pPr marL="0" marR="0" lvl="5"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6pPr>
            <a:lvl7pPr marL="0" marR="0" lvl="6"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7pPr>
            <a:lvl8pPr marL="0" marR="0" lvl="7"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8pPr>
            <a:lvl9pPr marL="0" marR="0" lvl="8"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99" name="Shape 99"/>
        <p:cNvGrpSpPr/>
        <p:nvPr/>
      </p:nvGrpSpPr>
      <p:grpSpPr>
        <a:xfrm>
          <a:off x="0" y="0"/>
          <a:ext cx="0" cy="0"/>
          <a:chOff x="0" y="0"/>
          <a:chExt cx="0" cy="0"/>
        </a:xfrm>
      </p:grpSpPr>
      <p:sp>
        <p:nvSpPr>
          <p:cNvPr id="100" name="Google Shape;100;p23"/>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1" name="Google Shape;101;p23"/>
          <p:cNvSpPr txBox="1"/>
          <p:nvPr>
            <p:ph type="body" idx="1"/>
          </p:nvPr>
        </p:nvSpPr>
        <p:spPr>
          <a:xfrm>
            <a:off x="457200" y="4253909"/>
            <a:ext cx="8229600" cy="519600"/>
          </a:xfrm>
          <a:prstGeom prst="rect">
            <a:avLst/>
          </a:prstGeom>
          <a:noFill/>
          <a:ln>
            <a:noFill/>
          </a:ln>
        </p:spPr>
        <p:txBody>
          <a:bodyPr spcFirstLastPara="1" wrap="square" lIns="91425" tIns="91425" rIns="91425" bIns="91425" anchor="t" anchorCtr="0"/>
          <a:lstStyle>
            <a:lvl1pPr marL="457200" marR="0" lvl="0" indent="-228600" algn="ctr" rtl="0">
              <a:lnSpc>
                <a:spcPct val="100000"/>
              </a:lnSpc>
              <a:spcBef>
                <a:spcPts val="360"/>
              </a:spcBef>
              <a:spcAft>
                <a:spcPts val="0"/>
              </a:spcAft>
              <a:buClr>
                <a:srgbClr val="FFB600"/>
              </a:buClr>
              <a:buSzPts val="1400"/>
              <a:buFont typeface="Raleway Light" panose="020B0403030101060003"/>
              <a:buNone/>
              <a:defRPr sz="1400" b="0" i="0" u="none" strike="noStrike" cap="none">
                <a:solidFill>
                  <a:srgbClr val="666666"/>
                </a:solidFill>
                <a:latin typeface="Raleway Light" panose="020B0403030101060003"/>
                <a:ea typeface="Raleway Light" panose="020B0403030101060003"/>
                <a:cs typeface="Raleway Light" panose="020B0403030101060003"/>
                <a:sym typeface="Raleway Light" panose="020B0403030101060003"/>
              </a:defRPr>
            </a:lvl1pPr>
          </a:lstStyle>
          <a:p/>
        </p:txBody>
      </p:sp>
      <p:sp>
        <p:nvSpPr>
          <p:cNvPr id="102" name="Google Shape;102;p23"/>
          <p:cNvSpPr txBox="1"/>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1pPr>
            <a:lvl2pPr marL="0" marR="0" lvl="1"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2pPr>
            <a:lvl3pPr marL="0" marR="0" lvl="2"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3pPr>
            <a:lvl4pPr marL="0" marR="0" lvl="3"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4pPr>
            <a:lvl5pPr marL="0" marR="0" lvl="4"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5pPr>
            <a:lvl6pPr marL="0" marR="0" lvl="5"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6pPr>
            <a:lvl7pPr marL="0" marR="0" lvl="6"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7pPr>
            <a:lvl8pPr marL="0" marR="0" lvl="7"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8pPr>
            <a:lvl9pPr marL="0" marR="0" lvl="8"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4"/>
          <p:cNvSpPr txBox="1"/>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22" name="Google Shape;22;p4"/>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6" name="Google Shape;26;p5"/>
          <p:cNvSpPr txBox="1"/>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7" name="Google Shape;27;p5"/>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4" name="Google Shape;34;p7"/>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p:nvPr>
            <p:ph type="title"/>
          </p:nvPr>
        </p:nvSpPr>
        <p:spPr>
          <a:xfrm>
            <a:off x="265500" y="1205825"/>
            <a:ext cx="4045200" cy="15096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type="subTitle" idx="1"/>
          </p:nvPr>
        </p:nvSpPr>
        <p:spPr>
          <a:xfrm>
            <a:off x="265500" y="27690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5" name="Shape 45"/>
        <p:cNvGrpSpPr/>
        <p:nvPr/>
      </p:nvGrpSpPr>
      <p:grpSpPr>
        <a:xfrm>
          <a:off x="0" y="0"/>
          <a:ext cx="0" cy="0"/>
          <a:chOff x="0" y="0"/>
          <a:chExt cx="0" cy="0"/>
        </a:xfrm>
      </p:grpSpPr>
      <p:sp>
        <p:nvSpPr>
          <p:cNvPr id="46" name="Google Shape;46;p10"/>
          <p:cNvSpPr txBox="1"/>
          <p:nvPr>
            <p:ph type="body" idx="1"/>
          </p:nvPr>
        </p:nvSpPr>
        <p:spPr>
          <a:xfrm>
            <a:off x="311700" y="42368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100"/>
              <a:buNone/>
              <a:defRPr sz="2100"/>
            </a:lvl1pPr>
          </a:lstStyle>
          <a:p/>
        </p:txBody>
      </p:sp>
      <p:sp>
        <p:nvSpPr>
          <p:cNvPr id="47" name="Google Shape;47;p10"/>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1" Type="http://schemas.openxmlformats.org/officeDocument/2006/relationships/theme" Target="../theme/theme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EFDD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Font typeface="Proxima Nova" panose="02000506030000020004"/>
              <a:buNone/>
              <a:defRPr sz="2800">
                <a:solidFill>
                  <a:schemeClr val="dk1"/>
                </a:solidFill>
                <a:latin typeface="Proxima Nova" panose="02000506030000020004"/>
                <a:ea typeface="Proxima Nova" panose="02000506030000020004"/>
                <a:cs typeface="Proxima Nova" panose="02000506030000020004"/>
                <a:sym typeface="Proxima Nova" panose="02000506030000020004"/>
              </a:defRPr>
            </a:lvl1pPr>
            <a:lvl2pPr lvl="1">
              <a:spcBef>
                <a:spcPts val="0"/>
              </a:spcBef>
              <a:spcAft>
                <a:spcPts val="0"/>
              </a:spcAft>
              <a:buClr>
                <a:schemeClr val="dk1"/>
              </a:buClr>
              <a:buSzPts val="2800"/>
              <a:buFont typeface="Proxima Nova" panose="02000506030000020004"/>
              <a:buNone/>
              <a:defRPr sz="2800">
                <a:solidFill>
                  <a:schemeClr val="dk1"/>
                </a:solidFill>
                <a:latin typeface="Proxima Nova" panose="02000506030000020004"/>
                <a:ea typeface="Proxima Nova" panose="02000506030000020004"/>
                <a:cs typeface="Proxima Nova" panose="02000506030000020004"/>
                <a:sym typeface="Proxima Nova" panose="02000506030000020004"/>
              </a:defRPr>
            </a:lvl2pPr>
            <a:lvl3pPr lvl="2">
              <a:spcBef>
                <a:spcPts val="0"/>
              </a:spcBef>
              <a:spcAft>
                <a:spcPts val="0"/>
              </a:spcAft>
              <a:buClr>
                <a:schemeClr val="dk1"/>
              </a:buClr>
              <a:buSzPts val="2800"/>
              <a:buFont typeface="Proxima Nova" panose="02000506030000020004"/>
              <a:buNone/>
              <a:defRPr sz="2800">
                <a:solidFill>
                  <a:schemeClr val="dk1"/>
                </a:solidFill>
                <a:latin typeface="Proxima Nova" panose="02000506030000020004"/>
                <a:ea typeface="Proxima Nova" panose="02000506030000020004"/>
                <a:cs typeface="Proxima Nova" panose="02000506030000020004"/>
                <a:sym typeface="Proxima Nova" panose="02000506030000020004"/>
              </a:defRPr>
            </a:lvl3pPr>
            <a:lvl4pPr lvl="3">
              <a:spcBef>
                <a:spcPts val="0"/>
              </a:spcBef>
              <a:spcAft>
                <a:spcPts val="0"/>
              </a:spcAft>
              <a:buClr>
                <a:schemeClr val="dk1"/>
              </a:buClr>
              <a:buSzPts val="2800"/>
              <a:buFont typeface="Proxima Nova" panose="02000506030000020004"/>
              <a:buNone/>
              <a:defRPr sz="2800">
                <a:solidFill>
                  <a:schemeClr val="dk1"/>
                </a:solidFill>
                <a:latin typeface="Proxima Nova" panose="02000506030000020004"/>
                <a:ea typeface="Proxima Nova" panose="02000506030000020004"/>
                <a:cs typeface="Proxima Nova" panose="02000506030000020004"/>
                <a:sym typeface="Proxima Nova" panose="02000506030000020004"/>
              </a:defRPr>
            </a:lvl4pPr>
            <a:lvl5pPr lvl="4">
              <a:spcBef>
                <a:spcPts val="0"/>
              </a:spcBef>
              <a:spcAft>
                <a:spcPts val="0"/>
              </a:spcAft>
              <a:buClr>
                <a:schemeClr val="dk1"/>
              </a:buClr>
              <a:buSzPts val="2800"/>
              <a:buFont typeface="Proxima Nova" panose="02000506030000020004"/>
              <a:buNone/>
              <a:defRPr sz="2800">
                <a:solidFill>
                  <a:schemeClr val="dk1"/>
                </a:solidFill>
                <a:latin typeface="Proxima Nova" panose="02000506030000020004"/>
                <a:ea typeface="Proxima Nova" panose="02000506030000020004"/>
                <a:cs typeface="Proxima Nova" panose="02000506030000020004"/>
                <a:sym typeface="Proxima Nova" panose="02000506030000020004"/>
              </a:defRPr>
            </a:lvl5pPr>
            <a:lvl6pPr lvl="5">
              <a:spcBef>
                <a:spcPts val="0"/>
              </a:spcBef>
              <a:spcAft>
                <a:spcPts val="0"/>
              </a:spcAft>
              <a:buClr>
                <a:schemeClr val="dk1"/>
              </a:buClr>
              <a:buSzPts val="2800"/>
              <a:buFont typeface="Proxima Nova" panose="02000506030000020004"/>
              <a:buNone/>
              <a:defRPr sz="2800">
                <a:solidFill>
                  <a:schemeClr val="dk1"/>
                </a:solidFill>
                <a:latin typeface="Proxima Nova" panose="02000506030000020004"/>
                <a:ea typeface="Proxima Nova" panose="02000506030000020004"/>
                <a:cs typeface="Proxima Nova" panose="02000506030000020004"/>
                <a:sym typeface="Proxima Nova" panose="02000506030000020004"/>
              </a:defRPr>
            </a:lvl6pPr>
            <a:lvl7pPr lvl="6">
              <a:spcBef>
                <a:spcPts val="0"/>
              </a:spcBef>
              <a:spcAft>
                <a:spcPts val="0"/>
              </a:spcAft>
              <a:buClr>
                <a:schemeClr val="dk1"/>
              </a:buClr>
              <a:buSzPts val="2800"/>
              <a:buFont typeface="Proxima Nova" panose="02000506030000020004"/>
              <a:buNone/>
              <a:defRPr sz="2800">
                <a:solidFill>
                  <a:schemeClr val="dk1"/>
                </a:solidFill>
                <a:latin typeface="Proxima Nova" panose="02000506030000020004"/>
                <a:ea typeface="Proxima Nova" panose="02000506030000020004"/>
                <a:cs typeface="Proxima Nova" panose="02000506030000020004"/>
                <a:sym typeface="Proxima Nova" panose="02000506030000020004"/>
              </a:defRPr>
            </a:lvl7pPr>
            <a:lvl8pPr lvl="7">
              <a:spcBef>
                <a:spcPts val="0"/>
              </a:spcBef>
              <a:spcAft>
                <a:spcPts val="0"/>
              </a:spcAft>
              <a:buClr>
                <a:schemeClr val="dk1"/>
              </a:buClr>
              <a:buSzPts val="2800"/>
              <a:buFont typeface="Proxima Nova" panose="02000506030000020004"/>
              <a:buNone/>
              <a:defRPr sz="2800">
                <a:solidFill>
                  <a:schemeClr val="dk1"/>
                </a:solidFill>
                <a:latin typeface="Proxima Nova" panose="02000506030000020004"/>
                <a:ea typeface="Proxima Nova" panose="02000506030000020004"/>
                <a:cs typeface="Proxima Nova" panose="02000506030000020004"/>
                <a:sym typeface="Proxima Nova" panose="02000506030000020004"/>
              </a:defRPr>
            </a:lvl8pPr>
            <a:lvl9pPr lvl="8">
              <a:spcBef>
                <a:spcPts val="0"/>
              </a:spcBef>
              <a:spcAft>
                <a:spcPts val="0"/>
              </a:spcAft>
              <a:buClr>
                <a:schemeClr val="dk1"/>
              </a:buClr>
              <a:buSzPts val="2800"/>
              <a:buFont typeface="Proxima Nova" panose="02000506030000020004"/>
              <a:buNone/>
              <a:defRPr sz="2800">
                <a:solidFill>
                  <a:schemeClr val="dk1"/>
                </a:solidFill>
                <a:latin typeface="Proxima Nova" panose="02000506030000020004"/>
                <a:ea typeface="Proxima Nova" panose="02000506030000020004"/>
                <a:cs typeface="Proxima Nova" panose="02000506030000020004"/>
                <a:sym typeface="Proxima Nova" panose="02000506030000020004"/>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accent3"/>
              </a:buClr>
              <a:buSzPts val="1800"/>
              <a:buFont typeface="Proxima Nova" panose="02000506030000020004"/>
              <a:buChar char="●"/>
              <a:defRPr sz="1800">
                <a:solidFill>
                  <a:schemeClr val="accent3"/>
                </a:solidFill>
                <a:latin typeface="Proxima Nova" panose="02000506030000020004"/>
                <a:ea typeface="Proxima Nova" panose="02000506030000020004"/>
                <a:cs typeface="Proxima Nova" panose="02000506030000020004"/>
                <a:sym typeface="Proxima Nova" panose="02000506030000020004"/>
              </a:defRPr>
            </a:lvl1pPr>
            <a:lvl2pPr marL="914400" lvl="1" indent="-317500">
              <a:lnSpc>
                <a:spcPct val="115000"/>
              </a:lnSpc>
              <a:spcBef>
                <a:spcPts val="1600"/>
              </a:spcBef>
              <a:spcAft>
                <a:spcPts val="0"/>
              </a:spcAft>
              <a:buClr>
                <a:schemeClr val="accent3"/>
              </a:buClr>
              <a:buSzPts val="1400"/>
              <a:buFont typeface="Proxima Nova" panose="02000506030000020004"/>
              <a:buChar char="○"/>
              <a:defRPr>
                <a:solidFill>
                  <a:schemeClr val="accent3"/>
                </a:solidFill>
                <a:latin typeface="Proxima Nova" panose="02000506030000020004"/>
                <a:ea typeface="Proxima Nova" panose="02000506030000020004"/>
                <a:cs typeface="Proxima Nova" panose="02000506030000020004"/>
                <a:sym typeface="Proxima Nova" panose="02000506030000020004"/>
              </a:defRPr>
            </a:lvl2pPr>
            <a:lvl3pPr marL="1371600" lvl="2" indent="-317500">
              <a:lnSpc>
                <a:spcPct val="115000"/>
              </a:lnSpc>
              <a:spcBef>
                <a:spcPts val="1600"/>
              </a:spcBef>
              <a:spcAft>
                <a:spcPts val="0"/>
              </a:spcAft>
              <a:buClr>
                <a:schemeClr val="accent3"/>
              </a:buClr>
              <a:buSzPts val="1400"/>
              <a:buFont typeface="Proxima Nova" panose="02000506030000020004"/>
              <a:buChar char="■"/>
              <a:defRPr>
                <a:solidFill>
                  <a:schemeClr val="accent3"/>
                </a:solidFill>
                <a:latin typeface="Proxima Nova" panose="02000506030000020004"/>
                <a:ea typeface="Proxima Nova" panose="02000506030000020004"/>
                <a:cs typeface="Proxima Nova" panose="02000506030000020004"/>
                <a:sym typeface="Proxima Nova" panose="02000506030000020004"/>
              </a:defRPr>
            </a:lvl3pPr>
            <a:lvl4pPr marL="1828800" lvl="3" indent="-317500">
              <a:lnSpc>
                <a:spcPct val="115000"/>
              </a:lnSpc>
              <a:spcBef>
                <a:spcPts val="1600"/>
              </a:spcBef>
              <a:spcAft>
                <a:spcPts val="0"/>
              </a:spcAft>
              <a:buClr>
                <a:schemeClr val="accent3"/>
              </a:buClr>
              <a:buSzPts val="1400"/>
              <a:buFont typeface="Proxima Nova" panose="02000506030000020004"/>
              <a:buChar char="●"/>
              <a:defRPr>
                <a:solidFill>
                  <a:schemeClr val="accent3"/>
                </a:solidFill>
                <a:latin typeface="Proxima Nova" panose="02000506030000020004"/>
                <a:ea typeface="Proxima Nova" panose="02000506030000020004"/>
                <a:cs typeface="Proxima Nova" panose="02000506030000020004"/>
                <a:sym typeface="Proxima Nova" panose="02000506030000020004"/>
              </a:defRPr>
            </a:lvl4pPr>
            <a:lvl5pPr marL="2286000" lvl="4" indent="-317500">
              <a:lnSpc>
                <a:spcPct val="115000"/>
              </a:lnSpc>
              <a:spcBef>
                <a:spcPts val="1600"/>
              </a:spcBef>
              <a:spcAft>
                <a:spcPts val="0"/>
              </a:spcAft>
              <a:buClr>
                <a:schemeClr val="accent3"/>
              </a:buClr>
              <a:buSzPts val="1400"/>
              <a:buFont typeface="Proxima Nova" panose="02000506030000020004"/>
              <a:buChar char="○"/>
              <a:defRPr>
                <a:solidFill>
                  <a:schemeClr val="accent3"/>
                </a:solidFill>
                <a:latin typeface="Proxima Nova" panose="02000506030000020004"/>
                <a:ea typeface="Proxima Nova" panose="02000506030000020004"/>
                <a:cs typeface="Proxima Nova" panose="02000506030000020004"/>
                <a:sym typeface="Proxima Nova" panose="02000506030000020004"/>
              </a:defRPr>
            </a:lvl5pPr>
            <a:lvl6pPr marL="2743200" lvl="5" indent="-317500">
              <a:lnSpc>
                <a:spcPct val="115000"/>
              </a:lnSpc>
              <a:spcBef>
                <a:spcPts val="1600"/>
              </a:spcBef>
              <a:spcAft>
                <a:spcPts val="0"/>
              </a:spcAft>
              <a:buClr>
                <a:schemeClr val="accent3"/>
              </a:buClr>
              <a:buSzPts val="1400"/>
              <a:buFont typeface="Proxima Nova" panose="02000506030000020004"/>
              <a:buChar char="■"/>
              <a:defRPr>
                <a:solidFill>
                  <a:schemeClr val="accent3"/>
                </a:solidFill>
                <a:latin typeface="Proxima Nova" panose="02000506030000020004"/>
                <a:ea typeface="Proxima Nova" panose="02000506030000020004"/>
                <a:cs typeface="Proxima Nova" panose="02000506030000020004"/>
                <a:sym typeface="Proxima Nova" panose="02000506030000020004"/>
              </a:defRPr>
            </a:lvl6pPr>
            <a:lvl7pPr marL="3200400" lvl="6" indent="-317500">
              <a:lnSpc>
                <a:spcPct val="115000"/>
              </a:lnSpc>
              <a:spcBef>
                <a:spcPts val="1600"/>
              </a:spcBef>
              <a:spcAft>
                <a:spcPts val="0"/>
              </a:spcAft>
              <a:buClr>
                <a:schemeClr val="accent3"/>
              </a:buClr>
              <a:buSzPts val="1400"/>
              <a:buFont typeface="Proxima Nova" panose="02000506030000020004"/>
              <a:buChar char="●"/>
              <a:defRPr>
                <a:solidFill>
                  <a:schemeClr val="accent3"/>
                </a:solidFill>
                <a:latin typeface="Proxima Nova" panose="02000506030000020004"/>
                <a:ea typeface="Proxima Nova" panose="02000506030000020004"/>
                <a:cs typeface="Proxima Nova" panose="02000506030000020004"/>
                <a:sym typeface="Proxima Nova" panose="02000506030000020004"/>
              </a:defRPr>
            </a:lvl7pPr>
            <a:lvl8pPr marL="3657600" lvl="7" indent="-317500">
              <a:lnSpc>
                <a:spcPct val="115000"/>
              </a:lnSpc>
              <a:spcBef>
                <a:spcPts val="1600"/>
              </a:spcBef>
              <a:spcAft>
                <a:spcPts val="0"/>
              </a:spcAft>
              <a:buClr>
                <a:schemeClr val="accent3"/>
              </a:buClr>
              <a:buSzPts val="1400"/>
              <a:buFont typeface="Proxima Nova" panose="02000506030000020004"/>
              <a:buChar char="○"/>
              <a:defRPr>
                <a:solidFill>
                  <a:schemeClr val="accent3"/>
                </a:solidFill>
                <a:latin typeface="Proxima Nova" panose="02000506030000020004"/>
                <a:ea typeface="Proxima Nova" panose="02000506030000020004"/>
                <a:cs typeface="Proxima Nova" panose="02000506030000020004"/>
                <a:sym typeface="Proxima Nova" panose="02000506030000020004"/>
              </a:defRPr>
            </a:lvl8pPr>
            <a:lvl9pPr marL="4114800" lvl="8" indent="-317500">
              <a:lnSpc>
                <a:spcPct val="115000"/>
              </a:lnSpc>
              <a:spcBef>
                <a:spcPts val="1600"/>
              </a:spcBef>
              <a:spcAft>
                <a:spcPts val="1600"/>
              </a:spcAft>
              <a:buClr>
                <a:schemeClr val="accent3"/>
              </a:buClr>
              <a:buSzPts val="1400"/>
              <a:buFont typeface="Proxima Nova" panose="02000506030000020004"/>
              <a:buChar char="■"/>
              <a:defRPr>
                <a:solidFill>
                  <a:schemeClr val="accent3"/>
                </a:solidFill>
                <a:latin typeface="Proxima Nova" panose="02000506030000020004"/>
                <a:ea typeface="Proxima Nova" panose="02000506030000020004"/>
                <a:cs typeface="Proxima Nova" panose="02000506030000020004"/>
                <a:sym typeface="Proxima Nova" panose="02000506030000020004"/>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Proxima Nova" panose="02000506030000020004"/>
                <a:ea typeface="Proxima Nova" panose="02000506030000020004"/>
                <a:cs typeface="Proxima Nova" panose="02000506030000020004"/>
                <a:sym typeface="Proxima Nova" panose="02000506030000020004"/>
              </a:defRPr>
            </a:lvl1pPr>
            <a:lvl2pPr lvl="1" algn="r">
              <a:buNone/>
              <a:defRPr sz="1000">
                <a:solidFill>
                  <a:schemeClr val="dk1"/>
                </a:solidFill>
                <a:latin typeface="Proxima Nova" panose="02000506030000020004"/>
                <a:ea typeface="Proxima Nova" panose="02000506030000020004"/>
                <a:cs typeface="Proxima Nova" panose="02000506030000020004"/>
                <a:sym typeface="Proxima Nova" panose="02000506030000020004"/>
              </a:defRPr>
            </a:lvl2pPr>
            <a:lvl3pPr lvl="2" algn="r">
              <a:buNone/>
              <a:defRPr sz="1000">
                <a:solidFill>
                  <a:schemeClr val="dk1"/>
                </a:solidFill>
                <a:latin typeface="Proxima Nova" panose="02000506030000020004"/>
                <a:ea typeface="Proxima Nova" panose="02000506030000020004"/>
                <a:cs typeface="Proxima Nova" panose="02000506030000020004"/>
                <a:sym typeface="Proxima Nova" panose="02000506030000020004"/>
              </a:defRPr>
            </a:lvl3pPr>
            <a:lvl4pPr lvl="3" algn="r">
              <a:buNone/>
              <a:defRPr sz="1000">
                <a:solidFill>
                  <a:schemeClr val="dk1"/>
                </a:solidFill>
                <a:latin typeface="Proxima Nova" panose="02000506030000020004"/>
                <a:ea typeface="Proxima Nova" panose="02000506030000020004"/>
                <a:cs typeface="Proxima Nova" panose="02000506030000020004"/>
                <a:sym typeface="Proxima Nova" panose="02000506030000020004"/>
              </a:defRPr>
            </a:lvl4pPr>
            <a:lvl5pPr lvl="4" algn="r">
              <a:buNone/>
              <a:defRPr sz="1000">
                <a:solidFill>
                  <a:schemeClr val="dk1"/>
                </a:solidFill>
                <a:latin typeface="Proxima Nova" panose="02000506030000020004"/>
                <a:ea typeface="Proxima Nova" panose="02000506030000020004"/>
                <a:cs typeface="Proxima Nova" panose="02000506030000020004"/>
                <a:sym typeface="Proxima Nova" panose="02000506030000020004"/>
              </a:defRPr>
            </a:lvl5pPr>
            <a:lvl6pPr lvl="5" algn="r">
              <a:buNone/>
              <a:defRPr sz="1000">
                <a:solidFill>
                  <a:schemeClr val="dk1"/>
                </a:solidFill>
                <a:latin typeface="Proxima Nova" panose="02000506030000020004"/>
                <a:ea typeface="Proxima Nova" panose="02000506030000020004"/>
                <a:cs typeface="Proxima Nova" panose="02000506030000020004"/>
                <a:sym typeface="Proxima Nova" panose="02000506030000020004"/>
              </a:defRPr>
            </a:lvl6pPr>
            <a:lvl7pPr lvl="6" algn="r">
              <a:buNone/>
              <a:defRPr sz="1000">
                <a:solidFill>
                  <a:schemeClr val="dk1"/>
                </a:solidFill>
                <a:latin typeface="Proxima Nova" panose="02000506030000020004"/>
                <a:ea typeface="Proxima Nova" panose="02000506030000020004"/>
                <a:cs typeface="Proxima Nova" panose="02000506030000020004"/>
                <a:sym typeface="Proxima Nova" panose="02000506030000020004"/>
              </a:defRPr>
            </a:lvl7pPr>
            <a:lvl8pPr lvl="7" algn="r">
              <a:buNone/>
              <a:defRPr sz="1000">
                <a:solidFill>
                  <a:schemeClr val="dk1"/>
                </a:solidFill>
                <a:latin typeface="Proxima Nova" panose="02000506030000020004"/>
                <a:ea typeface="Proxima Nova" panose="02000506030000020004"/>
                <a:cs typeface="Proxima Nova" panose="02000506030000020004"/>
                <a:sym typeface="Proxima Nova" panose="02000506030000020004"/>
              </a:defRPr>
            </a:lvl8pPr>
            <a:lvl9pPr lvl="8" algn="r">
              <a:buNone/>
              <a:defRPr sz="1000">
                <a:solidFill>
                  <a:schemeClr val="dk1"/>
                </a:solidFill>
                <a:latin typeface="Proxima Nova" panose="02000506030000020004"/>
                <a:ea typeface="Proxima Nova" panose="02000506030000020004"/>
                <a:cs typeface="Proxima Nova" panose="02000506030000020004"/>
                <a:sym typeface="Proxima Nova" panose="02000506030000020004"/>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EFDD1"/>
        </a:solidFill>
        <a:effectLst/>
      </p:bgPr>
    </p:bg>
    <p:spTree>
      <p:nvGrpSpPr>
        <p:cNvPr id="55" name="Shape 55"/>
        <p:cNvGrpSpPr/>
        <p:nvPr/>
      </p:nvGrpSpPr>
      <p:grpSpPr>
        <a:xfrm>
          <a:off x="0" y="0"/>
          <a:ext cx="0" cy="0"/>
          <a:chOff x="0" y="0"/>
          <a:chExt cx="0" cy="0"/>
        </a:xfrm>
      </p:grpSpPr>
      <p:sp>
        <p:nvSpPr>
          <p:cNvPr id="56" name="Google Shape;56;p13"/>
          <p:cNvSpPr txBox="1"/>
          <p:nvPr>
            <p:ph type="title"/>
          </p:nvPr>
        </p:nvSpPr>
        <p:spPr>
          <a:xfrm>
            <a:off x="922000" y="891775"/>
            <a:ext cx="6866100" cy="8574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434343"/>
              </a:buClr>
              <a:buSzPts val="5800"/>
              <a:buFont typeface="Raleway ExtraBold" panose="020B0803030101060003"/>
              <a:buNone/>
              <a:defRPr sz="58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defRPr>
            </a:lvl1pPr>
            <a:lvl2pPr marR="0" lvl="1" algn="l" rtl="0">
              <a:lnSpc>
                <a:spcPct val="100000"/>
              </a:lnSpc>
              <a:spcBef>
                <a:spcPts val="0"/>
              </a:spcBef>
              <a:spcAft>
                <a:spcPts val="0"/>
              </a:spcAft>
              <a:buClr>
                <a:srgbClr val="434343"/>
              </a:buClr>
              <a:buSzPts val="5800"/>
              <a:buFont typeface="Raleway ExtraBold" panose="020B0803030101060003"/>
              <a:buNone/>
              <a:defRPr sz="58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defRPr>
            </a:lvl2pPr>
            <a:lvl3pPr marR="0" lvl="2" algn="l" rtl="0">
              <a:lnSpc>
                <a:spcPct val="100000"/>
              </a:lnSpc>
              <a:spcBef>
                <a:spcPts val="0"/>
              </a:spcBef>
              <a:spcAft>
                <a:spcPts val="0"/>
              </a:spcAft>
              <a:buClr>
                <a:srgbClr val="434343"/>
              </a:buClr>
              <a:buSzPts val="5800"/>
              <a:buFont typeface="Raleway ExtraBold" panose="020B0803030101060003"/>
              <a:buNone/>
              <a:defRPr sz="58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defRPr>
            </a:lvl3pPr>
            <a:lvl4pPr marR="0" lvl="3" algn="l" rtl="0">
              <a:lnSpc>
                <a:spcPct val="100000"/>
              </a:lnSpc>
              <a:spcBef>
                <a:spcPts val="0"/>
              </a:spcBef>
              <a:spcAft>
                <a:spcPts val="0"/>
              </a:spcAft>
              <a:buClr>
                <a:srgbClr val="434343"/>
              </a:buClr>
              <a:buSzPts val="5800"/>
              <a:buFont typeface="Raleway ExtraBold" panose="020B0803030101060003"/>
              <a:buNone/>
              <a:defRPr sz="58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defRPr>
            </a:lvl4pPr>
            <a:lvl5pPr marR="0" lvl="4" algn="l" rtl="0">
              <a:lnSpc>
                <a:spcPct val="100000"/>
              </a:lnSpc>
              <a:spcBef>
                <a:spcPts val="0"/>
              </a:spcBef>
              <a:spcAft>
                <a:spcPts val="0"/>
              </a:spcAft>
              <a:buClr>
                <a:srgbClr val="434343"/>
              </a:buClr>
              <a:buSzPts val="5800"/>
              <a:buFont typeface="Raleway ExtraBold" panose="020B0803030101060003"/>
              <a:buNone/>
              <a:defRPr sz="58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defRPr>
            </a:lvl5pPr>
            <a:lvl6pPr marR="0" lvl="5" algn="l" rtl="0">
              <a:lnSpc>
                <a:spcPct val="100000"/>
              </a:lnSpc>
              <a:spcBef>
                <a:spcPts val="0"/>
              </a:spcBef>
              <a:spcAft>
                <a:spcPts val="0"/>
              </a:spcAft>
              <a:buClr>
                <a:srgbClr val="434343"/>
              </a:buClr>
              <a:buSzPts val="5800"/>
              <a:buFont typeface="Raleway ExtraBold" panose="020B0803030101060003"/>
              <a:buNone/>
              <a:defRPr sz="58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defRPr>
            </a:lvl6pPr>
            <a:lvl7pPr marR="0" lvl="6" algn="l" rtl="0">
              <a:lnSpc>
                <a:spcPct val="100000"/>
              </a:lnSpc>
              <a:spcBef>
                <a:spcPts val="0"/>
              </a:spcBef>
              <a:spcAft>
                <a:spcPts val="0"/>
              </a:spcAft>
              <a:buClr>
                <a:srgbClr val="434343"/>
              </a:buClr>
              <a:buSzPts val="5800"/>
              <a:buFont typeface="Raleway ExtraBold" panose="020B0803030101060003"/>
              <a:buNone/>
              <a:defRPr sz="58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defRPr>
            </a:lvl7pPr>
            <a:lvl8pPr marR="0" lvl="7" algn="l" rtl="0">
              <a:lnSpc>
                <a:spcPct val="100000"/>
              </a:lnSpc>
              <a:spcBef>
                <a:spcPts val="0"/>
              </a:spcBef>
              <a:spcAft>
                <a:spcPts val="0"/>
              </a:spcAft>
              <a:buClr>
                <a:srgbClr val="434343"/>
              </a:buClr>
              <a:buSzPts val="5800"/>
              <a:buFont typeface="Raleway ExtraBold" panose="020B0803030101060003"/>
              <a:buNone/>
              <a:defRPr sz="58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defRPr>
            </a:lvl8pPr>
            <a:lvl9pPr marR="0" lvl="8" algn="l" rtl="0">
              <a:lnSpc>
                <a:spcPct val="100000"/>
              </a:lnSpc>
              <a:spcBef>
                <a:spcPts val="0"/>
              </a:spcBef>
              <a:spcAft>
                <a:spcPts val="0"/>
              </a:spcAft>
              <a:buClr>
                <a:srgbClr val="434343"/>
              </a:buClr>
              <a:buSzPts val="5800"/>
              <a:buFont typeface="Raleway ExtraBold" panose="020B0803030101060003"/>
              <a:buNone/>
              <a:defRPr sz="58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defRPr>
            </a:lvl9pPr>
          </a:lstStyle>
          <a:p/>
        </p:txBody>
      </p:sp>
      <p:sp>
        <p:nvSpPr>
          <p:cNvPr id="57" name="Google Shape;57;p13"/>
          <p:cNvSpPr txBox="1"/>
          <p:nvPr>
            <p:ph type="body" idx="1"/>
          </p:nvPr>
        </p:nvSpPr>
        <p:spPr>
          <a:xfrm>
            <a:off x="922000" y="1885951"/>
            <a:ext cx="6866100" cy="2366100"/>
          </a:xfrm>
          <a:prstGeom prst="rect">
            <a:avLst/>
          </a:prstGeom>
          <a:noFill/>
          <a:ln>
            <a:noFill/>
          </a:ln>
        </p:spPr>
        <p:txBody>
          <a:bodyPr spcFirstLastPara="1" wrap="square" lIns="91425" tIns="91425" rIns="91425" bIns="91425" anchor="t" anchorCtr="0"/>
          <a:lstStyle>
            <a:lvl1pPr marL="457200" marR="0" lvl="0" indent="-342900" algn="l" rtl="0">
              <a:lnSpc>
                <a:spcPct val="100000"/>
              </a:lnSpc>
              <a:spcBef>
                <a:spcPts val="600"/>
              </a:spcBef>
              <a:spcAft>
                <a:spcPts val="0"/>
              </a:spcAft>
              <a:buClr>
                <a:srgbClr val="FFB600"/>
              </a:buClr>
              <a:buSzPts val="1800"/>
              <a:buFont typeface="Raleway Light" panose="020B0403030101060003"/>
              <a:buChar char="●"/>
              <a:defRPr sz="1800" b="0" i="0" u="none" strike="noStrike" cap="none">
                <a:solidFill>
                  <a:srgbClr val="666666"/>
                </a:solidFill>
                <a:latin typeface="Raleway Light" panose="020B0403030101060003"/>
                <a:ea typeface="Raleway Light" panose="020B0403030101060003"/>
                <a:cs typeface="Raleway Light" panose="020B0403030101060003"/>
                <a:sym typeface="Raleway Light" panose="020B0403030101060003"/>
              </a:defRPr>
            </a:lvl1pPr>
            <a:lvl2pPr marL="914400" marR="0" lvl="1" indent="-342900" algn="l" rtl="0">
              <a:lnSpc>
                <a:spcPct val="100000"/>
              </a:lnSpc>
              <a:spcBef>
                <a:spcPts val="0"/>
              </a:spcBef>
              <a:spcAft>
                <a:spcPts val="0"/>
              </a:spcAft>
              <a:buClr>
                <a:srgbClr val="FFB600"/>
              </a:buClr>
              <a:buSzPts val="1800"/>
              <a:buFont typeface="Raleway Light" panose="020B0403030101060003"/>
              <a:buChar char="○"/>
              <a:defRPr sz="1800" b="0" i="0" u="none" strike="noStrike" cap="none">
                <a:solidFill>
                  <a:srgbClr val="666666"/>
                </a:solidFill>
                <a:latin typeface="Raleway Light" panose="020B0403030101060003"/>
                <a:ea typeface="Raleway Light" panose="020B0403030101060003"/>
                <a:cs typeface="Raleway Light" panose="020B0403030101060003"/>
                <a:sym typeface="Raleway Light" panose="020B0403030101060003"/>
              </a:defRPr>
            </a:lvl2pPr>
            <a:lvl3pPr marL="1371600" marR="0" lvl="2" indent="-342900" algn="l" rtl="0">
              <a:lnSpc>
                <a:spcPct val="100000"/>
              </a:lnSpc>
              <a:spcBef>
                <a:spcPts val="0"/>
              </a:spcBef>
              <a:spcAft>
                <a:spcPts val="0"/>
              </a:spcAft>
              <a:buClr>
                <a:srgbClr val="FFB600"/>
              </a:buClr>
              <a:buSzPts val="1800"/>
              <a:buFont typeface="Raleway Light" panose="020B0403030101060003"/>
              <a:buChar char="■"/>
              <a:defRPr sz="1800" b="0" i="0" u="none" strike="noStrike" cap="none">
                <a:solidFill>
                  <a:srgbClr val="666666"/>
                </a:solidFill>
                <a:latin typeface="Raleway Light" panose="020B0403030101060003"/>
                <a:ea typeface="Raleway Light" panose="020B0403030101060003"/>
                <a:cs typeface="Raleway Light" panose="020B0403030101060003"/>
                <a:sym typeface="Raleway Light" panose="020B0403030101060003"/>
              </a:defRPr>
            </a:lvl3pPr>
            <a:lvl4pPr marL="1828800" marR="0" lvl="3" indent="-342900" algn="l" rtl="0">
              <a:lnSpc>
                <a:spcPct val="100000"/>
              </a:lnSpc>
              <a:spcBef>
                <a:spcPts val="0"/>
              </a:spcBef>
              <a:spcAft>
                <a:spcPts val="0"/>
              </a:spcAft>
              <a:buClr>
                <a:srgbClr val="666666"/>
              </a:buClr>
              <a:buSzPts val="1800"/>
              <a:buFont typeface="Raleway Light" panose="020B0403030101060003"/>
              <a:buChar char="●"/>
              <a:defRPr sz="1800" b="0" i="0" u="none" strike="noStrike" cap="none">
                <a:solidFill>
                  <a:srgbClr val="666666"/>
                </a:solidFill>
                <a:latin typeface="Raleway Light" panose="020B0403030101060003"/>
                <a:ea typeface="Raleway Light" panose="020B0403030101060003"/>
                <a:cs typeface="Raleway Light" panose="020B0403030101060003"/>
                <a:sym typeface="Raleway Light" panose="020B0403030101060003"/>
              </a:defRPr>
            </a:lvl4pPr>
            <a:lvl5pPr marL="2286000" marR="0" lvl="4" indent="-342900" algn="l" rtl="0">
              <a:lnSpc>
                <a:spcPct val="100000"/>
              </a:lnSpc>
              <a:spcBef>
                <a:spcPts val="0"/>
              </a:spcBef>
              <a:spcAft>
                <a:spcPts val="0"/>
              </a:spcAft>
              <a:buClr>
                <a:srgbClr val="666666"/>
              </a:buClr>
              <a:buSzPts val="1800"/>
              <a:buFont typeface="Raleway Light" panose="020B0403030101060003"/>
              <a:buChar char="○"/>
              <a:defRPr sz="1800" b="0" i="0" u="none" strike="noStrike" cap="none">
                <a:solidFill>
                  <a:srgbClr val="666666"/>
                </a:solidFill>
                <a:latin typeface="Raleway Light" panose="020B0403030101060003"/>
                <a:ea typeface="Raleway Light" panose="020B0403030101060003"/>
                <a:cs typeface="Raleway Light" panose="020B0403030101060003"/>
                <a:sym typeface="Raleway Light" panose="020B0403030101060003"/>
              </a:defRPr>
            </a:lvl5pPr>
            <a:lvl6pPr marL="2743200" marR="0" lvl="5" indent="-342900" algn="l" rtl="0">
              <a:lnSpc>
                <a:spcPct val="100000"/>
              </a:lnSpc>
              <a:spcBef>
                <a:spcPts val="0"/>
              </a:spcBef>
              <a:spcAft>
                <a:spcPts val="0"/>
              </a:spcAft>
              <a:buClr>
                <a:srgbClr val="666666"/>
              </a:buClr>
              <a:buSzPts val="1800"/>
              <a:buFont typeface="Raleway Light" panose="020B0403030101060003"/>
              <a:buChar char="■"/>
              <a:defRPr sz="1800" b="0" i="0" u="none" strike="noStrike" cap="none">
                <a:solidFill>
                  <a:srgbClr val="666666"/>
                </a:solidFill>
                <a:latin typeface="Raleway Light" panose="020B0403030101060003"/>
                <a:ea typeface="Raleway Light" panose="020B0403030101060003"/>
                <a:cs typeface="Raleway Light" panose="020B0403030101060003"/>
                <a:sym typeface="Raleway Light" panose="020B0403030101060003"/>
              </a:defRPr>
            </a:lvl6pPr>
            <a:lvl7pPr marL="3200400" marR="0" lvl="6" indent="-342900" algn="l" rtl="0">
              <a:lnSpc>
                <a:spcPct val="100000"/>
              </a:lnSpc>
              <a:spcBef>
                <a:spcPts val="0"/>
              </a:spcBef>
              <a:spcAft>
                <a:spcPts val="0"/>
              </a:spcAft>
              <a:buClr>
                <a:srgbClr val="666666"/>
              </a:buClr>
              <a:buSzPts val="1800"/>
              <a:buFont typeface="Raleway Light" panose="020B0403030101060003"/>
              <a:buChar char="●"/>
              <a:defRPr sz="1800" b="0" i="0" u="none" strike="noStrike" cap="none">
                <a:solidFill>
                  <a:srgbClr val="666666"/>
                </a:solidFill>
                <a:latin typeface="Raleway Light" panose="020B0403030101060003"/>
                <a:ea typeface="Raleway Light" panose="020B0403030101060003"/>
                <a:cs typeface="Raleway Light" panose="020B0403030101060003"/>
                <a:sym typeface="Raleway Light" panose="020B0403030101060003"/>
              </a:defRPr>
            </a:lvl7pPr>
            <a:lvl8pPr marL="3657600" marR="0" lvl="7" indent="-342900" algn="l" rtl="0">
              <a:lnSpc>
                <a:spcPct val="100000"/>
              </a:lnSpc>
              <a:spcBef>
                <a:spcPts val="0"/>
              </a:spcBef>
              <a:spcAft>
                <a:spcPts val="0"/>
              </a:spcAft>
              <a:buClr>
                <a:srgbClr val="666666"/>
              </a:buClr>
              <a:buSzPts val="1800"/>
              <a:buFont typeface="Raleway Light" panose="020B0403030101060003"/>
              <a:buChar char="○"/>
              <a:defRPr sz="1800" b="0" i="0" u="none" strike="noStrike" cap="none">
                <a:solidFill>
                  <a:srgbClr val="666666"/>
                </a:solidFill>
                <a:latin typeface="Raleway Light" panose="020B0403030101060003"/>
                <a:ea typeface="Raleway Light" panose="020B0403030101060003"/>
                <a:cs typeface="Raleway Light" panose="020B0403030101060003"/>
                <a:sym typeface="Raleway Light" panose="020B0403030101060003"/>
              </a:defRPr>
            </a:lvl8pPr>
            <a:lvl9pPr marL="4114800" marR="0" lvl="8" indent="-342900" algn="l" rtl="0">
              <a:lnSpc>
                <a:spcPct val="100000"/>
              </a:lnSpc>
              <a:spcBef>
                <a:spcPts val="0"/>
              </a:spcBef>
              <a:spcAft>
                <a:spcPts val="0"/>
              </a:spcAft>
              <a:buClr>
                <a:srgbClr val="666666"/>
              </a:buClr>
              <a:buSzPts val="1800"/>
              <a:buFont typeface="Raleway Light" panose="020B0403030101060003"/>
              <a:buChar char="■"/>
              <a:defRPr sz="1800" b="0" i="0" u="none" strike="noStrike" cap="none">
                <a:solidFill>
                  <a:srgbClr val="666666"/>
                </a:solidFill>
                <a:latin typeface="Raleway Light" panose="020B0403030101060003"/>
                <a:ea typeface="Raleway Light" panose="020B0403030101060003"/>
                <a:cs typeface="Raleway Light" panose="020B0403030101060003"/>
                <a:sym typeface="Raleway Light" panose="020B0403030101060003"/>
              </a:defRPr>
            </a:lvl9pPr>
          </a:lstStyle>
          <a:p/>
        </p:txBody>
      </p:sp>
      <p:sp>
        <p:nvSpPr>
          <p:cNvPr id="58" name="Google Shape;58;p13"/>
          <p:cNvSpPr txBox="1"/>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1pPr>
            <a:lvl2pPr marL="0" marR="0" lvl="1"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2pPr>
            <a:lvl3pPr marL="0" marR="0" lvl="2"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3pPr>
            <a:lvl4pPr marL="0" marR="0" lvl="3"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4pPr>
            <a:lvl5pPr marL="0" marR="0" lvl="4"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5pPr>
            <a:lvl6pPr marL="0" marR="0" lvl="5"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6pPr>
            <a:lvl7pPr marL="0" marR="0" lvl="6"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7pPr>
            <a:lvl8pPr marL="0" marR="0" lvl="7"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8pPr>
            <a:lvl9pPr marL="0" marR="0" lvl="8"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defRPr>
            </a:lvl9pPr>
          </a:lstStyle>
          <a:p>
            <a:pPr marL="0" lvl="0" indent="0" algn="ct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7.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7.xml"/><Relationship Id="rId2" Type="http://schemas.openxmlformats.org/officeDocument/2006/relationships/image" Target="../media/image7.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7.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7.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13.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7.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17.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7.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7.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7.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7.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7.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7.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7.xml"/><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17.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4.xml"/><Relationship Id="rId1" Type="http://schemas.openxmlformats.org/officeDocument/2006/relationships/image" Target="../media/image16.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7.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7.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7.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7.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7.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7.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06" name="Shape 106"/>
        <p:cNvGrpSpPr/>
        <p:nvPr/>
      </p:nvGrpSpPr>
      <p:grpSpPr>
        <a:xfrm>
          <a:off x="0" y="0"/>
          <a:ext cx="0" cy="0"/>
          <a:chOff x="0" y="0"/>
          <a:chExt cx="0" cy="0"/>
        </a:xfrm>
      </p:grpSpPr>
      <p:sp>
        <p:nvSpPr>
          <p:cNvPr id="107" name="Google Shape;107;p24"/>
          <p:cNvSpPr txBox="1"/>
          <p:nvPr>
            <p:ph type="ctrTitle"/>
          </p:nvPr>
        </p:nvSpPr>
        <p:spPr>
          <a:xfrm>
            <a:off x="685800" y="3287213"/>
            <a:ext cx="7772400" cy="1159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FFFFFF"/>
              </a:buClr>
              <a:buSzPts val="6000"/>
              <a:buFont typeface="Raleway ExtraBold" panose="020B0803030101060003"/>
              <a:buNone/>
            </a:pPr>
            <a:r>
              <a:rPr lang="en-GB">
                <a:solidFill>
                  <a:srgbClr val="434343"/>
                </a:solidFill>
              </a:rPr>
              <a:t>Introduction to</a:t>
            </a:r>
            <a:r>
              <a:rPr lang="en-GB" sz="6000" b="0" i="0" u="none" strike="noStrike" cap="none">
                <a:solidFill>
                  <a:srgbClr val="FFFFFF"/>
                </a:solidFill>
                <a:latin typeface="Raleway ExtraBold" panose="020B0803030101060003"/>
                <a:ea typeface="Raleway ExtraBold" panose="020B0803030101060003"/>
                <a:cs typeface="Raleway ExtraBold" panose="020B0803030101060003"/>
                <a:sym typeface="Raleway ExtraBold" panose="020B0803030101060003"/>
              </a:rPr>
              <a:t> </a:t>
            </a:r>
            <a:r>
              <a:rPr lang="en-GB">
                <a:highlight>
                  <a:srgbClr val="FFFF00"/>
                </a:highlight>
              </a:rPr>
              <a:t>React</a:t>
            </a:r>
            <a:endParaRPr lang="en-GB" sz="6000" b="0" i="0" u="none" strike="noStrike" cap="none">
              <a:solidFill>
                <a:srgbClr val="FFFFFF"/>
              </a:solidFill>
              <a:highlight>
                <a:srgbClr val="FFFF00"/>
              </a:highlight>
              <a:latin typeface="Raleway ExtraBold" panose="020B0803030101060003"/>
              <a:ea typeface="Raleway ExtraBold" panose="020B0803030101060003"/>
              <a:cs typeface="Raleway ExtraBold" panose="020B0803030101060003"/>
              <a:sym typeface="Raleway ExtraBold" panose="020B0803030101060003"/>
            </a:endParaRPr>
          </a:p>
        </p:txBody>
      </p:sp>
      <p:pic>
        <p:nvPicPr>
          <p:cNvPr id="108" name="Google Shape;108;p24"/>
          <p:cNvPicPr preferRelativeResize="0"/>
          <p:nvPr/>
        </p:nvPicPr>
        <p:blipFill>
          <a:blip r:embed="rId1"/>
          <a:stretch>
            <a:fillRect/>
          </a:stretch>
        </p:blipFill>
        <p:spPr>
          <a:xfrm>
            <a:off x="7895874" y="0"/>
            <a:ext cx="1248124" cy="1248124"/>
          </a:xfrm>
          <a:prstGeom prst="rect">
            <a:avLst/>
          </a:prstGeom>
          <a:noFill/>
          <a:ln>
            <a:noFill/>
          </a:ln>
        </p:spPr>
      </p:pic>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2" name="Shape 422"/>
        <p:cNvGrpSpPr/>
        <p:nvPr/>
      </p:nvGrpSpPr>
      <p:grpSpPr>
        <a:xfrm>
          <a:off x="0" y="0"/>
          <a:ext cx="0" cy="0"/>
          <a:chOff x="0" y="0"/>
          <a:chExt cx="0" cy="0"/>
        </a:xfrm>
      </p:grpSpPr>
      <p:sp>
        <p:nvSpPr>
          <p:cNvPr id="423" name="Google Shape;423;p34"/>
          <p:cNvSpPr txBox="1"/>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fld id="{00000000-1234-1234-1234-123412341234}" type="slidenum">
              <a:rPr lang="en-GB"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rPr>
            </a:fld>
            <a:endPara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endParaRPr>
          </a:p>
        </p:txBody>
      </p:sp>
      <p:pic>
        <p:nvPicPr>
          <p:cNvPr id="424" name="Google Shape;424;p34"/>
          <p:cNvPicPr preferRelativeResize="0"/>
          <p:nvPr/>
        </p:nvPicPr>
        <p:blipFill>
          <a:blip r:embed="rId1"/>
          <a:stretch>
            <a:fillRect/>
          </a:stretch>
        </p:blipFill>
        <p:spPr>
          <a:xfrm>
            <a:off x="7788099" y="141675"/>
            <a:ext cx="1248124" cy="1248124"/>
          </a:xfrm>
          <a:prstGeom prst="rect">
            <a:avLst/>
          </a:prstGeom>
          <a:noFill/>
          <a:ln>
            <a:noFill/>
          </a:ln>
        </p:spPr>
      </p:pic>
      <p:pic>
        <p:nvPicPr>
          <p:cNvPr id="425" name="Google Shape;425;p34"/>
          <p:cNvPicPr preferRelativeResize="0"/>
          <p:nvPr/>
        </p:nvPicPr>
        <p:blipFill>
          <a:blip r:embed="rId2"/>
          <a:stretch>
            <a:fillRect/>
          </a:stretch>
        </p:blipFill>
        <p:spPr>
          <a:xfrm>
            <a:off x="4332225" y="1586999"/>
            <a:ext cx="3883448" cy="2895701"/>
          </a:xfrm>
          <a:prstGeom prst="rect">
            <a:avLst/>
          </a:prstGeom>
          <a:noFill/>
          <a:ln>
            <a:noFill/>
          </a:ln>
        </p:spPr>
      </p:pic>
      <p:sp>
        <p:nvSpPr>
          <p:cNvPr id="426" name="Google Shape;426;p34"/>
          <p:cNvSpPr/>
          <p:nvPr/>
        </p:nvSpPr>
        <p:spPr>
          <a:xfrm>
            <a:off x="2891125" y="2675275"/>
            <a:ext cx="840600" cy="285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427;p34"/>
          <p:cNvSpPr/>
          <p:nvPr/>
        </p:nvSpPr>
        <p:spPr>
          <a:xfrm>
            <a:off x="2891125" y="3157125"/>
            <a:ext cx="851700" cy="2241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428;p34"/>
          <p:cNvSpPr txBox="1"/>
          <p:nvPr>
            <p:ph type="title"/>
          </p:nvPr>
        </p:nvSpPr>
        <p:spPr>
          <a:xfrm>
            <a:off x="922000" y="475625"/>
            <a:ext cx="68661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434343"/>
              </a:buClr>
              <a:buSzPts val="5800"/>
              <a:buFont typeface="Raleway ExtraBold" panose="020B0803030101060003"/>
              <a:buNone/>
            </a:pPr>
            <a:r>
              <a:rPr lang="en-GB" sz="3600"/>
              <a:t>Why is React so fast?</a:t>
            </a:r>
            <a:endParaRPr sz="36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endParaRPr>
          </a:p>
        </p:txBody>
      </p:sp>
      <p:pic>
        <p:nvPicPr>
          <p:cNvPr id="429" name="Google Shape;429;p34"/>
          <p:cNvPicPr preferRelativeResize="0"/>
          <p:nvPr/>
        </p:nvPicPr>
        <p:blipFill>
          <a:blip r:embed="rId3"/>
          <a:stretch>
            <a:fillRect/>
          </a:stretch>
        </p:blipFill>
        <p:spPr>
          <a:xfrm>
            <a:off x="1115924" y="2435450"/>
            <a:ext cx="1334325" cy="1198800"/>
          </a:xfrm>
          <a:prstGeom prst="rect">
            <a:avLst/>
          </a:prstGeom>
          <a:noFill/>
          <a:ln>
            <a:noFill/>
          </a:ln>
        </p:spPr>
      </p:pic>
      <p:sp>
        <p:nvSpPr>
          <p:cNvPr id="430" name="Google Shape;430;p34"/>
          <p:cNvSpPr/>
          <p:nvPr/>
        </p:nvSpPr>
        <p:spPr>
          <a:xfrm>
            <a:off x="4572000" y="1440825"/>
            <a:ext cx="1248127" cy="173075"/>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panose="020B0604020202020204"/>
              </a:rPr>
              <a:t>Virtual DOM</a:t>
            </a:r>
            <a:endParaRPr b="0" i="0">
              <a:ln w="9525" cap="flat" cmpd="sng">
                <a:solidFill>
                  <a:schemeClr val="dk2"/>
                </a:solidFill>
                <a:prstDash val="solid"/>
                <a:round/>
                <a:headEnd type="none" w="sm" len="sm"/>
                <a:tailEnd type="none" w="sm" len="sm"/>
              </a:ln>
              <a:solidFill>
                <a:schemeClr val="lt2"/>
              </a:solidFill>
              <a:latin typeface="Arial" panose="020B0604020202020204"/>
            </a:endParaRPr>
          </a:p>
        </p:txBody>
      </p:sp>
      <p:pic>
        <p:nvPicPr>
          <p:cNvPr id="431" name="Google Shape;431;p34"/>
          <p:cNvPicPr preferRelativeResize="0"/>
          <p:nvPr/>
        </p:nvPicPr>
        <p:blipFill>
          <a:blip r:embed="rId4"/>
          <a:stretch>
            <a:fillRect/>
          </a:stretch>
        </p:blipFill>
        <p:spPr>
          <a:xfrm>
            <a:off x="4167925" y="1166977"/>
            <a:ext cx="2056275" cy="498200"/>
          </a:xfrm>
          <a:prstGeom prst="rect">
            <a:avLst/>
          </a:prstGeom>
          <a:noFill/>
          <a:ln>
            <a:noFill/>
          </a:ln>
        </p:spPr>
      </p:pic>
      <p:pic>
        <p:nvPicPr>
          <p:cNvPr id="432" name="Google Shape;432;p34"/>
          <p:cNvPicPr preferRelativeResize="0"/>
          <p:nvPr/>
        </p:nvPicPr>
        <p:blipFill>
          <a:blip r:embed="rId5"/>
          <a:stretch>
            <a:fillRect/>
          </a:stretch>
        </p:blipFill>
        <p:spPr>
          <a:xfrm>
            <a:off x="6566332" y="1824500"/>
            <a:ext cx="1908368" cy="498200"/>
          </a:xfrm>
          <a:prstGeom prst="rect">
            <a:avLst/>
          </a:prstGeom>
          <a:noFill/>
          <a:ln>
            <a:noFill/>
          </a:ln>
        </p:spPr>
      </p:pic>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6" name="Shape 436"/>
        <p:cNvGrpSpPr/>
        <p:nvPr/>
      </p:nvGrpSpPr>
      <p:grpSpPr>
        <a:xfrm>
          <a:off x="0" y="0"/>
          <a:ext cx="0" cy="0"/>
          <a:chOff x="0" y="0"/>
          <a:chExt cx="0" cy="0"/>
        </a:xfrm>
      </p:grpSpPr>
      <p:sp>
        <p:nvSpPr>
          <p:cNvPr id="437" name="Google Shape;437;p35"/>
          <p:cNvSpPr txBox="1"/>
          <p:nvPr>
            <p:ph type="title"/>
          </p:nvPr>
        </p:nvSpPr>
        <p:spPr>
          <a:xfrm>
            <a:off x="700800" y="1389800"/>
            <a:ext cx="38712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434343"/>
              </a:buClr>
              <a:buSzPts val="5800"/>
              <a:buFont typeface="Raleway ExtraBold" panose="020B0803030101060003"/>
              <a:buNone/>
            </a:pPr>
            <a:r>
              <a:rPr lang="en-GB" sz="3600"/>
              <a:t>What is a </a:t>
            </a:r>
            <a:r>
              <a:rPr lang="en-GB" sz="3600">
                <a:solidFill>
                  <a:srgbClr val="FFB600"/>
                </a:solidFill>
              </a:rPr>
              <a:t>Virtual</a:t>
            </a:r>
            <a:r>
              <a:rPr lang="en-GB" sz="36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rPr>
              <a:t> </a:t>
            </a:r>
            <a:r>
              <a:rPr lang="en-GB" sz="3600"/>
              <a:t>DOM?</a:t>
            </a:r>
            <a:endParaRPr sz="36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endParaRPr>
          </a:p>
        </p:txBody>
      </p:sp>
      <p:sp>
        <p:nvSpPr>
          <p:cNvPr id="438" name="Google Shape;438;p35"/>
          <p:cNvSpPr txBox="1"/>
          <p:nvPr>
            <p:ph type="body" idx="1"/>
          </p:nvPr>
        </p:nvSpPr>
        <p:spPr>
          <a:xfrm>
            <a:off x="700800" y="2747525"/>
            <a:ext cx="3871200" cy="1482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chemeClr val="dk1"/>
              </a:buClr>
              <a:buSzPts val="1100"/>
              <a:buFont typeface="Arial" panose="020B0604020202020204"/>
              <a:buNone/>
            </a:pPr>
            <a:r>
              <a:rPr lang="en-GB"/>
              <a:t>A Javascript Object that is a</a:t>
            </a:r>
            <a:r>
              <a:rPr lang="en-GB"/>
              <a:t> “virtual”, representation of the “real” DOM.</a:t>
            </a:r>
            <a:endParaRPr lang="en-GB"/>
          </a:p>
          <a:p>
            <a:pPr marL="0" marR="0" lvl="0" indent="0" algn="l" rtl="0">
              <a:lnSpc>
                <a:spcPct val="100000"/>
              </a:lnSpc>
              <a:spcBef>
                <a:spcPts val="600"/>
              </a:spcBef>
              <a:spcAft>
                <a:spcPts val="0"/>
              </a:spcAft>
              <a:buClr>
                <a:srgbClr val="FFB600"/>
              </a:buClr>
              <a:buSzPts val="1800"/>
              <a:buFont typeface="Raleway Light" panose="020B0403030101060003"/>
              <a:buNone/>
            </a:pPr>
          </a:p>
        </p:txBody>
      </p:sp>
      <p:sp>
        <p:nvSpPr>
          <p:cNvPr id="439" name="Google Shape;439;p35"/>
          <p:cNvSpPr txBox="1"/>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fld id="{00000000-1234-1234-1234-123412341234}" type="slidenum">
              <a:rPr lang="en-GB"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rPr>
            </a:fld>
            <a:endPara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endParaRPr>
          </a:p>
        </p:txBody>
      </p:sp>
      <p:pic>
        <p:nvPicPr>
          <p:cNvPr id="440" name="Google Shape;440;p35"/>
          <p:cNvPicPr preferRelativeResize="0"/>
          <p:nvPr/>
        </p:nvPicPr>
        <p:blipFill>
          <a:blip r:embed="rId1"/>
          <a:stretch>
            <a:fillRect/>
          </a:stretch>
        </p:blipFill>
        <p:spPr>
          <a:xfrm>
            <a:off x="7788099" y="141675"/>
            <a:ext cx="1248124" cy="1248124"/>
          </a:xfrm>
          <a:prstGeom prst="rect">
            <a:avLst/>
          </a:prstGeom>
          <a:noFill/>
          <a:ln>
            <a:noFill/>
          </a:ln>
        </p:spPr>
      </p:pic>
      <p:pic>
        <p:nvPicPr>
          <p:cNvPr id="441" name="Google Shape;441;p35"/>
          <p:cNvPicPr preferRelativeResize="0"/>
          <p:nvPr/>
        </p:nvPicPr>
        <p:blipFill>
          <a:blip r:embed="rId2"/>
          <a:stretch>
            <a:fillRect/>
          </a:stretch>
        </p:blipFill>
        <p:spPr>
          <a:xfrm>
            <a:off x="4724400" y="1542199"/>
            <a:ext cx="3286125" cy="2705100"/>
          </a:xfrm>
          <a:prstGeom prst="rect">
            <a:avLst/>
          </a:prstGeom>
          <a:noFill/>
          <a:ln>
            <a:noFill/>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8"/>
                                        </p:tgtEl>
                                        <p:attrNameLst>
                                          <p:attrName>style.visibility</p:attrName>
                                        </p:attrNameLst>
                                      </p:cBhvr>
                                      <p:to>
                                        <p:strVal val="visible"/>
                                      </p:to>
                                    </p:set>
                                    <p:animEffect transition="in" filter="fade">
                                      <p:cBhvr>
                                        <p:cTn id="7" dur="1000"/>
                                        <p:tgtEl>
                                          <p:spTgt spid="4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5" name="Shape 445"/>
        <p:cNvGrpSpPr/>
        <p:nvPr/>
      </p:nvGrpSpPr>
      <p:grpSpPr>
        <a:xfrm>
          <a:off x="0" y="0"/>
          <a:ext cx="0" cy="0"/>
          <a:chOff x="0" y="0"/>
          <a:chExt cx="0" cy="0"/>
        </a:xfrm>
      </p:grpSpPr>
      <p:sp>
        <p:nvSpPr>
          <p:cNvPr id="446" name="Google Shape;446;p36"/>
          <p:cNvSpPr txBox="1"/>
          <p:nvPr>
            <p:ph type="title"/>
          </p:nvPr>
        </p:nvSpPr>
        <p:spPr>
          <a:xfrm>
            <a:off x="922000" y="649100"/>
            <a:ext cx="68661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434343"/>
              </a:buClr>
              <a:buSzPts val="5800"/>
              <a:buFont typeface="Raleway ExtraBold" panose="020B0803030101060003"/>
              <a:buNone/>
            </a:pPr>
            <a:r>
              <a:rPr lang="en-GB"/>
              <a:t>Why use react?</a:t>
            </a:r>
            <a:endParaRPr sz="58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endParaRPr>
          </a:p>
        </p:txBody>
      </p:sp>
      <p:sp>
        <p:nvSpPr>
          <p:cNvPr id="447" name="Google Shape;447;p36"/>
          <p:cNvSpPr txBox="1"/>
          <p:nvPr>
            <p:ph type="body" idx="1"/>
          </p:nvPr>
        </p:nvSpPr>
        <p:spPr>
          <a:xfrm>
            <a:off x="866850" y="1733425"/>
            <a:ext cx="6866100" cy="29010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FFB600"/>
              </a:buClr>
              <a:buSzPts val="1800"/>
              <a:buFont typeface="Raleway Light" panose="020B0403030101060003"/>
              <a:buChar char="●"/>
            </a:pPr>
            <a:r>
              <a:rPr lang="en-GB"/>
              <a:t>Updates and renders only the elements that change/update in the DOM( hence quick rendering )</a:t>
            </a:r>
            <a:br>
              <a:rPr lang="en-GB"/>
            </a:br>
            <a:endParaRPr lang="en-GB"/>
          </a:p>
          <a:p>
            <a:pPr marL="457200" marR="0" lvl="0" indent="-342900" algn="l" rtl="0">
              <a:lnSpc>
                <a:spcPct val="100000"/>
              </a:lnSpc>
              <a:spcBef>
                <a:spcPts val="0"/>
              </a:spcBef>
              <a:spcAft>
                <a:spcPts val="0"/>
              </a:spcAft>
              <a:buClr>
                <a:srgbClr val="FFB600"/>
              </a:buClr>
              <a:buSzPts val="1800"/>
              <a:buFont typeface="Raleway Light" panose="020B0403030101060003"/>
              <a:buChar char="●"/>
            </a:pPr>
            <a:r>
              <a:rPr lang="en-GB"/>
              <a:t>Build encapsulated components that manage their own state.</a:t>
            </a:r>
            <a:br>
              <a:rPr lang="en-GB"/>
            </a:br>
            <a:endParaRPr lang="en-GB"/>
          </a:p>
          <a:p>
            <a:pPr marL="457200" marR="0" lvl="0" indent="-342900" algn="l" rtl="0">
              <a:lnSpc>
                <a:spcPct val="100000"/>
              </a:lnSpc>
              <a:spcBef>
                <a:spcPts val="0"/>
              </a:spcBef>
              <a:spcAft>
                <a:spcPts val="0"/>
              </a:spcAft>
              <a:buClr>
                <a:srgbClr val="FFB600"/>
              </a:buClr>
              <a:buSzPts val="1800"/>
              <a:buFont typeface="Raleway Light" panose="020B0403030101060003"/>
              <a:buChar char="●"/>
            </a:pPr>
            <a:r>
              <a:rPr lang="en-GB"/>
              <a:t>React can also render on the server using Node and powerful mobile apps using react native.</a:t>
            </a:r>
            <a:endParaRPr lang="en-GB"/>
          </a:p>
          <a:p>
            <a:pPr marL="457200" marR="0" lvl="0" indent="0" algn="l" rtl="0">
              <a:lnSpc>
                <a:spcPct val="100000"/>
              </a:lnSpc>
              <a:spcBef>
                <a:spcPts val="0"/>
              </a:spcBef>
              <a:spcAft>
                <a:spcPts val="0"/>
              </a:spcAft>
              <a:buNone/>
            </a:pPr>
          </a:p>
        </p:txBody>
      </p:sp>
      <p:sp>
        <p:nvSpPr>
          <p:cNvPr id="448" name="Google Shape;448;p36"/>
          <p:cNvSpPr txBox="1"/>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fld id="{00000000-1234-1234-1234-123412341234}" type="slidenum">
              <a:rPr lang="en-GB"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rPr>
            </a:fld>
            <a:endPara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endParaRPr>
          </a:p>
        </p:txBody>
      </p:sp>
      <p:pic>
        <p:nvPicPr>
          <p:cNvPr id="449" name="Google Shape;449;p36"/>
          <p:cNvPicPr preferRelativeResize="0"/>
          <p:nvPr/>
        </p:nvPicPr>
        <p:blipFill>
          <a:blip r:embed="rId1"/>
          <a:stretch>
            <a:fillRect/>
          </a:stretch>
        </p:blipFill>
        <p:spPr>
          <a:xfrm>
            <a:off x="7788099" y="141675"/>
            <a:ext cx="1248124" cy="1248124"/>
          </a:xfrm>
          <a:prstGeom prst="rect">
            <a:avLst/>
          </a:prstGeom>
          <a:noFill/>
          <a:ln>
            <a:noFill/>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7">
                                            <p:txEl>
                                              <p:pRg st="0" end="0"/>
                                            </p:txEl>
                                          </p:spTgt>
                                        </p:tgtEl>
                                        <p:attrNameLst>
                                          <p:attrName>style.visibility</p:attrName>
                                        </p:attrNameLst>
                                      </p:cBhvr>
                                      <p:to>
                                        <p:strVal val="visible"/>
                                      </p:to>
                                    </p:set>
                                    <p:animEffect transition="in" filter="fade">
                                      <p:cBhvr>
                                        <p:cTn id="7" dur="1000"/>
                                        <p:tgtEl>
                                          <p:spTgt spid="4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7">
                                            <p:txEl>
                                              <p:pRg st="1" end="1"/>
                                            </p:txEl>
                                          </p:spTgt>
                                        </p:tgtEl>
                                        <p:attrNameLst>
                                          <p:attrName>style.visibility</p:attrName>
                                        </p:attrNameLst>
                                      </p:cBhvr>
                                      <p:to>
                                        <p:strVal val="visible"/>
                                      </p:to>
                                    </p:set>
                                    <p:animEffect transition="in" filter="fade">
                                      <p:cBhvr>
                                        <p:cTn id="12" dur="1000"/>
                                        <p:tgtEl>
                                          <p:spTgt spid="4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7">
                                            <p:txEl>
                                              <p:pRg st="2" end="2"/>
                                            </p:txEl>
                                          </p:spTgt>
                                        </p:tgtEl>
                                        <p:attrNameLst>
                                          <p:attrName>style.visibility</p:attrName>
                                        </p:attrNameLst>
                                      </p:cBhvr>
                                      <p:to>
                                        <p:strVal val="visible"/>
                                      </p:to>
                                    </p:set>
                                    <p:animEffect transition="in" filter="fade">
                                      <p:cBhvr>
                                        <p:cTn id="17" dur="1000"/>
                                        <p:tgtEl>
                                          <p:spTgt spid="4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47">
                                            <p:txEl>
                                              <p:pRg st="3" end="3"/>
                                            </p:txEl>
                                          </p:spTgt>
                                        </p:tgtEl>
                                        <p:attrNameLst>
                                          <p:attrName>style.visibility</p:attrName>
                                        </p:attrNameLst>
                                      </p:cBhvr>
                                      <p:to>
                                        <p:strVal val="visible"/>
                                      </p:to>
                                    </p:set>
                                    <p:animEffect transition="in" filter="fade">
                                      <p:cBhvr>
                                        <p:cTn id="22" dur="1000"/>
                                        <p:tgtEl>
                                          <p:spTgt spid="447">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3" name="Shape 453"/>
        <p:cNvGrpSpPr/>
        <p:nvPr/>
      </p:nvGrpSpPr>
      <p:grpSpPr>
        <a:xfrm>
          <a:off x="0" y="0"/>
          <a:ext cx="0" cy="0"/>
          <a:chOff x="0" y="0"/>
          <a:chExt cx="0" cy="0"/>
        </a:xfrm>
      </p:grpSpPr>
      <p:sp>
        <p:nvSpPr>
          <p:cNvPr id="454" name="Google Shape;454;p37"/>
          <p:cNvSpPr txBox="1"/>
          <p:nvPr>
            <p:ph type="title"/>
          </p:nvPr>
        </p:nvSpPr>
        <p:spPr>
          <a:xfrm>
            <a:off x="922000" y="475625"/>
            <a:ext cx="68661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434343"/>
              </a:buClr>
              <a:buSzPts val="5800"/>
              <a:buFont typeface="Raleway ExtraBold" panose="020B0803030101060003"/>
              <a:buNone/>
            </a:pPr>
            <a:r>
              <a:rPr lang="en-GB"/>
              <a:t>History of React</a:t>
            </a:r>
            <a:endParaRPr sz="58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endParaRPr>
          </a:p>
        </p:txBody>
      </p:sp>
      <p:sp>
        <p:nvSpPr>
          <p:cNvPr id="455" name="Google Shape;455;p37"/>
          <p:cNvSpPr txBox="1"/>
          <p:nvPr>
            <p:ph type="body" idx="1"/>
          </p:nvPr>
        </p:nvSpPr>
        <p:spPr>
          <a:xfrm>
            <a:off x="858175" y="1506500"/>
            <a:ext cx="6866100" cy="29010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FFB600"/>
              </a:buClr>
              <a:buSzPts val="1800"/>
              <a:buFont typeface="Raleway Light" panose="020B0403030101060003"/>
              <a:buChar char="●"/>
            </a:pPr>
            <a:r>
              <a:rPr lang="en-GB"/>
              <a:t>C</a:t>
            </a:r>
            <a:r>
              <a:rPr lang="en-GB"/>
              <a:t>reated by </a:t>
            </a:r>
            <a:r>
              <a:rPr lang="en-GB" b="1">
                <a:latin typeface="Raleway" panose="020B0503030101060003"/>
                <a:ea typeface="Raleway" panose="020B0503030101060003"/>
                <a:cs typeface="Raleway" panose="020B0503030101060003"/>
                <a:sym typeface="Raleway" panose="020B0503030101060003"/>
              </a:rPr>
              <a:t>Jordan Walke</a:t>
            </a:r>
            <a:r>
              <a:rPr lang="en-GB"/>
              <a:t>, a software engineer at Facebook</a:t>
            </a:r>
            <a:br>
              <a:rPr lang="en-GB"/>
            </a:br>
            <a:endParaRPr lang="en-GB"/>
          </a:p>
          <a:p>
            <a:pPr marL="457200" marR="0" lvl="0" indent="-342900" algn="l" rtl="0">
              <a:lnSpc>
                <a:spcPct val="100000"/>
              </a:lnSpc>
              <a:spcBef>
                <a:spcPts val="0"/>
              </a:spcBef>
              <a:spcAft>
                <a:spcPts val="0"/>
              </a:spcAft>
              <a:buClr>
                <a:srgbClr val="FFB600"/>
              </a:buClr>
              <a:buSzPts val="1800"/>
              <a:buFont typeface="Raleway Light" panose="020B0403030101060003"/>
              <a:buChar char="●"/>
            </a:pPr>
            <a:r>
              <a:rPr lang="en-GB"/>
              <a:t>F</a:t>
            </a:r>
            <a:r>
              <a:rPr lang="en-GB"/>
              <a:t>irst deployed on </a:t>
            </a:r>
            <a:r>
              <a:rPr lang="en-GB" b="1" i="1">
                <a:latin typeface="Raleway" panose="020B0503030101060003"/>
                <a:ea typeface="Raleway" panose="020B0503030101060003"/>
                <a:cs typeface="Raleway" panose="020B0503030101060003"/>
                <a:sym typeface="Raleway" panose="020B0503030101060003"/>
              </a:rPr>
              <a:t>Facebook's newsfeed in 2011</a:t>
            </a:r>
            <a:r>
              <a:rPr lang="en-GB"/>
              <a:t> and later on </a:t>
            </a:r>
            <a:r>
              <a:rPr lang="en-GB" b="1" i="1">
                <a:latin typeface="Raleway" panose="020B0503030101060003"/>
                <a:ea typeface="Raleway" panose="020B0503030101060003"/>
                <a:cs typeface="Raleway" panose="020B0503030101060003"/>
                <a:sym typeface="Raleway" panose="020B0503030101060003"/>
              </a:rPr>
              <a:t>Instagram.com in 2012</a:t>
            </a:r>
            <a:br>
              <a:rPr lang="en-GB" b="1" i="1">
                <a:latin typeface="Raleway" panose="020B0503030101060003"/>
                <a:ea typeface="Raleway" panose="020B0503030101060003"/>
                <a:cs typeface="Raleway" panose="020B0503030101060003"/>
                <a:sym typeface="Raleway" panose="020B0503030101060003"/>
              </a:rPr>
            </a:br>
            <a:endParaRPr b="1" i="1">
              <a:latin typeface="Raleway" panose="020B0503030101060003"/>
              <a:ea typeface="Raleway" panose="020B0503030101060003"/>
              <a:cs typeface="Raleway" panose="020B0503030101060003"/>
              <a:sym typeface="Raleway" panose="020B0503030101060003"/>
            </a:endParaRPr>
          </a:p>
          <a:p>
            <a:pPr marL="457200" marR="0" lvl="0" indent="-342900" algn="l" rtl="0">
              <a:lnSpc>
                <a:spcPct val="100000"/>
              </a:lnSpc>
              <a:spcBef>
                <a:spcPts val="0"/>
              </a:spcBef>
              <a:spcAft>
                <a:spcPts val="0"/>
              </a:spcAft>
              <a:buClr>
                <a:srgbClr val="FFB600"/>
              </a:buClr>
              <a:buSzPts val="1800"/>
              <a:buFont typeface="Raleway Light" panose="020B0403030101060003"/>
              <a:buChar char="●"/>
            </a:pPr>
            <a:r>
              <a:rPr lang="en-GB"/>
              <a:t>Open-sourced at JSConf US in May 2013</a:t>
            </a:r>
            <a:br>
              <a:rPr lang="en-GB"/>
            </a:br>
            <a:endParaRPr lang="en-GB"/>
          </a:p>
          <a:p>
            <a:pPr marL="457200" marR="0" lvl="0" indent="-342900" algn="l" rtl="0">
              <a:lnSpc>
                <a:spcPct val="100000"/>
              </a:lnSpc>
              <a:spcBef>
                <a:spcPts val="0"/>
              </a:spcBef>
              <a:spcAft>
                <a:spcPts val="0"/>
              </a:spcAft>
              <a:buClr>
                <a:srgbClr val="FFB600"/>
              </a:buClr>
              <a:buSzPts val="1800"/>
              <a:buFont typeface="Raleway Light" panose="020B0403030101060003"/>
              <a:buChar char="●"/>
            </a:pPr>
            <a:r>
              <a:rPr lang="en-GB"/>
              <a:t>Facebook announced </a:t>
            </a:r>
            <a:r>
              <a:rPr lang="en-GB" b="1">
                <a:latin typeface="Raleway" panose="020B0503030101060003"/>
                <a:ea typeface="Raleway" panose="020B0503030101060003"/>
                <a:cs typeface="Raleway" panose="020B0503030101060003"/>
                <a:sym typeface="Raleway" panose="020B0503030101060003"/>
              </a:rPr>
              <a:t>React Fiber</a:t>
            </a:r>
            <a:r>
              <a:rPr lang="en-GB"/>
              <a:t>, on April 18, 2017</a:t>
            </a:r>
            <a:endParaRPr lang="en-GB"/>
          </a:p>
          <a:p>
            <a:pPr marL="457200" marR="0" lvl="0" indent="-342900" algn="l" rtl="0">
              <a:lnSpc>
                <a:spcPct val="100000"/>
              </a:lnSpc>
              <a:spcBef>
                <a:spcPts val="0"/>
              </a:spcBef>
              <a:spcAft>
                <a:spcPts val="0"/>
              </a:spcAft>
              <a:buClr>
                <a:srgbClr val="FFB600"/>
              </a:buClr>
              <a:buSzPts val="1800"/>
              <a:buFont typeface="Raleway Light" panose="020B0403030101060003"/>
              <a:buChar char="●"/>
            </a:pPr>
            <a:r>
              <a:rPr lang="en-GB" b="1">
                <a:latin typeface="Raleway" panose="020B0503030101060003"/>
                <a:ea typeface="Raleway" panose="020B0503030101060003"/>
                <a:cs typeface="Raleway" panose="020B0503030101060003"/>
                <a:sym typeface="Raleway" panose="020B0503030101060003"/>
              </a:rPr>
              <a:t>React 360 V1.0.0</a:t>
            </a:r>
            <a:r>
              <a:rPr lang="en-GB"/>
              <a:t> was released to the public on April 19, 2017</a:t>
            </a:r>
            <a:endParaRPr lang="en-GB"/>
          </a:p>
          <a:p>
            <a:pPr marL="457200" marR="0" lvl="0" indent="0" algn="l" rtl="0">
              <a:lnSpc>
                <a:spcPct val="100000"/>
              </a:lnSpc>
              <a:spcBef>
                <a:spcPts val="0"/>
              </a:spcBef>
              <a:spcAft>
                <a:spcPts val="0"/>
              </a:spcAft>
              <a:buNone/>
            </a:pPr>
          </a:p>
        </p:txBody>
      </p:sp>
      <p:sp>
        <p:nvSpPr>
          <p:cNvPr id="456" name="Google Shape;456;p37"/>
          <p:cNvSpPr txBox="1"/>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fld id="{00000000-1234-1234-1234-123412341234}" type="slidenum">
              <a:rPr lang="en-GB"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rPr>
            </a:fld>
            <a:endPara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endParaRPr>
          </a:p>
        </p:txBody>
      </p:sp>
      <p:pic>
        <p:nvPicPr>
          <p:cNvPr id="457" name="Google Shape;457;p37"/>
          <p:cNvPicPr preferRelativeResize="0"/>
          <p:nvPr/>
        </p:nvPicPr>
        <p:blipFill>
          <a:blip r:embed="rId1"/>
          <a:stretch>
            <a:fillRect/>
          </a:stretch>
        </p:blipFill>
        <p:spPr>
          <a:xfrm>
            <a:off x="7788099" y="141675"/>
            <a:ext cx="1248124" cy="1248124"/>
          </a:xfrm>
          <a:prstGeom prst="rect">
            <a:avLst/>
          </a:prstGeom>
          <a:noFill/>
          <a:ln>
            <a:noFill/>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5">
                                            <p:txEl>
                                              <p:pRg st="0" end="0"/>
                                            </p:txEl>
                                          </p:spTgt>
                                        </p:tgtEl>
                                        <p:attrNameLst>
                                          <p:attrName>style.visibility</p:attrName>
                                        </p:attrNameLst>
                                      </p:cBhvr>
                                      <p:to>
                                        <p:strVal val="visible"/>
                                      </p:to>
                                    </p:set>
                                    <p:animEffect transition="in" filter="fade">
                                      <p:cBhvr>
                                        <p:cTn id="7" dur="1000"/>
                                        <p:tgtEl>
                                          <p:spTgt spid="4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5">
                                            <p:txEl>
                                              <p:pRg st="1" end="1"/>
                                            </p:txEl>
                                          </p:spTgt>
                                        </p:tgtEl>
                                        <p:attrNameLst>
                                          <p:attrName>style.visibility</p:attrName>
                                        </p:attrNameLst>
                                      </p:cBhvr>
                                      <p:to>
                                        <p:strVal val="visible"/>
                                      </p:to>
                                    </p:set>
                                    <p:animEffect transition="in" filter="fade">
                                      <p:cBhvr>
                                        <p:cTn id="12" dur="1000"/>
                                        <p:tgtEl>
                                          <p:spTgt spid="4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55">
                                            <p:txEl>
                                              <p:pRg st="2" end="2"/>
                                            </p:txEl>
                                          </p:spTgt>
                                        </p:tgtEl>
                                        <p:attrNameLst>
                                          <p:attrName>style.visibility</p:attrName>
                                        </p:attrNameLst>
                                      </p:cBhvr>
                                      <p:to>
                                        <p:strVal val="visible"/>
                                      </p:to>
                                    </p:set>
                                    <p:animEffect transition="in" filter="fade">
                                      <p:cBhvr>
                                        <p:cTn id="17" dur="1000"/>
                                        <p:tgtEl>
                                          <p:spTgt spid="4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55">
                                            <p:txEl>
                                              <p:pRg st="3" end="3"/>
                                            </p:txEl>
                                          </p:spTgt>
                                        </p:tgtEl>
                                        <p:attrNameLst>
                                          <p:attrName>style.visibility</p:attrName>
                                        </p:attrNameLst>
                                      </p:cBhvr>
                                      <p:to>
                                        <p:strVal val="visible"/>
                                      </p:to>
                                    </p:set>
                                    <p:animEffect transition="in" filter="fade">
                                      <p:cBhvr>
                                        <p:cTn id="22" dur="1000"/>
                                        <p:tgtEl>
                                          <p:spTgt spid="4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55">
                                            <p:txEl>
                                              <p:pRg st="4" end="4"/>
                                            </p:txEl>
                                          </p:spTgt>
                                        </p:tgtEl>
                                        <p:attrNameLst>
                                          <p:attrName>style.visibility</p:attrName>
                                        </p:attrNameLst>
                                      </p:cBhvr>
                                      <p:to>
                                        <p:strVal val="visible"/>
                                      </p:to>
                                    </p:set>
                                    <p:animEffect transition="in" filter="fade">
                                      <p:cBhvr>
                                        <p:cTn id="27" dur="1000"/>
                                        <p:tgtEl>
                                          <p:spTgt spid="45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55">
                                            <p:txEl>
                                              <p:pRg st="5" end="5"/>
                                            </p:txEl>
                                          </p:spTgt>
                                        </p:tgtEl>
                                        <p:attrNameLst>
                                          <p:attrName>style.visibility</p:attrName>
                                        </p:attrNameLst>
                                      </p:cBhvr>
                                      <p:to>
                                        <p:strVal val="visible"/>
                                      </p:to>
                                    </p:set>
                                    <p:animEffect transition="in" filter="fade">
                                      <p:cBhvr>
                                        <p:cTn id="32" dur="1000"/>
                                        <p:tgtEl>
                                          <p:spTgt spid="455">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61" name="Shape 461"/>
        <p:cNvGrpSpPr/>
        <p:nvPr/>
      </p:nvGrpSpPr>
      <p:grpSpPr>
        <a:xfrm>
          <a:off x="0" y="0"/>
          <a:ext cx="0" cy="0"/>
          <a:chOff x="0" y="0"/>
          <a:chExt cx="0" cy="0"/>
        </a:xfrm>
      </p:grpSpPr>
      <p:sp>
        <p:nvSpPr>
          <p:cNvPr id="462" name="Google Shape;462;p38"/>
          <p:cNvSpPr txBox="1"/>
          <p:nvPr>
            <p:ph type="body" idx="1"/>
          </p:nvPr>
        </p:nvSpPr>
        <p:spPr>
          <a:xfrm>
            <a:off x="975400" y="2217600"/>
            <a:ext cx="7535400" cy="158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FFB600"/>
              </a:buClr>
              <a:buSzPts val="1800"/>
              <a:buFont typeface="Raleway Light" panose="020B0403030101060003"/>
              <a:buNone/>
            </a:pPr>
            <a:r>
              <a:rPr lang="en-GB" sz="2400" b="1">
                <a:latin typeface="Raleway" panose="020B0503030101060003"/>
                <a:ea typeface="Raleway" panose="020B0503030101060003"/>
                <a:cs typeface="Raleway" panose="020B0503030101060003"/>
                <a:sym typeface="Raleway" panose="020B0503030101060003"/>
              </a:rPr>
              <a:t>1- Add React in a Minute (Using React Scripts )</a:t>
            </a:r>
            <a:endParaRPr sz="2400" b="1">
              <a:latin typeface="Raleway" panose="020B0503030101060003"/>
              <a:ea typeface="Raleway" panose="020B0503030101060003"/>
              <a:cs typeface="Raleway" panose="020B0503030101060003"/>
              <a:sym typeface="Raleway" panose="020B0503030101060003"/>
            </a:endParaRPr>
          </a:p>
          <a:p>
            <a:pPr marL="0" marR="0" lvl="0" indent="0" algn="l" rtl="0">
              <a:lnSpc>
                <a:spcPct val="100000"/>
              </a:lnSpc>
              <a:spcBef>
                <a:spcPts val="600"/>
              </a:spcBef>
              <a:spcAft>
                <a:spcPts val="0"/>
              </a:spcAft>
              <a:buClr>
                <a:srgbClr val="FFB600"/>
              </a:buClr>
              <a:buSzPts val="1800"/>
              <a:buFont typeface="Raleway Light" panose="020B0403030101060003"/>
              <a:buNone/>
            </a:pPr>
            <a:r>
              <a:rPr lang="en-GB" sz="2400" b="1">
                <a:latin typeface="Raleway" panose="020B0503030101060003"/>
                <a:ea typeface="Raleway" panose="020B0503030101060003"/>
                <a:cs typeface="Raleway" panose="020B0503030101060003"/>
                <a:sym typeface="Raleway" panose="020B0503030101060003"/>
              </a:rPr>
              <a:t>2- </a:t>
            </a:r>
            <a:r>
              <a:rPr lang="en-GB" sz="2400" b="1">
                <a:solidFill>
                  <a:schemeClr val="dk2"/>
                </a:solidFill>
                <a:latin typeface="Raleway" panose="020B0503030101060003"/>
                <a:ea typeface="Raleway" panose="020B0503030101060003"/>
                <a:cs typeface="Raleway" panose="020B0503030101060003"/>
                <a:sym typeface="Raleway" panose="020B0503030101060003"/>
              </a:rPr>
              <a:t>Using create-react-app</a:t>
            </a:r>
            <a:endParaRPr sz="2400" b="1">
              <a:solidFill>
                <a:schemeClr val="dk2"/>
              </a:solidFill>
              <a:latin typeface="Raleway" panose="020B0503030101060003"/>
              <a:ea typeface="Raleway" panose="020B0503030101060003"/>
              <a:cs typeface="Raleway" panose="020B0503030101060003"/>
              <a:sym typeface="Raleway" panose="020B0503030101060003"/>
            </a:endParaRPr>
          </a:p>
          <a:p>
            <a:pPr marL="0" lvl="0" indent="0" algn="l" rtl="0">
              <a:spcBef>
                <a:spcPts val="600"/>
              </a:spcBef>
              <a:spcAft>
                <a:spcPts val="0"/>
              </a:spcAft>
              <a:buClr>
                <a:srgbClr val="FFB600"/>
              </a:buClr>
              <a:buSzPts val="1800"/>
              <a:buFont typeface="Raleway Light" panose="020B0403030101060003"/>
              <a:buNone/>
            </a:pPr>
            <a:r>
              <a:rPr lang="en-GB" sz="2400" b="1">
                <a:solidFill>
                  <a:schemeClr val="dk2"/>
                </a:solidFill>
                <a:latin typeface="Raleway" panose="020B0503030101060003"/>
                <a:ea typeface="Raleway" panose="020B0503030101060003"/>
                <a:cs typeface="Raleway" panose="020B0503030101060003"/>
                <a:sym typeface="Raleway" panose="020B0503030101060003"/>
              </a:rPr>
              <a:t>3- Using Parcel</a:t>
            </a:r>
            <a:endParaRPr sz="2400" b="1">
              <a:solidFill>
                <a:schemeClr val="dk2"/>
              </a:solidFill>
              <a:latin typeface="Raleway" panose="020B0503030101060003"/>
              <a:ea typeface="Raleway" panose="020B0503030101060003"/>
              <a:cs typeface="Raleway" panose="020B0503030101060003"/>
              <a:sym typeface="Raleway" panose="020B0503030101060003"/>
            </a:endParaRPr>
          </a:p>
          <a:p>
            <a:pPr marL="0" marR="0" lvl="0" indent="0" algn="l" rtl="0">
              <a:lnSpc>
                <a:spcPct val="100000"/>
              </a:lnSpc>
              <a:spcBef>
                <a:spcPts val="600"/>
              </a:spcBef>
              <a:spcAft>
                <a:spcPts val="0"/>
              </a:spcAft>
              <a:buClr>
                <a:srgbClr val="FFB600"/>
              </a:buClr>
              <a:buSzPts val="1800"/>
              <a:buFont typeface="Raleway Light" panose="020B0403030101060003"/>
              <a:buNone/>
            </a:pPr>
            <a:r>
              <a:rPr lang="en-GB" sz="2400" b="1">
                <a:solidFill>
                  <a:schemeClr val="dk2"/>
                </a:solidFill>
                <a:latin typeface="Raleway" panose="020B0503030101060003"/>
                <a:ea typeface="Raleway" panose="020B0503030101060003"/>
                <a:cs typeface="Raleway" panose="020B0503030101060003"/>
                <a:sym typeface="Raleway" panose="020B0503030101060003"/>
              </a:rPr>
              <a:t>4- Using Webpack and Babel</a:t>
            </a:r>
            <a:endParaRPr sz="2400" b="1">
              <a:solidFill>
                <a:schemeClr val="dk2"/>
              </a:solidFill>
              <a:latin typeface="Raleway" panose="020B0503030101060003"/>
              <a:ea typeface="Raleway" panose="020B0503030101060003"/>
              <a:cs typeface="Raleway" panose="020B0503030101060003"/>
              <a:sym typeface="Raleway" panose="020B0503030101060003"/>
            </a:endParaRPr>
          </a:p>
          <a:p>
            <a:pPr marL="0" marR="0" lvl="0" indent="0" algn="l" rtl="0">
              <a:lnSpc>
                <a:spcPct val="100000"/>
              </a:lnSpc>
              <a:spcBef>
                <a:spcPts val="600"/>
              </a:spcBef>
              <a:spcAft>
                <a:spcPts val="0"/>
              </a:spcAft>
              <a:buClr>
                <a:srgbClr val="FFB600"/>
              </a:buClr>
              <a:buSzPts val="1800"/>
              <a:buFont typeface="Raleway Light" panose="020B0403030101060003"/>
              <a:buNone/>
            </a:pPr>
            <a:endParaRPr sz="1600" b="0" i="0" u="none" strike="noStrike" cap="none">
              <a:solidFill>
                <a:srgbClr val="666666"/>
              </a:solidFill>
              <a:latin typeface="Raleway Light" panose="020B0403030101060003"/>
              <a:ea typeface="Raleway Light" panose="020B0403030101060003"/>
              <a:cs typeface="Raleway Light" panose="020B0403030101060003"/>
              <a:sym typeface="Raleway Light" panose="020B0403030101060003"/>
            </a:endParaRPr>
          </a:p>
        </p:txBody>
      </p:sp>
      <p:sp>
        <p:nvSpPr>
          <p:cNvPr id="463" name="Google Shape;463;p38"/>
          <p:cNvSpPr txBox="1"/>
          <p:nvPr>
            <p:ph type="title"/>
          </p:nvPr>
        </p:nvSpPr>
        <p:spPr>
          <a:xfrm>
            <a:off x="922000" y="891775"/>
            <a:ext cx="68661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434343"/>
              </a:buClr>
              <a:buSzPts val="5800"/>
              <a:buFont typeface="Raleway ExtraBold" panose="020B0803030101060003"/>
              <a:buNone/>
            </a:pPr>
            <a:r>
              <a:rPr lang="en-GB" sz="5500"/>
              <a:t>Set up React App</a:t>
            </a:r>
            <a:endParaRPr sz="55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endParaRPr>
          </a:p>
        </p:txBody>
      </p:sp>
      <p:sp>
        <p:nvSpPr>
          <p:cNvPr id="464" name="Google Shape;464;p38"/>
          <p:cNvSpPr txBox="1"/>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fld id="{00000000-1234-1234-1234-123412341234}" type="slidenum">
              <a:rPr lang="en-GB"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rPr>
            </a:fld>
            <a:endPara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endParaRPr>
          </a:p>
        </p:txBody>
      </p:sp>
      <p:pic>
        <p:nvPicPr>
          <p:cNvPr id="465" name="Google Shape;465;p38"/>
          <p:cNvPicPr preferRelativeResize="0"/>
          <p:nvPr/>
        </p:nvPicPr>
        <p:blipFill>
          <a:blip r:embed="rId1"/>
          <a:stretch>
            <a:fillRect/>
          </a:stretch>
        </p:blipFill>
        <p:spPr>
          <a:xfrm>
            <a:off x="7788099" y="141675"/>
            <a:ext cx="1248124" cy="1248124"/>
          </a:xfrm>
          <a:prstGeom prst="rect">
            <a:avLst/>
          </a:prstGeom>
          <a:noFill/>
          <a:ln>
            <a:noFill/>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2">
                                            <p:txEl>
                                              <p:pRg st="0" end="0"/>
                                            </p:txEl>
                                          </p:spTgt>
                                        </p:tgtEl>
                                        <p:attrNameLst>
                                          <p:attrName>style.visibility</p:attrName>
                                        </p:attrNameLst>
                                      </p:cBhvr>
                                      <p:to>
                                        <p:strVal val="visible"/>
                                      </p:to>
                                    </p:set>
                                    <p:animEffect transition="in" filter="fade">
                                      <p:cBhvr>
                                        <p:cTn id="7" dur="1000"/>
                                        <p:tgtEl>
                                          <p:spTgt spid="4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2">
                                            <p:txEl>
                                              <p:pRg st="1" end="1"/>
                                            </p:txEl>
                                          </p:spTgt>
                                        </p:tgtEl>
                                        <p:attrNameLst>
                                          <p:attrName>style.visibility</p:attrName>
                                        </p:attrNameLst>
                                      </p:cBhvr>
                                      <p:to>
                                        <p:strVal val="visible"/>
                                      </p:to>
                                    </p:set>
                                    <p:animEffect transition="in" filter="fade">
                                      <p:cBhvr>
                                        <p:cTn id="12" dur="1000"/>
                                        <p:tgtEl>
                                          <p:spTgt spid="46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62">
                                            <p:txEl>
                                              <p:pRg st="2" end="2"/>
                                            </p:txEl>
                                          </p:spTgt>
                                        </p:tgtEl>
                                        <p:attrNameLst>
                                          <p:attrName>style.visibility</p:attrName>
                                        </p:attrNameLst>
                                      </p:cBhvr>
                                      <p:to>
                                        <p:strVal val="visible"/>
                                      </p:to>
                                    </p:set>
                                    <p:animEffect transition="in" filter="fade">
                                      <p:cBhvr>
                                        <p:cTn id="17" dur="1000"/>
                                        <p:tgtEl>
                                          <p:spTgt spid="46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62">
                                            <p:txEl>
                                              <p:pRg st="3" end="3"/>
                                            </p:txEl>
                                          </p:spTgt>
                                        </p:tgtEl>
                                        <p:attrNameLst>
                                          <p:attrName>style.visibility</p:attrName>
                                        </p:attrNameLst>
                                      </p:cBhvr>
                                      <p:to>
                                        <p:strVal val="visible"/>
                                      </p:to>
                                    </p:set>
                                    <p:animEffect transition="in" filter="fade">
                                      <p:cBhvr>
                                        <p:cTn id="22" dur="1000"/>
                                        <p:tgtEl>
                                          <p:spTgt spid="46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62">
                                            <p:txEl>
                                              <p:pRg st="4" end="4"/>
                                            </p:txEl>
                                          </p:spTgt>
                                        </p:tgtEl>
                                        <p:attrNameLst>
                                          <p:attrName>style.visibility</p:attrName>
                                        </p:attrNameLst>
                                      </p:cBhvr>
                                      <p:to>
                                        <p:strVal val="visible"/>
                                      </p:to>
                                    </p:set>
                                    <p:animEffect transition="in" filter="fade">
                                      <p:cBhvr>
                                        <p:cTn id="27" dur="1000"/>
                                        <p:tgtEl>
                                          <p:spTgt spid="462">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87" name="Shape 487"/>
        <p:cNvGrpSpPr/>
        <p:nvPr/>
      </p:nvGrpSpPr>
      <p:grpSpPr>
        <a:xfrm>
          <a:off x="0" y="0"/>
          <a:ext cx="0" cy="0"/>
          <a:chOff x="0" y="0"/>
          <a:chExt cx="0" cy="0"/>
        </a:xfrm>
      </p:grpSpPr>
      <p:sp>
        <p:nvSpPr>
          <p:cNvPr id="488" name="Google Shape;488;p40"/>
          <p:cNvSpPr txBox="1"/>
          <p:nvPr>
            <p:ph type="body" idx="1"/>
          </p:nvPr>
        </p:nvSpPr>
        <p:spPr>
          <a:xfrm>
            <a:off x="855825" y="2837400"/>
            <a:ext cx="3543300" cy="158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FFB600"/>
              </a:buClr>
              <a:buSzPts val="1800"/>
              <a:buFont typeface="Raleway Light" panose="020B0403030101060003"/>
              <a:buNone/>
            </a:pPr>
            <a:r>
              <a:rPr lang="en-GB" sz="1600" b="1">
                <a:latin typeface="Raleway" panose="020B0503030101060003"/>
                <a:ea typeface="Raleway" panose="020B0503030101060003"/>
                <a:cs typeface="Raleway" panose="020B0503030101060003"/>
                <a:sym typeface="Raleway" panose="020B0503030101060003"/>
              </a:rPr>
              <a:t>Class Based Components</a:t>
            </a:r>
            <a:endParaRPr sz="1600" b="1" i="0" u="none" strike="noStrike" cap="none">
              <a:solidFill>
                <a:srgbClr val="666666"/>
              </a:solidFill>
              <a:latin typeface="Raleway" panose="020B0503030101060003"/>
              <a:ea typeface="Raleway" panose="020B0503030101060003"/>
              <a:cs typeface="Raleway" panose="020B0503030101060003"/>
              <a:sym typeface="Raleway" panose="020B0503030101060003"/>
            </a:endParaRPr>
          </a:p>
          <a:p>
            <a:pPr marL="0" marR="0" lvl="0" indent="0" algn="l" rtl="0">
              <a:lnSpc>
                <a:spcPct val="100000"/>
              </a:lnSpc>
              <a:spcBef>
                <a:spcPts val="600"/>
              </a:spcBef>
              <a:spcAft>
                <a:spcPts val="0"/>
              </a:spcAft>
              <a:buClr>
                <a:srgbClr val="FFB600"/>
              </a:buClr>
              <a:buSzPts val="1800"/>
              <a:buFont typeface="Raleway Light" panose="020B0403030101060003"/>
              <a:buNone/>
            </a:pPr>
            <a:r>
              <a:rPr lang="en-GB" sz="1600"/>
              <a:t>Extend React Component Class and it requires us to use</a:t>
            </a:r>
            <a:r>
              <a:rPr lang="en-GB" sz="1600"/>
              <a:t> </a:t>
            </a:r>
            <a:r>
              <a:rPr lang="en-GB" sz="1600"/>
              <a:t>render()</a:t>
            </a:r>
            <a:endParaRPr sz="1600" b="0" i="0" u="none" strike="noStrike" cap="none">
              <a:solidFill>
                <a:srgbClr val="666666"/>
              </a:solidFill>
              <a:latin typeface="Raleway Light" panose="020B0403030101060003"/>
              <a:ea typeface="Raleway Light" panose="020B0403030101060003"/>
              <a:cs typeface="Raleway Light" panose="020B0403030101060003"/>
              <a:sym typeface="Raleway Light" panose="020B0403030101060003"/>
            </a:endParaRPr>
          </a:p>
        </p:txBody>
      </p:sp>
      <p:sp>
        <p:nvSpPr>
          <p:cNvPr id="489" name="Google Shape;489;p40"/>
          <p:cNvSpPr txBox="1"/>
          <p:nvPr>
            <p:ph type="title"/>
          </p:nvPr>
        </p:nvSpPr>
        <p:spPr>
          <a:xfrm>
            <a:off x="922000" y="891775"/>
            <a:ext cx="68661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434343"/>
              </a:buClr>
              <a:buSzPts val="5800"/>
              <a:buFont typeface="Raleway ExtraBold" panose="020B0803030101060003"/>
              <a:buNone/>
            </a:pPr>
            <a:r>
              <a:rPr lang="en-GB" sz="5500"/>
              <a:t>React</a:t>
            </a:r>
            <a:r>
              <a:rPr lang="en-GB" sz="55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rPr>
              <a:t> </a:t>
            </a:r>
            <a:r>
              <a:rPr lang="en-GB" sz="5500">
                <a:solidFill>
                  <a:srgbClr val="FFB600"/>
                </a:solidFill>
              </a:rPr>
              <a:t>Components</a:t>
            </a:r>
            <a:r>
              <a:rPr lang="en-GB" sz="55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rPr>
              <a:t> </a:t>
            </a:r>
            <a:endParaRPr sz="55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endParaRPr>
          </a:p>
        </p:txBody>
      </p:sp>
      <p:sp>
        <p:nvSpPr>
          <p:cNvPr id="490" name="Google Shape;490;p40"/>
          <p:cNvSpPr txBox="1"/>
          <p:nvPr>
            <p:ph type="body" idx="2"/>
          </p:nvPr>
        </p:nvSpPr>
        <p:spPr>
          <a:xfrm>
            <a:off x="4572003" y="2837400"/>
            <a:ext cx="3543300" cy="158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FFB600"/>
              </a:buClr>
              <a:buSzPts val="1800"/>
              <a:buFont typeface="Raleway Light" panose="020B0403030101060003"/>
              <a:buNone/>
            </a:pPr>
            <a:r>
              <a:rPr lang="en-GB" sz="1600" b="1">
                <a:latin typeface="Raleway" panose="020B0503030101060003"/>
                <a:ea typeface="Raleway" panose="020B0503030101060003"/>
                <a:cs typeface="Raleway" panose="020B0503030101060003"/>
                <a:sym typeface="Raleway" panose="020B0503030101060003"/>
              </a:rPr>
              <a:t>Functional Based Components</a:t>
            </a:r>
            <a:endParaRPr sz="1600" b="1" i="0" u="none" strike="noStrike" cap="none">
              <a:solidFill>
                <a:srgbClr val="666666"/>
              </a:solidFill>
              <a:latin typeface="Raleway" panose="020B0503030101060003"/>
              <a:ea typeface="Raleway" panose="020B0503030101060003"/>
              <a:cs typeface="Raleway" panose="020B0503030101060003"/>
              <a:sym typeface="Raleway" panose="020B0503030101060003"/>
            </a:endParaRPr>
          </a:p>
          <a:p>
            <a:pPr marL="0" marR="0" lvl="0" indent="0" algn="l" rtl="0">
              <a:lnSpc>
                <a:spcPct val="100000"/>
              </a:lnSpc>
              <a:spcBef>
                <a:spcPts val="600"/>
              </a:spcBef>
              <a:spcAft>
                <a:spcPts val="0"/>
              </a:spcAft>
              <a:buClr>
                <a:srgbClr val="FFB600"/>
              </a:buClr>
              <a:buSzPts val="1800"/>
              <a:buFont typeface="Raleway Light" panose="020B0403030101060003"/>
              <a:buNone/>
            </a:pPr>
            <a:r>
              <a:rPr lang="en-GB" sz="1600"/>
              <a:t>Are pure JavaScript function that accepts props as its argument, and returns some JSX</a:t>
            </a:r>
            <a:endParaRPr sz="1600"/>
          </a:p>
          <a:p>
            <a:pPr marL="0" marR="0" lvl="0" indent="0" algn="l" rtl="0">
              <a:lnSpc>
                <a:spcPct val="100000"/>
              </a:lnSpc>
              <a:spcBef>
                <a:spcPts val="600"/>
              </a:spcBef>
              <a:spcAft>
                <a:spcPts val="0"/>
              </a:spcAft>
              <a:buClr>
                <a:srgbClr val="FFB600"/>
              </a:buClr>
              <a:buSzPts val="1800"/>
              <a:buFont typeface="Raleway Light" panose="020B0403030101060003"/>
              <a:buNone/>
            </a:pPr>
            <a:endParaRPr sz="1600"/>
          </a:p>
        </p:txBody>
      </p:sp>
      <p:sp>
        <p:nvSpPr>
          <p:cNvPr id="491" name="Google Shape;491;p40"/>
          <p:cNvSpPr txBox="1"/>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fld id="{00000000-1234-1234-1234-123412341234}" type="slidenum">
              <a:rPr lang="en-GB"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rPr>
            </a:fld>
            <a:endPara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endParaRPr>
          </a:p>
        </p:txBody>
      </p:sp>
      <p:pic>
        <p:nvPicPr>
          <p:cNvPr id="492" name="Google Shape;492;p40"/>
          <p:cNvPicPr preferRelativeResize="0"/>
          <p:nvPr/>
        </p:nvPicPr>
        <p:blipFill>
          <a:blip r:embed="rId1"/>
          <a:stretch>
            <a:fillRect/>
          </a:stretch>
        </p:blipFill>
        <p:spPr>
          <a:xfrm>
            <a:off x="7788099" y="141675"/>
            <a:ext cx="1248124" cy="1248124"/>
          </a:xfrm>
          <a:prstGeom prst="rect">
            <a:avLst/>
          </a:prstGeom>
          <a:noFill/>
          <a:ln>
            <a:noFill/>
          </a:ln>
        </p:spPr>
      </p:pic>
      <p:sp>
        <p:nvSpPr>
          <p:cNvPr id="493" name="Google Shape;493;p40"/>
          <p:cNvSpPr txBox="1"/>
          <p:nvPr/>
        </p:nvSpPr>
        <p:spPr>
          <a:xfrm>
            <a:off x="1053450" y="1974400"/>
            <a:ext cx="7037100" cy="7968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Clr>
                <a:srgbClr val="FFB600"/>
              </a:buClr>
              <a:buSzPts val="1800"/>
              <a:buFont typeface="Raleway Light" panose="020B0403030101060003"/>
              <a:buNone/>
            </a:pPr>
            <a:r>
              <a:rPr lang="en-GB" sz="1600">
                <a:solidFill>
                  <a:schemeClr val="dk2"/>
                </a:solidFill>
                <a:latin typeface="Raleway Light" panose="020B0403030101060003"/>
                <a:ea typeface="Raleway Light" panose="020B0403030101060003"/>
                <a:cs typeface="Raleway Light" panose="020B0403030101060003"/>
                <a:sym typeface="Raleway Light" panose="020B0403030101060003"/>
              </a:rPr>
              <a:t>Components allow you to split the UI into independent reusable pieces of JS codes.</a:t>
            </a:r>
            <a:endParaRPr lang="en-GB" sz="1600">
              <a:solidFill>
                <a:schemeClr val="dk2"/>
              </a:solidFill>
              <a:latin typeface="Raleway Light" panose="020B0403030101060003"/>
              <a:ea typeface="Raleway Light" panose="020B0403030101060003"/>
              <a:cs typeface="Raleway Light" panose="020B0403030101060003"/>
              <a:sym typeface="Raleway Light" panose="020B0403030101060003"/>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3"/>
                                        </p:tgtEl>
                                        <p:attrNameLst>
                                          <p:attrName>style.visibility</p:attrName>
                                        </p:attrNameLst>
                                      </p:cBhvr>
                                      <p:to>
                                        <p:strVal val="visible"/>
                                      </p:to>
                                    </p:set>
                                    <p:animEffect transition="in" filter="fade">
                                      <p:cBhvr>
                                        <p:cTn id="7" dur="1000"/>
                                        <p:tgtEl>
                                          <p:spTgt spid="49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88">
                                            <p:txEl>
                                              <p:pRg st="0" end="0"/>
                                            </p:txEl>
                                          </p:spTgt>
                                        </p:tgtEl>
                                        <p:attrNameLst>
                                          <p:attrName>style.visibility</p:attrName>
                                        </p:attrNameLst>
                                      </p:cBhvr>
                                      <p:to>
                                        <p:strVal val="visible"/>
                                      </p:to>
                                    </p:set>
                                    <p:animEffect transition="in" filter="fade">
                                      <p:cBhvr>
                                        <p:cTn id="12" dur="1000"/>
                                        <p:tgtEl>
                                          <p:spTgt spid="48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88">
                                            <p:txEl>
                                              <p:pRg st="1" end="1"/>
                                            </p:txEl>
                                          </p:spTgt>
                                        </p:tgtEl>
                                        <p:attrNameLst>
                                          <p:attrName>style.visibility</p:attrName>
                                        </p:attrNameLst>
                                      </p:cBhvr>
                                      <p:to>
                                        <p:strVal val="visible"/>
                                      </p:to>
                                    </p:set>
                                    <p:animEffect transition="in" filter="fade">
                                      <p:cBhvr>
                                        <p:cTn id="17" dur="1000"/>
                                        <p:tgtEl>
                                          <p:spTgt spid="48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90">
                                            <p:txEl>
                                              <p:pRg st="0" end="0"/>
                                            </p:txEl>
                                          </p:spTgt>
                                        </p:tgtEl>
                                        <p:attrNameLst>
                                          <p:attrName>style.visibility</p:attrName>
                                        </p:attrNameLst>
                                      </p:cBhvr>
                                      <p:to>
                                        <p:strVal val="visible"/>
                                      </p:to>
                                    </p:set>
                                    <p:animEffect transition="in" filter="fade">
                                      <p:cBhvr>
                                        <p:cTn id="22" dur="1000"/>
                                        <p:tgtEl>
                                          <p:spTgt spid="49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90">
                                            <p:txEl>
                                              <p:pRg st="1" end="1"/>
                                            </p:txEl>
                                          </p:spTgt>
                                        </p:tgtEl>
                                        <p:attrNameLst>
                                          <p:attrName>style.visibility</p:attrName>
                                        </p:attrNameLst>
                                      </p:cBhvr>
                                      <p:to>
                                        <p:strVal val="visible"/>
                                      </p:to>
                                    </p:set>
                                    <p:animEffect transition="in" filter="fade">
                                      <p:cBhvr>
                                        <p:cTn id="27" dur="1000"/>
                                        <p:tgtEl>
                                          <p:spTgt spid="490">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90">
                                            <p:txEl>
                                              <p:pRg st="2" end="2"/>
                                            </p:txEl>
                                          </p:spTgt>
                                        </p:tgtEl>
                                        <p:attrNameLst>
                                          <p:attrName>style.visibility</p:attrName>
                                        </p:attrNameLst>
                                      </p:cBhvr>
                                      <p:to>
                                        <p:strVal val="visible"/>
                                      </p:to>
                                    </p:set>
                                    <p:animEffect transition="in" filter="fade">
                                      <p:cBhvr>
                                        <p:cTn id="32" dur="1000"/>
                                        <p:tgtEl>
                                          <p:spTgt spid="490">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97" name="Shape 497"/>
        <p:cNvGrpSpPr/>
        <p:nvPr/>
      </p:nvGrpSpPr>
      <p:grpSpPr>
        <a:xfrm>
          <a:off x="0" y="0"/>
          <a:ext cx="0" cy="0"/>
          <a:chOff x="0" y="0"/>
          <a:chExt cx="0" cy="0"/>
        </a:xfrm>
      </p:grpSpPr>
      <p:sp>
        <p:nvSpPr>
          <p:cNvPr id="498" name="Google Shape;498;p41"/>
          <p:cNvSpPr txBox="1"/>
          <p:nvPr>
            <p:ph type="body" idx="1"/>
          </p:nvPr>
        </p:nvSpPr>
        <p:spPr>
          <a:xfrm>
            <a:off x="646250" y="565200"/>
            <a:ext cx="3543300" cy="553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FFB600"/>
              </a:buClr>
              <a:buSzPts val="1800"/>
              <a:buFont typeface="Raleway Light" panose="020B0403030101060003"/>
              <a:buNone/>
            </a:pPr>
            <a:r>
              <a:rPr lang="en-GB" sz="1600" b="1">
                <a:latin typeface="Raleway" panose="020B0503030101060003"/>
                <a:ea typeface="Raleway" panose="020B0503030101060003"/>
                <a:cs typeface="Raleway" panose="020B0503030101060003"/>
                <a:sym typeface="Raleway" panose="020B0503030101060003"/>
              </a:rPr>
              <a:t>Class Based Components</a:t>
            </a:r>
            <a:endParaRPr sz="1600" b="1" i="0" u="none" strike="noStrike" cap="none">
              <a:solidFill>
                <a:srgbClr val="666666"/>
              </a:solidFill>
              <a:latin typeface="Raleway" panose="020B0503030101060003"/>
              <a:ea typeface="Raleway" panose="020B0503030101060003"/>
              <a:cs typeface="Raleway" panose="020B0503030101060003"/>
              <a:sym typeface="Raleway" panose="020B0503030101060003"/>
            </a:endParaRPr>
          </a:p>
          <a:p>
            <a:pPr marL="0" marR="0" lvl="0" indent="0" algn="l" rtl="0">
              <a:lnSpc>
                <a:spcPct val="100000"/>
              </a:lnSpc>
              <a:spcBef>
                <a:spcPts val="600"/>
              </a:spcBef>
              <a:spcAft>
                <a:spcPts val="0"/>
              </a:spcAft>
              <a:buClr>
                <a:srgbClr val="FFB600"/>
              </a:buClr>
              <a:buSzPts val="1800"/>
              <a:buFont typeface="Raleway Light" panose="020B0403030101060003"/>
              <a:buNone/>
            </a:pPr>
            <a:endParaRPr sz="1600" b="0" i="0" u="none" strike="noStrike" cap="none">
              <a:solidFill>
                <a:srgbClr val="666666"/>
              </a:solidFill>
              <a:latin typeface="Raleway Light" panose="020B0403030101060003"/>
              <a:ea typeface="Raleway Light" panose="020B0403030101060003"/>
              <a:cs typeface="Raleway Light" panose="020B0403030101060003"/>
              <a:sym typeface="Raleway Light" panose="020B0403030101060003"/>
            </a:endParaRPr>
          </a:p>
        </p:txBody>
      </p:sp>
      <p:sp>
        <p:nvSpPr>
          <p:cNvPr id="499" name="Google Shape;499;p41"/>
          <p:cNvSpPr txBox="1"/>
          <p:nvPr>
            <p:ph type="body" idx="2"/>
          </p:nvPr>
        </p:nvSpPr>
        <p:spPr>
          <a:xfrm>
            <a:off x="4572000" y="2618825"/>
            <a:ext cx="3543300" cy="553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FFB600"/>
              </a:buClr>
              <a:buSzPts val="1800"/>
              <a:buFont typeface="Raleway Light" panose="020B0403030101060003"/>
              <a:buNone/>
            </a:pPr>
            <a:r>
              <a:rPr lang="en-GB" sz="1600" b="1">
                <a:latin typeface="Raleway" panose="020B0503030101060003"/>
                <a:ea typeface="Raleway" panose="020B0503030101060003"/>
                <a:cs typeface="Raleway" panose="020B0503030101060003"/>
                <a:sym typeface="Raleway" panose="020B0503030101060003"/>
              </a:rPr>
              <a:t>Functional Based Components</a:t>
            </a:r>
            <a:endParaRPr sz="1600"/>
          </a:p>
          <a:p>
            <a:pPr marL="0" marR="0" lvl="0" indent="0" algn="l" rtl="0">
              <a:lnSpc>
                <a:spcPct val="100000"/>
              </a:lnSpc>
              <a:spcBef>
                <a:spcPts val="600"/>
              </a:spcBef>
              <a:spcAft>
                <a:spcPts val="0"/>
              </a:spcAft>
              <a:buClr>
                <a:srgbClr val="FFB600"/>
              </a:buClr>
              <a:buSzPts val="1800"/>
              <a:buFont typeface="Raleway Light" panose="020B0403030101060003"/>
              <a:buNone/>
            </a:pPr>
            <a:endParaRPr sz="1600"/>
          </a:p>
        </p:txBody>
      </p:sp>
      <p:sp>
        <p:nvSpPr>
          <p:cNvPr id="500" name="Google Shape;500;p41"/>
          <p:cNvSpPr txBox="1"/>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fld id="{00000000-1234-1234-1234-123412341234}" type="slidenum">
              <a:rPr lang="en-GB"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rPr>
            </a:fld>
            <a:endPara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endParaRPr>
          </a:p>
        </p:txBody>
      </p:sp>
      <p:pic>
        <p:nvPicPr>
          <p:cNvPr id="501" name="Google Shape;501;p41"/>
          <p:cNvPicPr preferRelativeResize="0"/>
          <p:nvPr/>
        </p:nvPicPr>
        <p:blipFill>
          <a:blip r:embed="rId1"/>
          <a:stretch>
            <a:fillRect/>
          </a:stretch>
        </p:blipFill>
        <p:spPr>
          <a:xfrm>
            <a:off x="7788099" y="141675"/>
            <a:ext cx="1248124" cy="1248124"/>
          </a:xfrm>
          <a:prstGeom prst="rect">
            <a:avLst/>
          </a:prstGeom>
          <a:noFill/>
          <a:ln>
            <a:noFill/>
          </a:ln>
        </p:spPr>
      </p:pic>
      <p:pic>
        <p:nvPicPr>
          <p:cNvPr id="502" name="Google Shape;502;p41"/>
          <p:cNvPicPr preferRelativeResize="0"/>
          <p:nvPr/>
        </p:nvPicPr>
        <p:blipFill>
          <a:blip r:embed="rId2"/>
          <a:stretch>
            <a:fillRect/>
          </a:stretch>
        </p:blipFill>
        <p:spPr>
          <a:xfrm>
            <a:off x="2027525" y="3176100"/>
            <a:ext cx="6464914" cy="1414200"/>
          </a:xfrm>
          <a:prstGeom prst="rect">
            <a:avLst/>
          </a:prstGeom>
          <a:noFill/>
          <a:ln>
            <a:noFill/>
          </a:ln>
        </p:spPr>
      </p:pic>
      <p:pic>
        <p:nvPicPr>
          <p:cNvPr id="503" name="Google Shape;503;p41"/>
          <p:cNvPicPr preferRelativeResize="0"/>
          <p:nvPr/>
        </p:nvPicPr>
        <p:blipFill>
          <a:blip r:embed="rId3"/>
          <a:stretch>
            <a:fillRect/>
          </a:stretch>
        </p:blipFill>
        <p:spPr>
          <a:xfrm>
            <a:off x="759050" y="1204625"/>
            <a:ext cx="4579550" cy="1414200"/>
          </a:xfrm>
          <a:prstGeom prst="rect">
            <a:avLst/>
          </a:prstGeom>
          <a:noFill/>
          <a:ln>
            <a:noFill/>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8"/>
                                        </p:tgtEl>
                                        <p:attrNameLst>
                                          <p:attrName>style.visibility</p:attrName>
                                        </p:attrNameLst>
                                      </p:cBhvr>
                                      <p:to>
                                        <p:strVal val="visible"/>
                                      </p:to>
                                    </p:set>
                                    <p:animEffect transition="in" filter="fade">
                                      <p:cBhvr>
                                        <p:cTn id="7" dur="1000"/>
                                        <p:tgtEl>
                                          <p:spTgt spid="4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99"/>
                                        </p:tgtEl>
                                        <p:attrNameLst>
                                          <p:attrName>style.visibility</p:attrName>
                                        </p:attrNameLst>
                                      </p:cBhvr>
                                      <p:to>
                                        <p:strVal val="visible"/>
                                      </p:to>
                                    </p:set>
                                    <p:animEffect transition="in" filter="fade">
                                      <p:cBhvr>
                                        <p:cTn id="12" dur="1000"/>
                                        <p:tgtEl>
                                          <p:spTgt spid="49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03"/>
                                        </p:tgtEl>
                                        <p:attrNameLst>
                                          <p:attrName>style.visibility</p:attrName>
                                        </p:attrNameLst>
                                      </p:cBhvr>
                                      <p:to>
                                        <p:strVal val="visible"/>
                                      </p:to>
                                    </p:set>
                                    <p:animEffect transition="in" filter="fade">
                                      <p:cBhvr>
                                        <p:cTn id="17" dur="1000"/>
                                        <p:tgtEl>
                                          <p:spTgt spid="50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02"/>
                                        </p:tgtEl>
                                        <p:attrNameLst>
                                          <p:attrName>style.visibility</p:attrName>
                                        </p:attrNameLst>
                                      </p:cBhvr>
                                      <p:to>
                                        <p:strVal val="visible"/>
                                      </p:to>
                                    </p:set>
                                    <p:animEffect transition="in" filter="fade">
                                      <p:cBhvr>
                                        <p:cTn id="22" dur="1000"/>
                                        <p:tgtEl>
                                          <p:spTgt spid="5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07" name="Shape 507"/>
        <p:cNvGrpSpPr/>
        <p:nvPr/>
      </p:nvGrpSpPr>
      <p:grpSpPr>
        <a:xfrm>
          <a:off x="0" y="0"/>
          <a:ext cx="0" cy="0"/>
          <a:chOff x="0" y="0"/>
          <a:chExt cx="0" cy="0"/>
        </a:xfrm>
      </p:grpSpPr>
      <p:sp>
        <p:nvSpPr>
          <p:cNvPr id="508" name="Google Shape;508;p42"/>
          <p:cNvSpPr txBox="1"/>
          <p:nvPr>
            <p:ph type="title"/>
          </p:nvPr>
        </p:nvSpPr>
        <p:spPr>
          <a:xfrm>
            <a:off x="922000" y="649100"/>
            <a:ext cx="68661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434343"/>
              </a:buClr>
              <a:buSzPts val="5800"/>
              <a:buFont typeface="Raleway ExtraBold" panose="020B0803030101060003"/>
              <a:buNone/>
            </a:pPr>
            <a:r>
              <a:rPr lang="en-GB" sz="4000"/>
              <a:t>JSX ( JavaScript-XML )</a:t>
            </a:r>
            <a:endParaRPr sz="40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endParaRPr>
          </a:p>
        </p:txBody>
      </p:sp>
      <p:sp>
        <p:nvSpPr>
          <p:cNvPr id="509" name="Google Shape;509;p42"/>
          <p:cNvSpPr txBox="1"/>
          <p:nvPr>
            <p:ph type="body" idx="1"/>
          </p:nvPr>
        </p:nvSpPr>
        <p:spPr>
          <a:xfrm>
            <a:off x="738025" y="1612500"/>
            <a:ext cx="6866100" cy="27594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6C7D8E"/>
              </a:buClr>
              <a:buSzPts val="1800"/>
              <a:buFont typeface="Roboto" panose="02000000000000000000"/>
              <a:buChar char="●"/>
            </a:pPr>
            <a:r>
              <a:rPr lang="en-GB">
                <a:solidFill>
                  <a:srgbClr val="6C7D8E"/>
                </a:solidFill>
                <a:highlight>
                  <a:srgbClr val="FFFFFF"/>
                </a:highlight>
                <a:latin typeface="Roboto" panose="02000000000000000000"/>
                <a:ea typeface="Roboto" panose="02000000000000000000"/>
                <a:cs typeface="Roboto" panose="02000000000000000000"/>
                <a:sym typeface="Roboto" panose="02000000000000000000"/>
              </a:rPr>
              <a:t>JSX is a XML-like syntax extension to JavaScript that creates React elements.</a:t>
            </a:r>
            <a:br>
              <a:rPr lang="en-GB">
                <a:solidFill>
                  <a:srgbClr val="6C7D8E"/>
                </a:solidFill>
                <a:highlight>
                  <a:srgbClr val="FFFFFF"/>
                </a:highlight>
                <a:latin typeface="Roboto" panose="02000000000000000000"/>
                <a:ea typeface="Roboto" panose="02000000000000000000"/>
                <a:cs typeface="Roboto" panose="02000000000000000000"/>
                <a:sym typeface="Roboto" panose="02000000000000000000"/>
              </a:rPr>
            </a:br>
            <a:endParaRPr>
              <a:solidFill>
                <a:srgbClr val="6C7D8E"/>
              </a:solidFill>
              <a:highlight>
                <a:srgbClr val="FFFFFF"/>
              </a:highlight>
              <a:latin typeface="Roboto" panose="02000000000000000000"/>
              <a:ea typeface="Roboto" panose="02000000000000000000"/>
              <a:cs typeface="Roboto" panose="02000000000000000000"/>
              <a:sym typeface="Roboto" panose="02000000000000000000"/>
            </a:endParaRPr>
          </a:p>
          <a:p>
            <a:pPr marL="457200" marR="0" lvl="0" indent="-342900" algn="l" rtl="0">
              <a:lnSpc>
                <a:spcPct val="100000"/>
              </a:lnSpc>
              <a:spcBef>
                <a:spcPts val="0"/>
              </a:spcBef>
              <a:spcAft>
                <a:spcPts val="0"/>
              </a:spcAft>
              <a:buClr>
                <a:srgbClr val="6C7D8E"/>
              </a:buClr>
              <a:buSzPts val="1800"/>
              <a:buFont typeface="Roboto" panose="02000000000000000000"/>
              <a:buChar char="●"/>
            </a:pPr>
            <a:r>
              <a:rPr lang="en-GB">
                <a:solidFill>
                  <a:srgbClr val="6C7D8E"/>
                </a:solidFill>
                <a:highlight>
                  <a:srgbClr val="FFFFFF"/>
                </a:highlight>
                <a:latin typeface="Roboto" panose="02000000000000000000"/>
                <a:ea typeface="Roboto" panose="02000000000000000000"/>
                <a:cs typeface="Roboto" panose="02000000000000000000"/>
                <a:sym typeface="Roboto" panose="02000000000000000000"/>
              </a:rPr>
              <a:t>Its makes your code human readable, otherwise we had to use React.createElement()</a:t>
            </a:r>
            <a:endParaRPr>
              <a:solidFill>
                <a:srgbClr val="6C7D8E"/>
              </a:solidFill>
              <a:highlight>
                <a:srgbClr val="FFFFFF"/>
              </a:highlight>
              <a:latin typeface="Roboto" panose="02000000000000000000"/>
              <a:ea typeface="Roboto" panose="02000000000000000000"/>
              <a:cs typeface="Roboto" panose="02000000000000000000"/>
              <a:sym typeface="Roboto" panose="02000000000000000000"/>
            </a:endParaRPr>
          </a:p>
          <a:p>
            <a:pPr marL="457200" marR="0" lvl="0" indent="-342900" algn="l" rtl="0">
              <a:lnSpc>
                <a:spcPct val="100000"/>
              </a:lnSpc>
              <a:spcBef>
                <a:spcPts val="0"/>
              </a:spcBef>
              <a:spcAft>
                <a:spcPts val="0"/>
              </a:spcAft>
              <a:buClr>
                <a:srgbClr val="6C7D8E"/>
              </a:buClr>
              <a:buSzPts val="1800"/>
              <a:buFont typeface="Roboto" panose="02000000000000000000"/>
              <a:buChar char="●"/>
            </a:pPr>
            <a:r>
              <a:rPr lang="en-GB">
                <a:solidFill>
                  <a:srgbClr val="6C7D8E"/>
                </a:solidFill>
                <a:highlight>
                  <a:srgbClr val="FFFFFF"/>
                </a:highlight>
                <a:latin typeface="Roboto" panose="02000000000000000000"/>
                <a:ea typeface="Roboto" panose="02000000000000000000"/>
                <a:cs typeface="Roboto" panose="02000000000000000000"/>
                <a:sym typeface="Roboto" panose="02000000000000000000"/>
              </a:rPr>
              <a:t>Gives</a:t>
            </a:r>
            <a:r>
              <a:rPr lang="en-GB">
                <a:solidFill>
                  <a:srgbClr val="6C7D8E"/>
                </a:solidFill>
                <a:highlight>
                  <a:srgbClr val="FFFFFF"/>
                </a:highlight>
                <a:latin typeface="Roboto" panose="02000000000000000000"/>
                <a:ea typeface="Roboto" panose="02000000000000000000"/>
                <a:cs typeface="Roboto" panose="02000000000000000000"/>
                <a:sym typeface="Roboto" panose="02000000000000000000"/>
              </a:rPr>
              <a:t> us expressiveness of JavaScript along with HTML like template syntax.</a:t>
            </a:r>
            <a:endParaRPr lang="en-GB">
              <a:solidFill>
                <a:srgbClr val="6C7D8E"/>
              </a:solidFill>
              <a:highlight>
                <a:srgbClr val="FFFFFF"/>
              </a:highlight>
              <a:latin typeface="Roboto" panose="02000000000000000000"/>
              <a:ea typeface="Roboto" panose="02000000000000000000"/>
              <a:cs typeface="Roboto" panose="02000000000000000000"/>
              <a:sym typeface="Roboto" panose="02000000000000000000"/>
            </a:endParaRPr>
          </a:p>
        </p:txBody>
      </p:sp>
      <p:sp>
        <p:nvSpPr>
          <p:cNvPr id="510" name="Google Shape;510;p42"/>
          <p:cNvSpPr txBox="1"/>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fld id="{00000000-1234-1234-1234-123412341234}" type="slidenum">
              <a:rPr lang="en-GB"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rPr>
            </a:fld>
            <a:endPara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endParaRPr>
          </a:p>
        </p:txBody>
      </p:sp>
      <p:pic>
        <p:nvPicPr>
          <p:cNvPr id="511" name="Google Shape;511;p42"/>
          <p:cNvPicPr preferRelativeResize="0"/>
          <p:nvPr/>
        </p:nvPicPr>
        <p:blipFill>
          <a:blip r:embed="rId1"/>
          <a:stretch>
            <a:fillRect/>
          </a:stretch>
        </p:blipFill>
        <p:spPr>
          <a:xfrm>
            <a:off x="7788099" y="141675"/>
            <a:ext cx="1248124" cy="1248124"/>
          </a:xfrm>
          <a:prstGeom prst="rect">
            <a:avLst/>
          </a:prstGeom>
          <a:noFill/>
          <a:ln>
            <a:noFill/>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9">
                                            <p:txEl>
                                              <p:pRg st="0" end="0"/>
                                            </p:txEl>
                                          </p:spTgt>
                                        </p:tgtEl>
                                        <p:attrNameLst>
                                          <p:attrName>style.visibility</p:attrName>
                                        </p:attrNameLst>
                                      </p:cBhvr>
                                      <p:to>
                                        <p:strVal val="visible"/>
                                      </p:to>
                                    </p:set>
                                    <p:animEffect transition="in" filter="fade">
                                      <p:cBhvr>
                                        <p:cTn id="7" dur="1000"/>
                                        <p:tgtEl>
                                          <p:spTgt spid="50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09">
                                            <p:txEl>
                                              <p:pRg st="1" end="1"/>
                                            </p:txEl>
                                          </p:spTgt>
                                        </p:tgtEl>
                                        <p:attrNameLst>
                                          <p:attrName>style.visibility</p:attrName>
                                        </p:attrNameLst>
                                      </p:cBhvr>
                                      <p:to>
                                        <p:strVal val="visible"/>
                                      </p:to>
                                    </p:set>
                                    <p:animEffect transition="in" filter="fade">
                                      <p:cBhvr>
                                        <p:cTn id="12" dur="1000"/>
                                        <p:tgtEl>
                                          <p:spTgt spid="50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09">
                                            <p:txEl>
                                              <p:pRg st="2" end="2"/>
                                            </p:txEl>
                                          </p:spTgt>
                                        </p:tgtEl>
                                        <p:attrNameLst>
                                          <p:attrName>style.visibility</p:attrName>
                                        </p:attrNameLst>
                                      </p:cBhvr>
                                      <p:to>
                                        <p:strVal val="visible"/>
                                      </p:to>
                                    </p:set>
                                    <p:animEffect transition="in" filter="fade">
                                      <p:cBhvr>
                                        <p:cTn id="17" dur="1000"/>
                                        <p:tgtEl>
                                          <p:spTgt spid="509">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15" name="Shape 515"/>
        <p:cNvGrpSpPr/>
        <p:nvPr/>
      </p:nvGrpSpPr>
      <p:grpSpPr>
        <a:xfrm>
          <a:off x="0" y="0"/>
          <a:ext cx="0" cy="0"/>
          <a:chOff x="0" y="0"/>
          <a:chExt cx="0" cy="0"/>
        </a:xfrm>
      </p:grpSpPr>
      <p:sp>
        <p:nvSpPr>
          <p:cNvPr id="516" name="Google Shape;516;p43"/>
          <p:cNvSpPr txBox="1"/>
          <p:nvPr>
            <p:ph type="title"/>
          </p:nvPr>
        </p:nvSpPr>
        <p:spPr>
          <a:xfrm>
            <a:off x="922000" y="649100"/>
            <a:ext cx="68661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434343"/>
              </a:buClr>
              <a:buSzPts val="5800"/>
              <a:buFont typeface="Raleway ExtraBold" panose="020B0803030101060003"/>
              <a:buNone/>
            </a:pPr>
            <a:r>
              <a:rPr lang="en-GB" sz="4000"/>
              <a:t>Examples of using JSX</a:t>
            </a:r>
            <a:endParaRPr sz="40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endParaRPr>
          </a:p>
        </p:txBody>
      </p:sp>
      <p:sp>
        <p:nvSpPr>
          <p:cNvPr id="517" name="Google Shape;517;p43"/>
          <p:cNvSpPr txBox="1"/>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fld id="{00000000-1234-1234-1234-123412341234}" type="slidenum">
              <a:rPr lang="en-GB"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rPr>
            </a:fld>
            <a:endPara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endParaRPr>
          </a:p>
        </p:txBody>
      </p:sp>
      <p:pic>
        <p:nvPicPr>
          <p:cNvPr id="518" name="Google Shape;518;p43"/>
          <p:cNvPicPr preferRelativeResize="0"/>
          <p:nvPr/>
        </p:nvPicPr>
        <p:blipFill>
          <a:blip r:embed="rId1"/>
          <a:stretch>
            <a:fillRect/>
          </a:stretch>
        </p:blipFill>
        <p:spPr>
          <a:xfrm>
            <a:off x="7788099" y="141675"/>
            <a:ext cx="1248124" cy="1248124"/>
          </a:xfrm>
          <a:prstGeom prst="rect">
            <a:avLst/>
          </a:prstGeom>
          <a:noFill/>
          <a:ln>
            <a:noFill/>
          </a:ln>
        </p:spPr>
      </p:pic>
      <p:pic>
        <p:nvPicPr>
          <p:cNvPr id="519" name="Google Shape;519;p43"/>
          <p:cNvPicPr preferRelativeResize="0"/>
          <p:nvPr/>
        </p:nvPicPr>
        <p:blipFill>
          <a:blip r:embed="rId2"/>
          <a:stretch>
            <a:fillRect/>
          </a:stretch>
        </p:blipFill>
        <p:spPr>
          <a:xfrm>
            <a:off x="2428113" y="1506500"/>
            <a:ext cx="3400425" cy="295275"/>
          </a:xfrm>
          <a:prstGeom prst="rect">
            <a:avLst/>
          </a:prstGeom>
          <a:noFill/>
          <a:ln>
            <a:noFill/>
          </a:ln>
        </p:spPr>
      </p:pic>
      <p:pic>
        <p:nvPicPr>
          <p:cNvPr id="520" name="Google Shape;520;p43"/>
          <p:cNvPicPr preferRelativeResize="0"/>
          <p:nvPr/>
        </p:nvPicPr>
        <p:blipFill>
          <a:blip r:embed="rId3"/>
          <a:stretch>
            <a:fillRect/>
          </a:stretch>
        </p:blipFill>
        <p:spPr>
          <a:xfrm>
            <a:off x="2442388" y="2043225"/>
            <a:ext cx="3371850" cy="552450"/>
          </a:xfrm>
          <a:prstGeom prst="rect">
            <a:avLst/>
          </a:prstGeom>
          <a:noFill/>
          <a:ln>
            <a:noFill/>
          </a:ln>
        </p:spPr>
      </p:pic>
      <p:pic>
        <p:nvPicPr>
          <p:cNvPr id="521" name="Google Shape;521;p43"/>
          <p:cNvPicPr preferRelativeResize="0"/>
          <p:nvPr/>
        </p:nvPicPr>
        <p:blipFill>
          <a:blip r:embed="rId4"/>
          <a:stretch>
            <a:fillRect/>
          </a:stretch>
        </p:blipFill>
        <p:spPr>
          <a:xfrm>
            <a:off x="2585350" y="2953825"/>
            <a:ext cx="3162300" cy="1000125"/>
          </a:xfrm>
          <a:prstGeom prst="rect">
            <a:avLst/>
          </a:prstGeom>
          <a:noFill/>
          <a:ln>
            <a:noFill/>
          </a:ln>
        </p:spPr>
      </p:pic>
      <p:pic>
        <p:nvPicPr>
          <p:cNvPr id="522" name="Google Shape;522;p43"/>
          <p:cNvPicPr preferRelativeResize="0"/>
          <p:nvPr/>
        </p:nvPicPr>
        <p:blipFill>
          <a:blip r:embed="rId5"/>
          <a:stretch>
            <a:fillRect/>
          </a:stretch>
        </p:blipFill>
        <p:spPr>
          <a:xfrm>
            <a:off x="2009100" y="4156650"/>
            <a:ext cx="4314825" cy="390525"/>
          </a:xfrm>
          <a:prstGeom prst="rect">
            <a:avLst/>
          </a:prstGeom>
          <a:noFill/>
          <a:ln>
            <a:noFill/>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9"/>
                                        </p:tgtEl>
                                        <p:attrNameLst>
                                          <p:attrName>style.visibility</p:attrName>
                                        </p:attrNameLst>
                                      </p:cBhvr>
                                      <p:to>
                                        <p:strVal val="visible"/>
                                      </p:to>
                                    </p:set>
                                    <p:animEffect transition="in" filter="fade">
                                      <p:cBhvr>
                                        <p:cTn id="7" dur="1000"/>
                                        <p:tgtEl>
                                          <p:spTgt spid="5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0"/>
                                        </p:tgtEl>
                                        <p:attrNameLst>
                                          <p:attrName>style.visibility</p:attrName>
                                        </p:attrNameLst>
                                      </p:cBhvr>
                                      <p:to>
                                        <p:strVal val="visible"/>
                                      </p:to>
                                    </p:set>
                                    <p:animEffect transition="in" filter="fade">
                                      <p:cBhvr>
                                        <p:cTn id="12" dur="1000"/>
                                        <p:tgtEl>
                                          <p:spTgt spid="5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1"/>
                                        </p:tgtEl>
                                        <p:attrNameLst>
                                          <p:attrName>style.visibility</p:attrName>
                                        </p:attrNameLst>
                                      </p:cBhvr>
                                      <p:to>
                                        <p:strVal val="visible"/>
                                      </p:to>
                                    </p:set>
                                    <p:animEffect transition="in" filter="fade">
                                      <p:cBhvr>
                                        <p:cTn id="17" dur="1000"/>
                                        <p:tgtEl>
                                          <p:spTgt spid="5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2"/>
                                        </p:tgtEl>
                                        <p:attrNameLst>
                                          <p:attrName>style.visibility</p:attrName>
                                        </p:attrNameLst>
                                      </p:cBhvr>
                                      <p:to>
                                        <p:strVal val="visible"/>
                                      </p:to>
                                    </p:set>
                                    <p:animEffect transition="in" filter="fade">
                                      <p:cBhvr>
                                        <p:cTn id="22" dur="1000"/>
                                        <p:tgtEl>
                                          <p:spTgt spid="5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26" name="Shape 526"/>
        <p:cNvGrpSpPr/>
        <p:nvPr/>
      </p:nvGrpSpPr>
      <p:grpSpPr>
        <a:xfrm>
          <a:off x="0" y="0"/>
          <a:ext cx="0" cy="0"/>
          <a:chOff x="0" y="0"/>
          <a:chExt cx="0" cy="0"/>
        </a:xfrm>
      </p:grpSpPr>
      <p:sp>
        <p:nvSpPr>
          <p:cNvPr id="527" name="Google Shape;527;p44"/>
          <p:cNvSpPr txBox="1"/>
          <p:nvPr>
            <p:ph type="title"/>
          </p:nvPr>
        </p:nvSpPr>
        <p:spPr>
          <a:xfrm>
            <a:off x="922000" y="337038"/>
            <a:ext cx="68661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434343"/>
              </a:buClr>
              <a:buSzPts val="5800"/>
              <a:buFont typeface="Raleway ExtraBold" panose="020B0803030101060003"/>
              <a:buNone/>
            </a:pPr>
            <a:r>
              <a:rPr lang="en-GB" sz="4000"/>
              <a:t>State of a Component</a:t>
            </a:r>
            <a:endParaRPr sz="40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endParaRPr>
          </a:p>
        </p:txBody>
      </p:sp>
      <p:sp>
        <p:nvSpPr>
          <p:cNvPr id="528" name="Google Shape;528;p44"/>
          <p:cNvSpPr txBox="1"/>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fld id="{00000000-1234-1234-1234-123412341234}" type="slidenum">
              <a:rPr lang="en-GB"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rPr>
            </a:fld>
            <a:endPara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endParaRPr>
          </a:p>
        </p:txBody>
      </p:sp>
      <p:pic>
        <p:nvPicPr>
          <p:cNvPr id="529" name="Google Shape;529;p44"/>
          <p:cNvPicPr preferRelativeResize="0"/>
          <p:nvPr/>
        </p:nvPicPr>
        <p:blipFill>
          <a:blip r:embed="rId1"/>
          <a:stretch>
            <a:fillRect/>
          </a:stretch>
        </p:blipFill>
        <p:spPr>
          <a:xfrm>
            <a:off x="7788099" y="141675"/>
            <a:ext cx="1248124" cy="1248124"/>
          </a:xfrm>
          <a:prstGeom prst="rect">
            <a:avLst/>
          </a:prstGeom>
          <a:noFill/>
          <a:ln>
            <a:noFill/>
          </a:ln>
        </p:spPr>
      </p:pic>
      <p:sp>
        <p:nvSpPr>
          <p:cNvPr id="530" name="Google Shape;530;p44"/>
          <p:cNvSpPr txBox="1"/>
          <p:nvPr/>
        </p:nvSpPr>
        <p:spPr>
          <a:xfrm>
            <a:off x="6101809" y="1930846"/>
            <a:ext cx="650400" cy="825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aleway Light" panose="020B0403030101060003"/>
              <a:ea typeface="Raleway Light" panose="020B0403030101060003"/>
              <a:cs typeface="Raleway Light" panose="020B0403030101060003"/>
              <a:sym typeface="Raleway Light" panose="020B0403030101060003"/>
            </a:endParaRPr>
          </a:p>
        </p:txBody>
      </p:sp>
      <p:sp>
        <p:nvSpPr>
          <p:cNvPr id="531" name="Google Shape;531;p44"/>
          <p:cNvSpPr txBox="1"/>
          <p:nvPr/>
        </p:nvSpPr>
        <p:spPr>
          <a:xfrm>
            <a:off x="7590594" y="3325223"/>
            <a:ext cx="186300" cy="17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aleway Light" panose="020B0403030101060003"/>
              <a:ea typeface="Raleway Light" panose="020B0403030101060003"/>
              <a:cs typeface="Raleway Light" panose="020B0403030101060003"/>
              <a:sym typeface="Raleway Light" panose="020B0403030101060003"/>
            </a:endParaRPr>
          </a:p>
        </p:txBody>
      </p:sp>
      <p:sp>
        <p:nvSpPr>
          <p:cNvPr id="532" name="Google Shape;532;p44"/>
          <p:cNvSpPr/>
          <p:nvPr/>
        </p:nvSpPr>
        <p:spPr>
          <a:xfrm>
            <a:off x="5327046" y="1884778"/>
            <a:ext cx="147900" cy="142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 name="Google Shape;533;p44"/>
          <p:cNvSpPr/>
          <p:nvPr/>
        </p:nvSpPr>
        <p:spPr>
          <a:xfrm>
            <a:off x="5179020" y="2133392"/>
            <a:ext cx="147900" cy="142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 name="Google Shape;534;p44"/>
          <p:cNvSpPr/>
          <p:nvPr/>
        </p:nvSpPr>
        <p:spPr>
          <a:xfrm>
            <a:off x="5468231" y="2133392"/>
            <a:ext cx="147900" cy="142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 name="Google Shape;535;p44"/>
          <p:cNvSpPr/>
          <p:nvPr/>
        </p:nvSpPr>
        <p:spPr>
          <a:xfrm>
            <a:off x="5034414" y="2419349"/>
            <a:ext cx="147900" cy="142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536;p44"/>
          <p:cNvSpPr/>
          <p:nvPr/>
        </p:nvSpPr>
        <p:spPr>
          <a:xfrm>
            <a:off x="5323626" y="2419349"/>
            <a:ext cx="147900" cy="142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7" name="Google Shape;537;p44"/>
          <p:cNvSpPr/>
          <p:nvPr/>
        </p:nvSpPr>
        <p:spPr>
          <a:xfrm>
            <a:off x="5323626" y="2705306"/>
            <a:ext cx="147900" cy="142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38" name="Google Shape;538;p44"/>
          <p:cNvCxnSpPr>
            <a:stCxn id="532" idx="2"/>
            <a:endCxn id="533" idx="0"/>
          </p:cNvCxnSpPr>
          <p:nvPr/>
        </p:nvCxnSpPr>
        <p:spPr>
          <a:xfrm flipH="1">
            <a:off x="5253096" y="2027278"/>
            <a:ext cx="147900" cy="106200"/>
          </a:xfrm>
          <a:prstGeom prst="straightConnector1">
            <a:avLst/>
          </a:prstGeom>
          <a:noFill/>
          <a:ln w="9525" cap="flat" cmpd="sng">
            <a:solidFill>
              <a:schemeClr val="dk2"/>
            </a:solidFill>
            <a:prstDash val="solid"/>
            <a:round/>
            <a:headEnd type="none" w="med" len="med"/>
            <a:tailEnd type="none" w="med" len="med"/>
          </a:ln>
        </p:spPr>
      </p:cxnSp>
      <p:cxnSp>
        <p:nvCxnSpPr>
          <p:cNvPr id="539" name="Google Shape;539;p44"/>
          <p:cNvCxnSpPr/>
          <p:nvPr/>
        </p:nvCxnSpPr>
        <p:spPr>
          <a:xfrm flipH="1">
            <a:off x="5105133" y="2294682"/>
            <a:ext cx="147900" cy="106200"/>
          </a:xfrm>
          <a:prstGeom prst="straightConnector1">
            <a:avLst/>
          </a:prstGeom>
          <a:noFill/>
          <a:ln w="9525" cap="flat" cmpd="sng">
            <a:solidFill>
              <a:schemeClr val="dk2"/>
            </a:solidFill>
            <a:prstDash val="solid"/>
            <a:round/>
            <a:headEnd type="none" w="med" len="med"/>
            <a:tailEnd type="none" w="med" len="med"/>
          </a:ln>
        </p:spPr>
      </p:cxnSp>
      <p:cxnSp>
        <p:nvCxnSpPr>
          <p:cNvPr id="540" name="Google Shape;540;p44"/>
          <p:cNvCxnSpPr>
            <a:stCxn id="532" idx="2"/>
            <a:endCxn id="534" idx="0"/>
          </p:cNvCxnSpPr>
          <p:nvPr/>
        </p:nvCxnSpPr>
        <p:spPr>
          <a:xfrm>
            <a:off x="5400996" y="2027278"/>
            <a:ext cx="141300" cy="106200"/>
          </a:xfrm>
          <a:prstGeom prst="straightConnector1">
            <a:avLst/>
          </a:prstGeom>
          <a:noFill/>
          <a:ln w="9525" cap="flat" cmpd="sng">
            <a:solidFill>
              <a:schemeClr val="dk2"/>
            </a:solidFill>
            <a:prstDash val="solid"/>
            <a:round/>
            <a:headEnd type="none" w="med" len="med"/>
            <a:tailEnd type="none" w="med" len="med"/>
          </a:ln>
        </p:spPr>
      </p:cxnSp>
      <p:cxnSp>
        <p:nvCxnSpPr>
          <p:cNvPr id="541" name="Google Shape;541;p44"/>
          <p:cNvCxnSpPr>
            <a:stCxn id="533" idx="2"/>
            <a:endCxn id="536" idx="0"/>
          </p:cNvCxnSpPr>
          <p:nvPr/>
        </p:nvCxnSpPr>
        <p:spPr>
          <a:xfrm>
            <a:off x="5252970" y="2275892"/>
            <a:ext cx="144600" cy="143400"/>
          </a:xfrm>
          <a:prstGeom prst="straightConnector1">
            <a:avLst/>
          </a:prstGeom>
          <a:noFill/>
          <a:ln w="9525" cap="flat" cmpd="sng">
            <a:solidFill>
              <a:schemeClr val="dk2"/>
            </a:solidFill>
            <a:prstDash val="solid"/>
            <a:round/>
            <a:headEnd type="none" w="med" len="med"/>
            <a:tailEnd type="none" w="med" len="med"/>
          </a:ln>
        </p:spPr>
      </p:cxnSp>
      <p:cxnSp>
        <p:nvCxnSpPr>
          <p:cNvPr id="542" name="Google Shape;542;p44"/>
          <p:cNvCxnSpPr>
            <a:stCxn id="536" idx="2"/>
            <a:endCxn id="537" idx="0"/>
          </p:cNvCxnSpPr>
          <p:nvPr/>
        </p:nvCxnSpPr>
        <p:spPr>
          <a:xfrm>
            <a:off x="5397576" y="2561849"/>
            <a:ext cx="0" cy="143400"/>
          </a:xfrm>
          <a:prstGeom prst="straightConnector1">
            <a:avLst/>
          </a:prstGeom>
          <a:noFill/>
          <a:ln w="9525" cap="flat" cmpd="sng">
            <a:solidFill>
              <a:schemeClr val="dk2"/>
            </a:solidFill>
            <a:prstDash val="solid"/>
            <a:round/>
            <a:headEnd type="none" w="med" len="med"/>
            <a:tailEnd type="none" w="med" len="med"/>
          </a:ln>
        </p:spPr>
      </p:cxnSp>
      <p:sp>
        <p:nvSpPr>
          <p:cNvPr id="543" name="Google Shape;543;p44"/>
          <p:cNvSpPr/>
          <p:nvPr/>
        </p:nvSpPr>
        <p:spPr>
          <a:xfrm>
            <a:off x="4785168" y="1745511"/>
            <a:ext cx="1141800" cy="1204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 name="Google Shape;544;p44"/>
          <p:cNvSpPr/>
          <p:nvPr/>
        </p:nvSpPr>
        <p:spPr>
          <a:xfrm>
            <a:off x="5356041" y="3321639"/>
            <a:ext cx="147900" cy="142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 name="Google Shape;545;p44"/>
          <p:cNvSpPr/>
          <p:nvPr/>
        </p:nvSpPr>
        <p:spPr>
          <a:xfrm>
            <a:off x="5208015" y="3570252"/>
            <a:ext cx="147900" cy="142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 name="Google Shape;546;p44"/>
          <p:cNvSpPr/>
          <p:nvPr/>
        </p:nvSpPr>
        <p:spPr>
          <a:xfrm>
            <a:off x="5497226" y="3570252"/>
            <a:ext cx="147900" cy="142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 name="Google Shape;547;p44"/>
          <p:cNvSpPr/>
          <p:nvPr/>
        </p:nvSpPr>
        <p:spPr>
          <a:xfrm>
            <a:off x="5063409" y="3856210"/>
            <a:ext cx="147900" cy="142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 name="Google Shape;548;p44"/>
          <p:cNvSpPr/>
          <p:nvPr/>
        </p:nvSpPr>
        <p:spPr>
          <a:xfrm>
            <a:off x="5352620" y="3856210"/>
            <a:ext cx="147900" cy="142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44"/>
          <p:cNvSpPr/>
          <p:nvPr/>
        </p:nvSpPr>
        <p:spPr>
          <a:xfrm>
            <a:off x="5352620" y="4142167"/>
            <a:ext cx="147900" cy="142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50" name="Google Shape;550;p44"/>
          <p:cNvCxnSpPr>
            <a:stCxn id="544" idx="2"/>
            <a:endCxn id="545" idx="0"/>
          </p:cNvCxnSpPr>
          <p:nvPr/>
        </p:nvCxnSpPr>
        <p:spPr>
          <a:xfrm flipH="1">
            <a:off x="5282091" y="3464139"/>
            <a:ext cx="147900" cy="106200"/>
          </a:xfrm>
          <a:prstGeom prst="straightConnector1">
            <a:avLst/>
          </a:prstGeom>
          <a:noFill/>
          <a:ln w="9525" cap="flat" cmpd="sng">
            <a:solidFill>
              <a:schemeClr val="dk2"/>
            </a:solidFill>
            <a:prstDash val="solid"/>
            <a:round/>
            <a:headEnd type="none" w="med" len="med"/>
            <a:tailEnd type="none" w="med" len="med"/>
          </a:ln>
        </p:spPr>
      </p:cxnSp>
      <p:cxnSp>
        <p:nvCxnSpPr>
          <p:cNvPr id="551" name="Google Shape;551;p44"/>
          <p:cNvCxnSpPr/>
          <p:nvPr/>
        </p:nvCxnSpPr>
        <p:spPr>
          <a:xfrm flipH="1">
            <a:off x="5134128" y="3731543"/>
            <a:ext cx="147900" cy="106200"/>
          </a:xfrm>
          <a:prstGeom prst="straightConnector1">
            <a:avLst/>
          </a:prstGeom>
          <a:noFill/>
          <a:ln w="9525" cap="flat" cmpd="sng">
            <a:solidFill>
              <a:schemeClr val="dk2"/>
            </a:solidFill>
            <a:prstDash val="solid"/>
            <a:round/>
            <a:headEnd type="none" w="med" len="med"/>
            <a:tailEnd type="none" w="med" len="med"/>
          </a:ln>
        </p:spPr>
      </p:cxnSp>
      <p:cxnSp>
        <p:nvCxnSpPr>
          <p:cNvPr id="552" name="Google Shape;552;p44"/>
          <p:cNvCxnSpPr>
            <a:stCxn id="544" idx="2"/>
            <a:endCxn id="546" idx="0"/>
          </p:cNvCxnSpPr>
          <p:nvPr/>
        </p:nvCxnSpPr>
        <p:spPr>
          <a:xfrm>
            <a:off x="5429991" y="3464139"/>
            <a:ext cx="141300" cy="106200"/>
          </a:xfrm>
          <a:prstGeom prst="straightConnector1">
            <a:avLst/>
          </a:prstGeom>
          <a:noFill/>
          <a:ln w="9525" cap="flat" cmpd="sng">
            <a:solidFill>
              <a:schemeClr val="dk2"/>
            </a:solidFill>
            <a:prstDash val="solid"/>
            <a:round/>
            <a:headEnd type="none" w="med" len="med"/>
            <a:tailEnd type="none" w="med" len="med"/>
          </a:ln>
        </p:spPr>
      </p:cxnSp>
      <p:cxnSp>
        <p:nvCxnSpPr>
          <p:cNvPr id="553" name="Google Shape;553;p44"/>
          <p:cNvCxnSpPr>
            <a:stCxn id="545" idx="2"/>
            <a:endCxn id="548" idx="0"/>
          </p:cNvCxnSpPr>
          <p:nvPr/>
        </p:nvCxnSpPr>
        <p:spPr>
          <a:xfrm>
            <a:off x="5281965" y="3712752"/>
            <a:ext cx="144600" cy="143400"/>
          </a:xfrm>
          <a:prstGeom prst="straightConnector1">
            <a:avLst/>
          </a:prstGeom>
          <a:noFill/>
          <a:ln w="9525" cap="flat" cmpd="sng">
            <a:solidFill>
              <a:schemeClr val="dk2"/>
            </a:solidFill>
            <a:prstDash val="solid"/>
            <a:round/>
            <a:headEnd type="none" w="med" len="med"/>
            <a:tailEnd type="none" w="med" len="med"/>
          </a:ln>
        </p:spPr>
      </p:cxnSp>
      <p:cxnSp>
        <p:nvCxnSpPr>
          <p:cNvPr id="554" name="Google Shape;554;p44"/>
          <p:cNvCxnSpPr>
            <a:stCxn id="548" idx="2"/>
            <a:endCxn id="549" idx="0"/>
          </p:cNvCxnSpPr>
          <p:nvPr/>
        </p:nvCxnSpPr>
        <p:spPr>
          <a:xfrm>
            <a:off x="5426570" y="3998710"/>
            <a:ext cx="0" cy="143400"/>
          </a:xfrm>
          <a:prstGeom prst="straightConnector1">
            <a:avLst/>
          </a:prstGeom>
          <a:noFill/>
          <a:ln w="9525" cap="flat" cmpd="sng">
            <a:solidFill>
              <a:schemeClr val="dk2"/>
            </a:solidFill>
            <a:prstDash val="solid"/>
            <a:round/>
            <a:headEnd type="none" w="med" len="med"/>
            <a:tailEnd type="none" w="med" len="med"/>
          </a:ln>
        </p:spPr>
      </p:cxnSp>
      <p:sp>
        <p:nvSpPr>
          <p:cNvPr id="555" name="Google Shape;555;p44"/>
          <p:cNvSpPr/>
          <p:nvPr/>
        </p:nvSpPr>
        <p:spPr>
          <a:xfrm>
            <a:off x="4826759" y="3182372"/>
            <a:ext cx="1141800" cy="1204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 name="Google Shape;556;p44"/>
          <p:cNvSpPr/>
          <p:nvPr/>
        </p:nvSpPr>
        <p:spPr>
          <a:xfrm>
            <a:off x="7588352" y="2482392"/>
            <a:ext cx="147900" cy="1425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44"/>
          <p:cNvSpPr/>
          <p:nvPr/>
        </p:nvSpPr>
        <p:spPr>
          <a:xfrm>
            <a:off x="7440325" y="2731005"/>
            <a:ext cx="147900" cy="1425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 name="Google Shape;558;p44"/>
          <p:cNvSpPr/>
          <p:nvPr/>
        </p:nvSpPr>
        <p:spPr>
          <a:xfrm>
            <a:off x="7729537" y="2731005"/>
            <a:ext cx="147900" cy="1425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44"/>
          <p:cNvSpPr/>
          <p:nvPr/>
        </p:nvSpPr>
        <p:spPr>
          <a:xfrm>
            <a:off x="7295720" y="3016962"/>
            <a:ext cx="147900" cy="1425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 name="Google Shape;560;p44"/>
          <p:cNvSpPr/>
          <p:nvPr/>
        </p:nvSpPr>
        <p:spPr>
          <a:xfrm>
            <a:off x="7584931" y="3016962"/>
            <a:ext cx="147900" cy="1425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 name="Google Shape;561;p44"/>
          <p:cNvSpPr/>
          <p:nvPr/>
        </p:nvSpPr>
        <p:spPr>
          <a:xfrm>
            <a:off x="7584931" y="3302920"/>
            <a:ext cx="147900" cy="1425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62" name="Google Shape;562;p44"/>
          <p:cNvCxnSpPr>
            <a:stCxn id="556" idx="2"/>
            <a:endCxn id="557" idx="0"/>
          </p:cNvCxnSpPr>
          <p:nvPr/>
        </p:nvCxnSpPr>
        <p:spPr>
          <a:xfrm flipH="1">
            <a:off x="7514402" y="2624892"/>
            <a:ext cx="147900" cy="106200"/>
          </a:xfrm>
          <a:prstGeom prst="straightConnector1">
            <a:avLst/>
          </a:prstGeom>
          <a:noFill/>
          <a:ln w="9525" cap="flat" cmpd="sng">
            <a:solidFill>
              <a:schemeClr val="dk2"/>
            </a:solidFill>
            <a:prstDash val="solid"/>
            <a:round/>
            <a:headEnd type="none" w="med" len="med"/>
            <a:tailEnd type="none" w="med" len="med"/>
          </a:ln>
        </p:spPr>
      </p:cxnSp>
      <p:cxnSp>
        <p:nvCxnSpPr>
          <p:cNvPr id="563" name="Google Shape;563;p44"/>
          <p:cNvCxnSpPr/>
          <p:nvPr/>
        </p:nvCxnSpPr>
        <p:spPr>
          <a:xfrm flipH="1">
            <a:off x="7366439" y="2892295"/>
            <a:ext cx="147900" cy="106200"/>
          </a:xfrm>
          <a:prstGeom prst="straightConnector1">
            <a:avLst/>
          </a:prstGeom>
          <a:noFill/>
          <a:ln w="9525" cap="flat" cmpd="sng">
            <a:solidFill>
              <a:schemeClr val="dk2"/>
            </a:solidFill>
            <a:prstDash val="solid"/>
            <a:round/>
            <a:headEnd type="none" w="med" len="med"/>
            <a:tailEnd type="none" w="med" len="med"/>
          </a:ln>
        </p:spPr>
      </p:cxnSp>
      <p:cxnSp>
        <p:nvCxnSpPr>
          <p:cNvPr id="564" name="Google Shape;564;p44"/>
          <p:cNvCxnSpPr>
            <a:stCxn id="556" idx="2"/>
            <a:endCxn id="558" idx="0"/>
          </p:cNvCxnSpPr>
          <p:nvPr/>
        </p:nvCxnSpPr>
        <p:spPr>
          <a:xfrm>
            <a:off x="7662302" y="2624892"/>
            <a:ext cx="141300" cy="106200"/>
          </a:xfrm>
          <a:prstGeom prst="straightConnector1">
            <a:avLst/>
          </a:prstGeom>
          <a:noFill/>
          <a:ln w="9525" cap="flat" cmpd="sng">
            <a:solidFill>
              <a:schemeClr val="dk2"/>
            </a:solidFill>
            <a:prstDash val="solid"/>
            <a:round/>
            <a:headEnd type="none" w="med" len="med"/>
            <a:tailEnd type="none" w="med" len="med"/>
          </a:ln>
        </p:spPr>
      </p:cxnSp>
      <p:cxnSp>
        <p:nvCxnSpPr>
          <p:cNvPr id="565" name="Google Shape;565;p44"/>
          <p:cNvCxnSpPr>
            <a:stCxn id="557" idx="2"/>
            <a:endCxn id="560" idx="0"/>
          </p:cNvCxnSpPr>
          <p:nvPr/>
        </p:nvCxnSpPr>
        <p:spPr>
          <a:xfrm>
            <a:off x="7514275" y="2873505"/>
            <a:ext cx="144600" cy="143400"/>
          </a:xfrm>
          <a:prstGeom prst="straightConnector1">
            <a:avLst/>
          </a:prstGeom>
          <a:noFill/>
          <a:ln w="9525" cap="flat" cmpd="sng">
            <a:solidFill>
              <a:schemeClr val="dk2"/>
            </a:solidFill>
            <a:prstDash val="solid"/>
            <a:round/>
            <a:headEnd type="none" w="med" len="med"/>
            <a:tailEnd type="none" w="med" len="med"/>
          </a:ln>
        </p:spPr>
      </p:cxnSp>
      <p:cxnSp>
        <p:nvCxnSpPr>
          <p:cNvPr id="566" name="Google Shape;566;p44"/>
          <p:cNvCxnSpPr>
            <a:stCxn id="560" idx="2"/>
            <a:endCxn id="561" idx="0"/>
          </p:cNvCxnSpPr>
          <p:nvPr/>
        </p:nvCxnSpPr>
        <p:spPr>
          <a:xfrm>
            <a:off x="7658881" y="3159462"/>
            <a:ext cx="0" cy="143400"/>
          </a:xfrm>
          <a:prstGeom prst="straightConnector1">
            <a:avLst/>
          </a:prstGeom>
          <a:noFill/>
          <a:ln w="9525" cap="flat" cmpd="sng">
            <a:solidFill>
              <a:schemeClr val="dk2"/>
            </a:solidFill>
            <a:prstDash val="solid"/>
            <a:round/>
            <a:headEnd type="none" w="med" len="med"/>
            <a:tailEnd type="none" w="med" len="med"/>
          </a:ln>
        </p:spPr>
      </p:cxnSp>
      <p:sp>
        <p:nvSpPr>
          <p:cNvPr id="567" name="Google Shape;567;p44"/>
          <p:cNvSpPr/>
          <p:nvPr/>
        </p:nvSpPr>
        <p:spPr>
          <a:xfrm>
            <a:off x="7091494" y="2400745"/>
            <a:ext cx="1141800" cy="1204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 name="Google Shape;568;p44"/>
          <p:cNvSpPr/>
          <p:nvPr/>
        </p:nvSpPr>
        <p:spPr>
          <a:xfrm>
            <a:off x="7329453" y="2015508"/>
            <a:ext cx="658981" cy="172860"/>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panose="020B0604020202020204"/>
              </a:rPr>
              <a:t>DOM</a:t>
            </a:r>
            <a:endParaRPr b="0" i="0">
              <a:ln w="9525" cap="flat" cmpd="sng">
                <a:solidFill>
                  <a:schemeClr val="dk2"/>
                </a:solidFill>
                <a:prstDash val="solid"/>
                <a:round/>
                <a:headEnd type="none" w="sm" len="sm"/>
                <a:tailEnd type="none" w="sm" len="sm"/>
              </a:ln>
              <a:solidFill>
                <a:schemeClr val="lt2"/>
              </a:solidFill>
              <a:latin typeface="Arial" panose="020B0604020202020204"/>
            </a:endParaRPr>
          </a:p>
        </p:txBody>
      </p:sp>
      <p:cxnSp>
        <p:nvCxnSpPr>
          <p:cNvPr id="569" name="Google Shape;569;p44"/>
          <p:cNvCxnSpPr>
            <a:stCxn id="567" idx="2"/>
          </p:cNvCxnSpPr>
          <p:nvPr/>
        </p:nvCxnSpPr>
        <p:spPr>
          <a:xfrm rot="10800000">
            <a:off x="6079294" y="2516395"/>
            <a:ext cx="1012200" cy="486600"/>
          </a:xfrm>
          <a:prstGeom prst="straightConnector1">
            <a:avLst/>
          </a:prstGeom>
          <a:noFill/>
          <a:ln w="9525" cap="flat" cmpd="sng">
            <a:solidFill>
              <a:schemeClr val="dk2"/>
            </a:solidFill>
            <a:prstDash val="solid"/>
            <a:round/>
            <a:headEnd type="none" w="med" len="med"/>
            <a:tailEnd type="triangle" w="med" len="med"/>
          </a:ln>
        </p:spPr>
      </p:cxnSp>
      <p:cxnSp>
        <p:nvCxnSpPr>
          <p:cNvPr id="570" name="Google Shape;570;p44"/>
          <p:cNvCxnSpPr>
            <a:stCxn id="567" idx="2"/>
          </p:cNvCxnSpPr>
          <p:nvPr/>
        </p:nvCxnSpPr>
        <p:spPr>
          <a:xfrm flipH="1">
            <a:off x="6192694" y="3002995"/>
            <a:ext cx="898800" cy="717000"/>
          </a:xfrm>
          <a:prstGeom prst="straightConnector1">
            <a:avLst/>
          </a:prstGeom>
          <a:noFill/>
          <a:ln w="9525" cap="flat" cmpd="sng">
            <a:solidFill>
              <a:schemeClr val="dk2"/>
            </a:solidFill>
            <a:prstDash val="solid"/>
            <a:round/>
            <a:headEnd type="none" w="med" len="med"/>
            <a:tailEnd type="triangle" w="med" len="med"/>
          </a:ln>
        </p:spPr>
      </p:cxnSp>
      <p:sp>
        <p:nvSpPr>
          <p:cNvPr id="571" name="Google Shape;571;p44"/>
          <p:cNvSpPr txBox="1"/>
          <p:nvPr>
            <p:ph type="title"/>
          </p:nvPr>
        </p:nvSpPr>
        <p:spPr>
          <a:xfrm>
            <a:off x="4699450" y="1248875"/>
            <a:ext cx="2885400" cy="69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434343"/>
              </a:buClr>
              <a:buSzPts val="5800"/>
              <a:buFont typeface="Raleway ExtraBold" panose="020B0803030101060003"/>
              <a:buNone/>
            </a:pPr>
            <a:r>
              <a:rPr lang="en-GB" sz="2400">
                <a:solidFill>
                  <a:srgbClr val="FFB600"/>
                </a:solidFill>
              </a:rPr>
              <a:t>Virtual</a:t>
            </a:r>
            <a:r>
              <a:rPr lang="en-GB" sz="24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rPr>
              <a:t> </a:t>
            </a:r>
            <a:r>
              <a:rPr lang="en-GB" sz="2400"/>
              <a:t>DOM</a:t>
            </a:r>
            <a:endParaRPr sz="24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30" name="Shape 130"/>
        <p:cNvGrpSpPr/>
        <p:nvPr/>
      </p:nvGrpSpPr>
      <p:grpSpPr>
        <a:xfrm>
          <a:off x="0" y="0"/>
          <a:ext cx="0" cy="0"/>
          <a:chOff x="0" y="0"/>
          <a:chExt cx="0" cy="0"/>
        </a:xfrm>
      </p:grpSpPr>
      <p:sp>
        <p:nvSpPr>
          <p:cNvPr id="131" name="Google Shape;131;p26"/>
          <p:cNvSpPr txBox="1"/>
          <p:nvPr>
            <p:ph type="ctrTitle" idx="4294967295"/>
          </p:nvPr>
        </p:nvSpPr>
        <p:spPr>
          <a:xfrm>
            <a:off x="542425" y="1947588"/>
            <a:ext cx="4977600" cy="1159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434343"/>
              </a:buClr>
              <a:buSzPts val="5800"/>
              <a:buFont typeface="Raleway ExtraBold" panose="020B0803030101060003"/>
              <a:buNone/>
            </a:pPr>
            <a:r>
              <a:rPr lang="en-GB" sz="7200">
                <a:solidFill>
                  <a:srgbClr val="FFB600"/>
                </a:solidFill>
              </a:rPr>
              <a:t>React Js</a:t>
            </a:r>
            <a:endParaRPr sz="72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endParaRPr>
          </a:p>
        </p:txBody>
      </p:sp>
      <p:sp>
        <p:nvSpPr>
          <p:cNvPr id="132" name="Google Shape;132;p26"/>
          <p:cNvSpPr txBox="1"/>
          <p:nvPr>
            <p:ph type="subTitle" idx="4294967295"/>
          </p:nvPr>
        </p:nvSpPr>
        <p:spPr>
          <a:xfrm>
            <a:off x="652700" y="3219880"/>
            <a:ext cx="4977600" cy="78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chemeClr val="dk1"/>
              </a:buClr>
              <a:buSzPts val="1100"/>
              <a:buFont typeface="Arial" panose="020B0604020202020204"/>
              <a:buNone/>
            </a:pPr>
            <a:r>
              <a:rPr lang="en-GB"/>
              <a:t>React is a javascript library for building interactive User Interface( UI ).</a:t>
            </a:r>
            <a:endParaRPr lang="en-GB"/>
          </a:p>
          <a:p>
            <a:pPr marL="0" marR="0" lvl="0" indent="0" algn="l" rtl="0">
              <a:lnSpc>
                <a:spcPct val="100000"/>
              </a:lnSpc>
              <a:spcBef>
                <a:spcPts val="600"/>
              </a:spcBef>
              <a:spcAft>
                <a:spcPts val="0"/>
              </a:spcAft>
              <a:buClr>
                <a:srgbClr val="FFB600"/>
              </a:buClr>
              <a:buSzPts val="1800"/>
              <a:buFont typeface="Raleway Light" panose="020B0403030101060003"/>
              <a:buNone/>
            </a:pPr>
          </a:p>
        </p:txBody>
      </p:sp>
      <p:sp>
        <p:nvSpPr>
          <p:cNvPr id="133" name="Google Shape;133;p26"/>
          <p:cNvSpPr/>
          <p:nvPr/>
        </p:nvSpPr>
        <p:spPr>
          <a:xfrm>
            <a:off x="7334564" y="2384367"/>
            <a:ext cx="299775" cy="28623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34" name="Google Shape;134;p26"/>
          <p:cNvGrpSpPr/>
          <p:nvPr/>
        </p:nvGrpSpPr>
        <p:grpSpPr>
          <a:xfrm rot="290934">
            <a:off x="5826714" y="2216476"/>
            <a:ext cx="848543" cy="848624"/>
            <a:chOff x="570875" y="4322250"/>
            <a:chExt cx="443300" cy="443325"/>
          </a:xfrm>
        </p:grpSpPr>
        <p:sp>
          <p:nvSpPr>
            <p:cNvPr id="135" name="Google Shape;135;p26"/>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6" name="Google Shape;136;p26"/>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7" name="Google Shape;137;p26"/>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8" name="Google Shape;138;p26"/>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39" name="Google Shape;139;p26"/>
          <p:cNvSpPr/>
          <p:nvPr/>
        </p:nvSpPr>
        <p:spPr>
          <a:xfrm rot="2466717">
            <a:off x="5819909" y="1025895"/>
            <a:ext cx="416526" cy="39771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0" name="Google Shape;140;p26"/>
          <p:cNvSpPr/>
          <p:nvPr/>
        </p:nvSpPr>
        <p:spPr>
          <a:xfrm rot="-1609245">
            <a:off x="6429073" y="1276138"/>
            <a:ext cx="299725" cy="28620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1" name="Google Shape;141;p26"/>
          <p:cNvSpPr/>
          <p:nvPr/>
        </p:nvSpPr>
        <p:spPr>
          <a:xfrm rot="2926063">
            <a:off x="8246537" y="1502870"/>
            <a:ext cx="224479" cy="2143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2" name="Google Shape;142;p26"/>
          <p:cNvSpPr/>
          <p:nvPr/>
        </p:nvSpPr>
        <p:spPr>
          <a:xfrm rot="-1609158">
            <a:off x="8202241" y="284727"/>
            <a:ext cx="202232" cy="19309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3" name="Google Shape;143;p26"/>
          <p:cNvSpPr txBox="1"/>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fld id="{00000000-1234-1234-1234-123412341234}" type="slidenum">
              <a:rPr lang="en-GB"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rPr>
            </a:fld>
            <a:endPara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endParaRPr>
          </a:p>
        </p:txBody>
      </p:sp>
      <p:pic>
        <p:nvPicPr>
          <p:cNvPr id="144" name="Google Shape;144;p26"/>
          <p:cNvPicPr preferRelativeResize="0"/>
          <p:nvPr/>
        </p:nvPicPr>
        <p:blipFill>
          <a:blip r:embed="rId1"/>
          <a:stretch>
            <a:fillRect/>
          </a:stretch>
        </p:blipFill>
        <p:spPr>
          <a:xfrm>
            <a:off x="6775813" y="740061"/>
            <a:ext cx="1417300" cy="1417300"/>
          </a:xfrm>
          <a:prstGeom prst="rect">
            <a:avLst/>
          </a:prstGeom>
          <a:noFill/>
          <a:ln>
            <a:noFill/>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fade">
                                      <p:cBhvr>
                                        <p:cTn id="7" dur="10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575" name="Shape 575"/>
        <p:cNvGrpSpPr/>
        <p:nvPr/>
      </p:nvGrpSpPr>
      <p:grpSpPr>
        <a:xfrm>
          <a:off x="0" y="0"/>
          <a:ext cx="0" cy="0"/>
          <a:chOff x="0" y="0"/>
          <a:chExt cx="0" cy="0"/>
        </a:xfrm>
      </p:grpSpPr>
      <p:sp>
        <p:nvSpPr>
          <p:cNvPr id="576" name="Google Shape;576;p45"/>
          <p:cNvSpPr txBox="1"/>
          <p:nvPr>
            <p:ph type="title"/>
          </p:nvPr>
        </p:nvSpPr>
        <p:spPr>
          <a:xfrm>
            <a:off x="922000" y="337038"/>
            <a:ext cx="68661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434343"/>
              </a:buClr>
              <a:buSzPts val="5800"/>
              <a:buFont typeface="Raleway ExtraBold" panose="020B0803030101060003"/>
              <a:buNone/>
            </a:pPr>
            <a:r>
              <a:rPr lang="en-GB" sz="4000"/>
              <a:t>State of a Component</a:t>
            </a:r>
            <a:endParaRPr sz="40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endParaRPr>
          </a:p>
        </p:txBody>
      </p:sp>
      <p:sp>
        <p:nvSpPr>
          <p:cNvPr id="577" name="Google Shape;577;p45"/>
          <p:cNvSpPr txBox="1"/>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fld id="{00000000-1234-1234-1234-123412341234}" type="slidenum">
              <a:rPr lang="en-GB"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rPr>
            </a:fld>
            <a:endPara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endParaRPr>
          </a:p>
        </p:txBody>
      </p:sp>
      <p:pic>
        <p:nvPicPr>
          <p:cNvPr id="578" name="Google Shape;578;p45"/>
          <p:cNvPicPr preferRelativeResize="0"/>
          <p:nvPr/>
        </p:nvPicPr>
        <p:blipFill>
          <a:blip r:embed="rId1"/>
          <a:stretch>
            <a:fillRect/>
          </a:stretch>
        </p:blipFill>
        <p:spPr>
          <a:xfrm>
            <a:off x="7788099" y="141675"/>
            <a:ext cx="1248124" cy="1248124"/>
          </a:xfrm>
          <a:prstGeom prst="rect">
            <a:avLst/>
          </a:prstGeom>
          <a:noFill/>
          <a:ln>
            <a:noFill/>
          </a:ln>
        </p:spPr>
      </p:pic>
      <p:sp>
        <p:nvSpPr>
          <p:cNvPr id="579" name="Google Shape;579;p45"/>
          <p:cNvSpPr txBox="1"/>
          <p:nvPr/>
        </p:nvSpPr>
        <p:spPr>
          <a:xfrm>
            <a:off x="6101809" y="1930846"/>
            <a:ext cx="650400" cy="825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aleway Light" panose="020B0403030101060003"/>
              <a:ea typeface="Raleway Light" panose="020B0403030101060003"/>
              <a:cs typeface="Raleway Light" panose="020B0403030101060003"/>
              <a:sym typeface="Raleway Light" panose="020B0403030101060003"/>
            </a:endParaRPr>
          </a:p>
        </p:txBody>
      </p:sp>
      <p:sp>
        <p:nvSpPr>
          <p:cNvPr id="580" name="Google Shape;580;p45"/>
          <p:cNvSpPr txBox="1"/>
          <p:nvPr/>
        </p:nvSpPr>
        <p:spPr>
          <a:xfrm>
            <a:off x="7590594" y="3325223"/>
            <a:ext cx="186300" cy="17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aleway Light" panose="020B0403030101060003"/>
              <a:ea typeface="Raleway Light" panose="020B0403030101060003"/>
              <a:cs typeface="Raleway Light" panose="020B0403030101060003"/>
              <a:sym typeface="Raleway Light" panose="020B0403030101060003"/>
            </a:endParaRPr>
          </a:p>
        </p:txBody>
      </p:sp>
      <p:sp>
        <p:nvSpPr>
          <p:cNvPr id="581" name="Google Shape;581;p45"/>
          <p:cNvSpPr/>
          <p:nvPr/>
        </p:nvSpPr>
        <p:spPr>
          <a:xfrm>
            <a:off x="5327046" y="1884778"/>
            <a:ext cx="147900" cy="142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 name="Google Shape;582;p45"/>
          <p:cNvSpPr/>
          <p:nvPr/>
        </p:nvSpPr>
        <p:spPr>
          <a:xfrm>
            <a:off x="5179020" y="2133392"/>
            <a:ext cx="147900" cy="142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 name="Google Shape;583;p45"/>
          <p:cNvSpPr/>
          <p:nvPr/>
        </p:nvSpPr>
        <p:spPr>
          <a:xfrm>
            <a:off x="5468231" y="2133392"/>
            <a:ext cx="147900" cy="142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4" name="Google Shape;584;p45"/>
          <p:cNvSpPr/>
          <p:nvPr/>
        </p:nvSpPr>
        <p:spPr>
          <a:xfrm>
            <a:off x="5034414" y="2419349"/>
            <a:ext cx="147900" cy="142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5" name="Google Shape;585;p45"/>
          <p:cNvSpPr/>
          <p:nvPr/>
        </p:nvSpPr>
        <p:spPr>
          <a:xfrm>
            <a:off x="5323626" y="2419349"/>
            <a:ext cx="147900" cy="142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6" name="Google Shape;586;p45"/>
          <p:cNvSpPr/>
          <p:nvPr/>
        </p:nvSpPr>
        <p:spPr>
          <a:xfrm>
            <a:off x="5323626" y="2705306"/>
            <a:ext cx="147900" cy="142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87" name="Google Shape;587;p45"/>
          <p:cNvCxnSpPr>
            <a:stCxn id="581" idx="2"/>
            <a:endCxn id="582" idx="0"/>
          </p:cNvCxnSpPr>
          <p:nvPr/>
        </p:nvCxnSpPr>
        <p:spPr>
          <a:xfrm flipH="1">
            <a:off x="5253096" y="2027278"/>
            <a:ext cx="147900" cy="106200"/>
          </a:xfrm>
          <a:prstGeom prst="straightConnector1">
            <a:avLst/>
          </a:prstGeom>
          <a:noFill/>
          <a:ln w="9525" cap="flat" cmpd="sng">
            <a:solidFill>
              <a:schemeClr val="dk2"/>
            </a:solidFill>
            <a:prstDash val="solid"/>
            <a:round/>
            <a:headEnd type="none" w="med" len="med"/>
            <a:tailEnd type="none" w="med" len="med"/>
          </a:ln>
        </p:spPr>
      </p:cxnSp>
      <p:cxnSp>
        <p:nvCxnSpPr>
          <p:cNvPr id="588" name="Google Shape;588;p45"/>
          <p:cNvCxnSpPr/>
          <p:nvPr/>
        </p:nvCxnSpPr>
        <p:spPr>
          <a:xfrm flipH="1">
            <a:off x="5105133" y="2294682"/>
            <a:ext cx="147900" cy="106200"/>
          </a:xfrm>
          <a:prstGeom prst="straightConnector1">
            <a:avLst/>
          </a:prstGeom>
          <a:noFill/>
          <a:ln w="9525" cap="flat" cmpd="sng">
            <a:solidFill>
              <a:schemeClr val="dk2"/>
            </a:solidFill>
            <a:prstDash val="solid"/>
            <a:round/>
            <a:headEnd type="none" w="med" len="med"/>
            <a:tailEnd type="none" w="med" len="med"/>
          </a:ln>
        </p:spPr>
      </p:cxnSp>
      <p:cxnSp>
        <p:nvCxnSpPr>
          <p:cNvPr id="589" name="Google Shape;589;p45"/>
          <p:cNvCxnSpPr>
            <a:stCxn id="581" idx="2"/>
            <a:endCxn id="583" idx="0"/>
          </p:cNvCxnSpPr>
          <p:nvPr/>
        </p:nvCxnSpPr>
        <p:spPr>
          <a:xfrm>
            <a:off x="5400996" y="2027278"/>
            <a:ext cx="141300" cy="106200"/>
          </a:xfrm>
          <a:prstGeom prst="straightConnector1">
            <a:avLst/>
          </a:prstGeom>
          <a:noFill/>
          <a:ln w="9525" cap="flat" cmpd="sng">
            <a:solidFill>
              <a:schemeClr val="dk2"/>
            </a:solidFill>
            <a:prstDash val="solid"/>
            <a:round/>
            <a:headEnd type="none" w="med" len="med"/>
            <a:tailEnd type="none" w="med" len="med"/>
          </a:ln>
        </p:spPr>
      </p:cxnSp>
      <p:cxnSp>
        <p:nvCxnSpPr>
          <p:cNvPr id="590" name="Google Shape;590;p45"/>
          <p:cNvCxnSpPr>
            <a:stCxn id="582" idx="2"/>
            <a:endCxn id="585" idx="0"/>
          </p:cNvCxnSpPr>
          <p:nvPr/>
        </p:nvCxnSpPr>
        <p:spPr>
          <a:xfrm>
            <a:off x="5252970" y="2275892"/>
            <a:ext cx="144600" cy="143400"/>
          </a:xfrm>
          <a:prstGeom prst="straightConnector1">
            <a:avLst/>
          </a:prstGeom>
          <a:noFill/>
          <a:ln w="9525" cap="flat" cmpd="sng">
            <a:solidFill>
              <a:schemeClr val="dk2"/>
            </a:solidFill>
            <a:prstDash val="solid"/>
            <a:round/>
            <a:headEnd type="none" w="med" len="med"/>
            <a:tailEnd type="none" w="med" len="med"/>
          </a:ln>
        </p:spPr>
      </p:cxnSp>
      <p:cxnSp>
        <p:nvCxnSpPr>
          <p:cNvPr id="591" name="Google Shape;591;p45"/>
          <p:cNvCxnSpPr>
            <a:stCxn id="585" idx="2"/>
            <a:endCxn id="586" idx="0"/>
          </p:cNvCxnSpPr>
          <p:nvPr/>
        </p:nvCxnSpPr>
        <p:spPr>
          <a:xfrm>
            <a:off x="5397576" y="2561849"/>
            <a:ext cx="0" cy="143400"/>
          </a:xfrm>
          <a:prstGeom prst="straightConnector1">
            <a:avLst/>
          </a:prstGeom>
          <a:noFill/>
          <a:ln w="9525" cap="flat" cmpd="sng">
            <a:solidFill>
              <a:schemeClr val="dk2"/>
            </a:solidFill>
            <a:prstDash val="solid"/>
            <a:round/>
            <a:headEnd type="none" w="med" len="med"/>
            <a:tailEnd type="none" w="med" len="med"/>
          </a:ln>
        </p:spPr>
      </p:cxnSp>
      <p:sp>
        <p:nvSpPr>
          <p:cNvPr id="592" name="Google Shape;592;p45"/>
          <p:cNvSpPr/>
          <p:nvPr/>
        </p:nvSpPr>
        <p:spPr>
          <a:xfrm>
            <a:off x="4785168" y="1745511"/>
            <a:ext cx="1141800" cy="1204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 name="Google Shape;593;p45"/>
          <p:cNvSpPr/>
          <p:nvPr/>
        </p:nvSpPr>
        <p:spPr>
          <a:xfrm>
            <a:off x="5356041" y="3321639"/>
            <a:ext cx="147900" cy="142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 name="Google Shape;594;p45"/>
          <p:cNvSpPr/>
          <p:nvPr/>
        </p:nvSpPr>
        <p:spPr>
          <a:xfrm>
            <a:off x="5208015" y="3570252"/>
            <a:ext cx="147900" cy="142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 name="Google Shape;595;p45"/>
          <p:cNvSpPr/>
          <p:nvPr/>
        </p:nvSpPr>
        <p:spPr>
          <a:xfrm>
            <a:off x="5497226" y="3570252"/>
            <a:ext cx="147900" cy="142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 name="Google Shape;596;p45"/>
          <p:cNvSpPr/>
          <p:nvPr/>
        </p:nvSpPr>
        <p:spPr>
          <a:xfrm>
            <a:off x="5063409" y="3856210"/>
            <a:ext cx="147900" cy="142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 name="Google Shape;597;p45"/>
          <p:cNvSpPr/>
          <p:nvPr/>
        </p:nvSpPr>
        <p:spPr>
          <a:xfrm>
            <a:off x="5352620" y="3856210"/>
            <a:ext cx="147900" cy="142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 name="Google Shape;598;p45"/>
          <p:cNvSpPr/>
          <p:nvPr/>
        </p:nvSpPr>
        <p:spPr>
          <a:xfrm>
            <a:off x="5352620" y="4142167"/>
            <a:ext cx="147900" cy="142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99" name="Google Shape;599;p45"/>
          <p:cNvCxnSpPr>
            <a:stCxn id="593" idx="2"/>
            <a:endCxn id="594" idx="0"/>
          </p:cNvCxnSpPr>
          <p:nvPr/>
        </p:nvCxnSpPr>
        <p:spPr>
          <a:xfrm flipH="1">
            <a:off x="5282091" y="3464139"/>
            <a:ext cx="147900" cy="106200"/>
          </a:xfrm>
          <a:prstGeom prst="straightConnector1">
            <a:avLst/>
          </a:prstGeom>
          <a:noFill/>
          <a:ln w="9525" cap="flat" cmpd="sng">
            <a:solidFill>
              <a:schemeClr val="dk2"/>
            </a:solidFill>
            <a:prstDash val="solid"/>
            <a:round/>
            <a:headEnd type="none" w="med" len="med"/>
            <a:tailEnd type="none" w="med" len="med"/>
          </a:ln>
        </p:spPr>
      </p:cxnSp>
      <p:cxnSp>
        <p:nvCxnSpPr>
          <p:cNvPr id="600" name="Google Shape;600;p45"/>
          <p:cNvCxnSpPr/>
          <p:nvPr/>
        </p:nvCxnSpPr>
        <p:spPr>
          <a:xfrm flipH="1">
            <a:off x="5134128" y="3731543"/>
            <a:ext cx="147900" cy="106200"/>
          </a:xfrm>
          <a:prstGeom prst="straightConnector1">
            <a:avLst/>
          </a:prstGeom>
          <a:noFill/>
          <a:ln w="9525" cap="flat" cmpd="sng">
            <a:solidFill>
              <a:schemeClr val="dk2"/>
            </a:solidFill>
            <a:prstDash val="solid"/>
            <a:round/>
            <a:headEnd type="none" w="med" len="med"/>
            <a:tailEnd type="none" w="med" len="med"/>
          </a:ln>
        </p:spPr>
      </p:cxnSp>
      <p:cxnSp>
        <p:nvCxnSpPr>
          <p:cNvPr id="601" name="Google Shape;601;p45"/>
          <p:cNvCxnSpPr>
            <a:stCxn id="593" idx="2"/>
            <a:endCxn id="595" idx="0"/>
          </p:cNvCxnSpPr>
          <p:nvPr/>
        </p:nvCxnSpPr>
        <p:spPr>
          <a:xfrm>
            <a:off x="5429991" y="3464139"/>
            <a:ext cx="141300" cy="106200"/>
          </a:xfrm>
          <a:prstGeom prst="straightConnector1">
            <a:avLst/>
          </a:prstGeom>
          <a:noFill/>
          <a:ln w="9525" cap="flat" cmpd="sng">
            <a:solidFill>
              <a:schemeClr val="dk2"/>
            </a:solidFill>
            <a:prstDash val="solid"/>
            <a:round/>
            <a:headEnd type="none" w="med" len="med"/>
            <a:tailEnd type="none" w="med" len="med"/>
          </a:ln>
        </p:spPr>
      </p:cxnSp>
      <p:cxnSp>
        <p:nvCxnSpPr>
          <p:cNvPr id="602" name="Google Shape;602;p45"/>
          <p:cNvCxnSpPr>
            <a:stCxn id="594" idx="2"/>
            <a:endCxn id="597" idx="0"/>
          </p:cNvCxnSpPr>
          <p:nvPr/>
        </p:nvCxnSpPr>
        <p:spPr>
          <a:xfrm>
            <a:off x="5281965" y="3712752"/>
            <a:ext cx="144600" cy="143400"/>
          </a:xfrm>
          <a:prstGeom prst="straightConnector1">
            <a:avLst/>
          </a:prstGeom>
          <a:noFill/>
          <a:ln w="9525" cap="flat" cmpd="sng">
            <a:solidFill>
              <a:schemeClr val="dk2"/>
            </a:solidFill>
            <a:prstDash val="solid"/>
            <a:round/>
            <a:headEnd type="none" w="med" len="med"/>
            <a:tailEnd type="none" w="med" len="med"/>
          </a:ln>
        </p:spPr>
      </p:cxnSp>
      <p:cxnSp>
        <p:nvCxnSpPr>
          <p:cNvPr id="603" name="Google Shape;603;p45"/>
          <p:cNvCxnSpPr>
            <a:stCxn id="597" idx="2"/>
            <a:endCxn id="598" idx="0"/>
          </p:cNvCxnSpPr>
          <p:nvPr/>
        </p:nvCxnSpPr>
        <p:spPr>
          <a:xfrm>
            <a:off x="5426570" y="3998710"/>
            <a:ext cx="0" cy="143400"/>
          </a:xfrm>
          <a:prstGeom prst="straightConnector1">
            <a:avLst/>
          </a:prstGeom>
          <a:noFill/>
          <a:ln w="9525" cap="flat" cmpd="sng">
            <a:solidFill>
              <a:schemeClr val="dk2"/>
            </a:solidFill>
            <a:prstDash val="solid"/>
            <a:round/>
            <a:headEnd type="none" w="med" len="med"/>
            <a:tailEnd type="none" w="med" len="med"/>
          </a:ln>
        </p:spPr>
      </p:cxnSp>
      <p:sp>
        <p:nvSpPr>
          <p:cNvPr id="604" name="Google Shape;604;p45"/>
          <p:cNvSpPr/>
          <p:nvPr/>
        </p:nvSpPr>
        <p:spPr>
          <a:xfrm>
            <a:off x="4826759" y="3182372"/>
            <a:ext cx="1141800" cy="1204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5" name="Google Shape;605;p45"/>
          <p:cNvSpPr/>
          <p:nvPr/>
        </p:nvSpPr>
        <p:spPr>
          <a:xfrm>
            <a:off x="7588352" y="2482392"/>
            <a:ext cx="147900" cy="1425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6" name="Google Shape;606;p45"/>
          <p:cNvSpPr/>
          <p:nvPr/>
        </p:nvSpPr>
        <p:spPr>
          <a:xfrm>
            <a:off x="7440325" y="2731005"/>
            <a:ext cx="147900" cy="1425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7" name="Google Shape;607;p45"/>
          <p:cNvSpPr/>
          <p:nvPr/>
        </p:nvSpPr>
        <p:spPr>
          <a:xfrm>
            <a:off x="7729537" y="2731005"/>
            <a:ext cx="147900" cy="1425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8" name="Google Shape;608;p45"/>
          <p:cNvSpPr/>
          <p:nvPr/>
        </p:nvSpPr>
        <p:spPr>
          <a:xfrm>
            <a:off x="7295720" y="3016962"/>
            <a:ext cx="147900" cy="1425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 name="Google Shape;609;p45"/>
          <p:cNvSpPr/>
          <p:nvPr/>
        </p:nvSpPr>
        <p:spPr>
          <a:xfrm>
            <a:off x="7584931" y="3016962"/>
            <a:ext cx="147900" cy="1425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0" name="Google Shape;610;p45"/>
          <p:cNvSpPr/>
          <p:nvPr/>
        </p:nvSpPr>
        <p:spPr>
          <a:xfrm>
            <a:off x="7584931" y="3302920"/>
            <a:ext cx="147900" cy="1425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11" name="Google Shape;611;p45"/>
          <p:cNvCxnSpPr>
            <a:stCxn id="605" idx="2"/>
            <a:endCxn id="606" idx="0"/>
          </p:cNvCxnSpPr>
          <p:nvPr/>
        </p:nvCxnSpPr>
        <p:spPr>
          <a:xfrm flipH="1">
            <a:off x="7514402" y="2624892"/>
            <a:ext cx="147900" cy="106200"/>
          </a:xfrm>
          <a:prstGeom prst="straightConnector1">
            <a:avLst/>
          </a:prstGeom>
          <a:noFill/>
          <a:ln w="9525" cap="flat" cmpd="sng">
            <a:solidFill>
              <a:schemeClr val="dk2"/>
            </a:solidFill>
            <a:prstDash val="solid"/>
            <a:round/>
            <a:headEnd type="none" w="med" len="med"/>
            <a:tailEnd type="none" w="med" len="med"/>
          </a:ln>
        </p:spPr>
      </p:cxnSp>
      <p:cxnSp>
        <p:nvCxnSpPr>
          <p:cNvPr id="612" name="Google Shape;612;p45"/>
          <p:cNvCxnSpPr/>
          <p:nvPr/>
        </p:nvCxnSpPr>
        <p:spPr>
          <a:xfrm flipH="1">
            <a:off x="7366439" y="2892295"/>
            <a:ext cx="147900" cy="106200"/>
          </a:xfrm>
          <a:prstGeom prst="straightConnector1">
            <a:avLst/>
          </a:prstGeom>
          <a:noFill/>
          <a:ln w="9525" cap="flat" cmpd="sng">
            <a:solidFill>
              <a:schemeClr val="dk2"/>
            </a:solidFill>
            <a:prstDash val="solid"/>
            <a:round/>
            <a:headEnd type="none" w="med" len="med"/>
            <a:tailEnd type="none" w="med" len="med"/>
          </a:ln>
        </p:spPr>
      </p:cxnSp>
      <p:cxnSp>
        <p:nvCxnSpPr>
          <p:cNvPr id="613" name="Google Shape;613;p45"/>
          <p:cNvCxnSpPr>
            <a:stCxn id="605" idx="2"/>
            <a:endCxn id="607" idx="0"/>
          </p:cNvCxnSpPr>
          <p:nvPr/>
        </p:nvCxnSpPr>
        <p:spPr>
          <a:xfrm>
            <a:off x="7662302" y="2624892"/>
            <a:ext cx="141300" cy="106200"/>
          </a:xfrm>
          <a:prstGeom prst="straightConnector1">
            <a:avLst/>
          </a:prstGeom>
          <a:noFill/>
          <a:ln w="9525" cap="flat" cmpd="sng">
            <a:solidFill>
              <a:schemeClr val="dk2"/>
            </a:solidFill>
            <a:prstDash val="solid"/>
            <a:round/>
            <a:headEnd type="none" w="med" len="med"/>
            <a:tailEnd type="none" w="med" len="med"/>
          </a:ln>
        </p:spPr>
      </p:cxnSp>
      <p:cxnSp>
        <p:nvCxnSpPr>
          <p:cNvPr id="614" name="Google Shape;614;p45"/>
          <p:cNvCxnSpPr>
            <a:stCxn id="606" idx="2"/>
            <a:endCxn id="609" idx="0"/>
          </p:cNvCxnSpPr>
          <p:nvPr/>
        </p:nvCxnSpPr>
        <p:spPr>
          <a:xfrm>
            <a:off x="7514275" y="2873505"/>
            <a:ext cx="144600" cy="143400"/>
          </a:xfrm>
          <a:prstGeom prst="straightConnector1">
            <a:avLst/>
          </a:prstGeom>
          <a:noFill/>
          <a:ln w="9525" cap="flat" cmpd="sng">
            <a:solidFill>
              <a:schemeClr val="dk2"/>
            </a:solidFill>
            <a:prstDash val="solid"/>
            <a:round/>
            <a:headEnd type="none" w="med" len="med"/>
            <a:tailEnd type="none" w="med" len="med"/>
          </a:ln>
        </p:spPr>
      </p:cxnSp>
      <p:cxnSp>
        <p:nvCxnSpPr>
          <p:cNvPr id="615" name="Google Shape;615;p45"/>
          <p:cNvCxnSpPr>
            <a:stCxn id="609" idx="2"/>
            <a:endCxn id="610" idx="0"/>
          </p:cNvCxnSpPr>
          <p:nvPr/>
        </p:nvCxnSpPr>
        <p:spPr>
          <a:xfrm>
            <a:off x="7658881" y="3159462"/>
            <a:ext cx="0" cy="143400"/>
          </a:xfrm>
          <a:prstGeom prst="straightConnector1">
            <a:avLst/>
          </a:prstGeom>
          <a:noFill/>
          <a:ln w="9525" cap="flat" cmpd="sng">
            <a:solidFill>
              <a:schemeClr val="dk2"/>
            </a:solidFill>
            <a:prstDash val="solid"/>
            <a:round/>
            <a:headEnd type="none" w="med" len="med"/>
            <a:tailEnd type="none" w="med" len="med"/>
          </a:ln>
        </p:spPr>
      </p:cxnSp>
      <p:sp>
        <p:nvSpPr>
          <p:cNvPr id="616" name="Google Shape;616;p45"/>
          <p:cNvSpPr/>
          <p:nvPr/>
        </p:nvSpPr>
        <p:spPr>
          <a:xfrm>
            <a:off x="7091494" y="2400745"/>
            <a:ext cx="1141800" cy="1204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7" name="Google Shape;617;p45"/>
          <p:cNvSpPr/>
          <p:nvPr/>
        </p:nvSpPr>
        <p:spPr>
          <a:xfrm>
            <a:off x="7329453" y="2015508"/>
            <a:ext cx="658981" cy="172860"/>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panose="020B0604020202020204"/>
              </a:rPr>
              <a:t>DOM</a:t>
            </a:r>
            <a:endParaRPr b="0" i="0">
              <a:ln w="9525" cap="flat" cmpd="sng">
                <a:solidFill>
                  <a:schemeClr val="dk2"/>
                </a:solidFill>
                <a:prstDash val="solid"/>
                <a:round/>
                <a:headEnd type="none" w="sm" len="sm"/>
                <a:tailEnd type="none" w="sm" len="sm"/>
              </a:ln>
              <a:solidFill>
                <a:schemeClr val="lt2"/>
              </a:solidFill>
              <a:latin typeface="Arial" panose="020B0604020202020204"/>
            </a:endParaRPr>
          </a:p>
        </p:txBody>
      </p:sp>
      <p:cxnSp>
        <p:nvCxnSpPr>
          <p:cNvPr id="618" name="Google Shape;618;p45"/>
          <p:cNvCxnSpPr>
            <a:stCxn id="616" idx="2"/>
          </p:cNvCxnSpPr>
          <p:nvPr/>
        </p:nvCxnSpPr>
        <p:spPr>
          <a:xfrm rot="10800000">
            <a:off x="6079294" y="2516395"/>
            <a:ext cx="1012200" cy="486600"/>
          </a:xfrm>
          <a:prstGeom prst="straightConnector1">
            <a:avLst/>
          </a:prstGeom>
          <a:noFill/>
          <a:ln w="9525" cap="flat" cmpd="sng">
            <a:solidFill>
              <a:schemeClr val="dk2"/>
            </a:solidFill>
            <a:prstDash val="solid"/>
            <a:round/>
            <a:headEnd type="none" w="med" len="med"/>
            <a:tailEnd type="triangle" w="med" len="med"/>
          </a:ln>
        </p:spPr>
      </p:cxnSp>
      <p:cxnSp>
        <p:nvCxnSpPr>
          <p:cNvPr id="619" name="Google Shape;619;p45"/>
          <p:cNvCxnSpPr>
            <a:stCxn id="616" idx="2"/>
          </p:cNvCxnSpPr>
          <p:nvPr/>
        </p:nvCxnSpPr>
        <p:spPr>
          <a:xfrm flipH="1">
            <a:off x="6192694" y="3002995"/>
            <a:ext cx="898800" cy="717000"/>
          </a:xfrm>
          <a:prstGeom prst="straightConnector1">
            <a:avLst/>
          </a:prstGeom>
          <a:noFill/>
          <a:ln w="9525" cap="flat" cmpd="sng">
            <a:solidFill>
              <a:schemeClr val="dk2"/>
            </a:solidFill>
            <a:prstDash val="solid"/>
            <a:round/>
            <a:headEnd type="none" w="med" len="med"/>
            <a:tailEnd type="triangle" w="med" len="med"/>
          </a:ln>
        </p:spPr>
      </p:cxnSp>
      <p:sp>
        <p:nvSpPr>
          <p:cNvPr id="620" name="Google Shape;620;p45"/>
          <p:cNvSpPr txBox="1"/>
          <p:nvPr>
            <p:ph type="title"/>
          </p:nvPr>
        </p:nvSpPr>
        <p:spPr>
          <a:xfrm>
            <a:off x="4699450" y="1248875"/>
            <a:ext cx="2885400" cy="69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434343"/>
              </a:buClr>
              <a:buSzPts val="5800"/>
              <a:buFont typeface="Raleway ExtraBold" panose="020B0803030101060003"/>
              <a:buNone/>
            </a:pPr>
            <a:r>
              <a:rPr lang="en-GB" sz="2400">
                <a:solidFill>
                  <a:srgbClr val="FFB600"/>
                </a:solidFill>
              </a:rPr>
              <a:t>Virtual</a:t>
            </a:r>
            <a:r>
              <a:rPr lang="en-GB" sz="24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rPr>
              <a:t> </a:t>
            </a:r>
            <a:r>
              <a:rPr lang="en-GB" sz="2400"/>
              <a:t>DOM</a:t>
            </a:r>
            <a:endParaRPr sz="24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endParaRPr>
          </a:p>
        </p:txBody>
      </p:sp>
      <p:sp>
        <p:nvSpPr>
          <p:cNvPr id="621" name="Google Shape;621;p45"/>
          <p:cNvSpPr/>
          <p:nvPr/>
        </p:nvSpPr>
        <p:spPr>
          <a:xfrm>
            <a:off x="1441491" y="1389808"/>
            <a:ext cx="1545583" cy="216251"/>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panose="020B0604020202020204"/>
              </a:rPr>
              <a:t>Component</a:t>
            </a:r>
            <a:endParaRPr b="0" i="0">
              <a:ln w="9525" cap="flat" cmpd="sng">
                <a:solidFill>
                  <a:schemeClr val="dk2"/>
                </a:solidFill>
                <a:prstDash val="solid"/>
                <a:round/>
                <a:headEnd type="none" w="sm" len="sm"/>
                <a:tailEnd type="none" w="sm" len="sm"/>
              </a:ln>
              <a:solidFill>
                <a:schemeClr val="lt2"/>
              </a:solidFill>
              <a:latin typeface="Arial" panose="020B0604020202020204"/>
            </a:endParaRPr>
          </a:p>
        </p:txBody>
      </p:sp>
      <p:sp>
        <p:nvSpPr>
          <p:cNvPr id="622" name="Google Shape;622;p45"/>
          <p:cNvSpPr/>
          <p:nvPr/>
        </p:nvSpPr>
        <p:spPr>
          <a:xfrm>
            <a:off x="610550" y="1720675"/>
            <a:ext cx="3367200" cy="2627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3" name="Google Shape;623;p45"/>
          <p:cNvSpPr/>
          <p:nvPr/>
        </p:nvSpPr>
        <p:spPr>
          <a:xfrm>
            <a:off x="1156350" y="1905675"/>
            <a:ext cx="2266500" cy="389100"/>
          </a:xfrm>
          <a:prstGeom prst="rect">
            <a:avLst/>
          </a:prstGeom>
          <a:solidFill>
            <a:srgbClr val="F3F3F3"/>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 name="Google Shape;624;p45"/>
          <p:cNvSpPr/>
          <p:nvPr/>
        </p:nvSpPr>
        <p:spPr>
          <a:xfrm>
            <a:off x="1562141" y="1994071"/>
            <a:ext cx="1454898" cy="172627"/>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panose="020B0604020202020204"/>
              </a:rPr>
              <a:t>Initial State</a:t>
            </a:r>
            <a:endParaRPr b="0" i="0">
              <a:ln w="9525" cap="flat" cmpd="sng">
                <a:solidFill>
                  <a:schemeClr val="dk2"/>
                </a:solidFill>
                <a:prstDash val="solid"/>
                <a:round/>
                <a:headEnd type="none" w="sm" len="sm"/>
                <a:tailEnd type="none" w="sm" len="sm"/>
              </a:ln>
              <a:solidFill>
                <a:schemeClr val="lt2"/>
              </a:solidFill>
              <a:latin typeface="Arial" panose="020B0604020202020204"/>
            </a:endParaRPr>
          </a:p>
        </p:txBody>
      </p: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28" name="Shape 628"/>
        <p:cNvGrpSpPr/>
        <p:nvPr/>
      </p:nvGrpSpPr>
      <p:grpSpPr>
        <a:xfrm>
          <a:off x="0" y="0"/>
          <a:ext cx="0" cy="0"/>
          <a:chOff x="0" y="0"/>
          <a:chExt cx="0" cy="0"/>
        </a:xfrm>
      </p:grpSpPr>
      <p:sp>
        <p:nvSpPr>
          <p:cNvPr id="629" name="Google Shape;629;p46"/>
          <p:cNvSpPr txBox="1"/>
          <p:nvPr>
            <p:ph type="title"/>
          </p:nvPr>
        </p:nvSpPr>
        <p:spPr>
          <a:xfrm>
            <a:off x="922000" y="337038"/>
            <a:ext cx="68661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434343"/>
              </a:buClr>
              <a:buSzPts val="5800"/>
              <a:buFont typeface="Raleway ExtraBold" panose="020B0803030101060003"/>
              <a:buNone/>
            </a:pPr>
            <a:r>
              <a:rPr lang="en-GB" sz="4000"/>
              <a:t>State of a Component</a:t>
            </a:r>
            <a:endParaRPr sz="40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endParaRPr>
          </a:p>
        </p:txBody>
      </p:sp>
      <p:sp>
        <p:nvSpPr>
          <p:cNvPr id="630" name="Google Shape;630;p46"/>
          <p:cNvSpPr txBox="1"/>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fld id="{00000000-1234-1234-1234-123412341234}" type="slidenum">
              <a:rPr lang="en-GB"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rPr>
            </a:fld>
            <a:endPara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endParaRPr>
          </a:p>
        </p:txBody>
      </p:sp>
      <p:pic>
        <p:nvPicPr>
          <p:cNvPr id="631" name="Google Shape;631;p46"/>
          <p:cNvPicPr preferRelativeResize="0"/>
          <p:nvPr/>
        </p:nvPicPr>
        <p:blipFill>
          <a:blip r:embed="rId1"/>
          <a:stretch>
            <a:fillRect/>
          </a:stretch>
        </p:blipFill>
        <p:spPr>
          <a:xfrm>
            <a:off x="7788099" y="141675"/>
            <a:ext cx="1248124" cy="1248124"/>
          </a:xfrm>
          <a:prstGeom prst="rect">
            <a:avLst/>
          </a:prstGeom>
          <a:noFill/>
          <a:ln>
            <a:noFill/>
          </a:ln>
        </p:spPr>
      </p:pic>
      <p:sp>
        <p:nvSpPr>
          <p:cNvPr id="632" name="Google Shape;632;p46"/>
          <p:cNvSpPr txBox="1"/>
          <p:nvPr/>
        </p:nvSpPr>
        <p:spPr>
          <a:xfrm>
            <a:off x="6101809" y="1930846"/>
            <a:ext cx="650400" cy="825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aleway Light" panose="020B0403030101060003"/>
              <a:ea typeface="Raleway Light" panose="020B0403030101060003"/>
              <a:cs typeface="Raleway Light" panose="020B0403030101060003"/>
              <a:sym typeface="Raleway Light" panose="020B0403030101060003"/>
            </a:endParaRPr>
          </a:p>
        </p:txBody>
      </p:sp>
      <p:sp>
        <p:nvSpPr>
          <p:cNvPr id="633" name="Google Shape;633;p46"/>
          <p:cNvSpPr txBox="1"/>
          <p:nvPr/>
        </p:nvSpPr>
        <p:spPr>
          <a:xfrm>
            <a:off x="7590594" y="3325223"/>
            <a:ext cx="186300" cy="17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aleway Light" panose="020B0403030101060003"/>
              <a:ea typeface="Raleway Light" panose="020B0403030101060003"/>
              <a:cs typeface="Raleway Light" panose="020B0403030101060003"/>
              <a:sym typeface="Raleway Light" panose="020B0403030101060003"/>
            </a:endParaRPr>
          </a:p>
        </p:txBody>
      </p:sp>
      <p:sp>
        <p:nvSpPr>
          <p:cNvPr id="634" name="Google Shape;634;p46"/>
          <p:cNvSpPr/>
          <p:nvPr/>
        </p:nvSpPr>
        <p:spPr>
          <a:xfrm>
            <a:off x="5327046" y="1884778"/>
            <a:ext cx="147900" cy="142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 name="Google Shape;635;p46"/>
          <p:cNvSpPr/>
          <p:nvPr/>
        </p:nvSpPr>
        <p:spPr>
          <a:xfrm>
            <a:off x="5179020" y="2133392"/>
            <a:ext cx="147900" cy="142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6" name="Google Shape;636;p46"/>
          <p:cNvSpPr/>
          <p:nvPr/>
        </p:nvSpPr>
        <p:spPr>
          <a:xfrm>
            <a:off x="5468231" y="2133392"/>
            <a:ext cx="147900" cy="142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7" name="Google Shape;637;p46"/>
          <p:cNvSpPr/>
          <p:nvPr/>
        </p:nvSpPr>
        <p:spPr>
          <a:xfrm>
            <a:off x="5034414" y="2419349"/>
            <a:ext cx="147900" cy="142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8" name="Google Shape;638;p46"/>
          <p:cNvSpPr/>
          <p:nvPr/>
        </p:nvSpPr>
        <p:spPr>
          <a:xfrm>
            <a:off x="5323626" y="2419349"/>
            <a:ext cx="147900" cy="142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9" name="Google Shape;639;p46"/>
          <p:cNvSpPr/>
          <p:nvPr/>
        </p:nvSpPr>
        <p:spPr>
          <a:xfrm>
            <a:off x="5323626" y="2705306"/>
            <a:ext cx="147900" cy="142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40" name="Google Shape;640;p46"/>
          <p:cNvCxnSpPr>
            <a:stCxn id="634" idx="2"/>
            <a:endCxn id="635" idx="0"/>
          </p:cNvCxnSpPr>
          <p:nvPr/>
        </p:nvCxnSpPr>
        <p:spPr>
          <a:xfrm flipH="1">
            <a:off x="5253096" y="2027278"/>
            <a:ext cx="147900" cy="106200"/>
          </a:xfrm>
          <a:prstGeom prst="straightConnector1">
            <a:avLst/>
          </a:prstGeom>
          <a:noFill/>
          <a:ln w="9525" cap="flat" cmpd="sng">
            <a:solidFill>
              <a:schemeClr val="dk2"/>
            </a:solidFill>
            <a:prstDash val="solid"/>
            <a:round/>
            <a:headEnd type="none" w="med" len="med"/>
            <a:tailEnd type="none" w="med" len="med"/>
          </a:ln>
        </p:spPr>
      </p:cxnSp>
      <p:cxnSp>
        <p:nvCxnSpPr>
          <p:cNvPr id="641" name="Google Shape;641;p46"/>
          <p:cNvCxnSpPr/>
          <p:nvPr/>
        </p:nvCxnSpPr>
        <p:spPr>
          <a:xfrm flipH="1">
            <a:off x="5105133" y="2294682"/>
            <a:ext cx="147900" cy="106200"/>
          </a:xfrm>
          <a:prstGeom prst="straightConnector1">
            <a:avLst/>
          </a:prstGeom>
          <a:noFill/>
          <a:ln w="9525" cap="flat" cmpd="sng">
            <a:solidFill>
              <a:schemeClr val="dk2"/>
            </a:solidFill>
            <a:prstDash val="solid"/>
            <a:round/>
            <a:headEnd type="none" w="med" len="med"/>
            <a:tailEnd type="none" w="med" len="med"/>
          </a:ln>
        </p:spPr>
      </p:cxnSp>
      <p:cxnSp>
        <p:nvCxnSpPr>
          <p:cNvPr id="642" name="Google Shape;642;p46"/>
          <p:cNvCxnSpPr>
            <a:stCxn id="634" idx="2"/>
            <a:endCxn id="636" idx="0"/>
          </p:cNvCxnSpPr>
          <p:nvPr/>
        </p:nvCxnSpPr>
        <p:spPr>
          <a:xfrm>
            <a:off x="5400996" y="2027278"/>
            <a:ext cx="141300" cy="106200"/>
          </a:xfrm>
          <a:prstGeom prst="straightConnector1">
            <a:avLst/>
          </a:prstGeom>
          <a:noFill/>
          <a:ln w="9525" cap="flat" cmpd="sng">
            <a:solidFill>
              <a:schemeClr val="dk2"/>
            </a:solidFill>
            <a:prstDash val="solid"/>
            <a:round/>
            <a:headEnd type="none" w="med" len="med"/>
            <a:tailEnd type="none" w="med" len="med"/>
          </a:ln>
        </p:spPr>
      </p:cxnSp>
      <p:cxnSp>
        <p:nvCxnSpPr>
          <p:cNvPr id="643" name="Google Shape;643;p46"/>
          <p:cNvCxnSpPr>
            <a:stCxn id="635" idx="2"/>
            <a:endCxn id="638" idx="0"/>
          </p:cNvCxnSpPr>
          <p:nvPr/>
        </p:nvCxnSpPr>
        <p:spPr>
          <a:xfrm>
            <a:off x="5252970" y="2275892"/>
            <a:ext cx="144600" cy="143400"/>
          </a:xfrm>
          <a:prstGeom prst="straightConnector1">
            <a:avLst/>
          </a:prstGeom>
          <a:noFill/>
          <a:ln w="9525" cap="flat" cmpd="sng">
            <a:solidFill>
              <a:schemeClr val="dk2"/>
            </a:solidFill>
            <a:prstDash val="solid"/>
            <a:round/>
            <a:headEnd type="none" w="med" len="med"/>
            <a:tailEnd type="none" w="med" len="med"/>
          </a:ln>
        </p:spPr>
      </p:cxnSp>
      <p:cxnSp>
        <p:nvCxnSpPr>
          <p:cNvPr id="644" name="Google Shape;644;p46"/>
          <p:cNvCxnSpPr>
            <a:stCxn id="638" idx="2"/>
            <a:endCxn id="639" idx="0"/>
          </p:cNvCxnSpPr>
          <p:nvPr/>
        </p:nvCxnSpPr>
        <p:spPr>
          <a:xfrm>
            <a:off x="5397576" y="2561849"/>
            <a:ext cx="0" cy="143400"/>
          </a:xfrm>
          <a:prstGeom prst="straightConnector1">
            <a:avLst/>
          </a:prstGeom>
          <a:noFill/>
          <a:ln w="9525" cap="flat" cmpd="sng">
            <a:solidFill>
              <a:schemeClr val="dk2"/>
            </a:solidFill>
            <a:prstDash val="solid"/>
            <a:round/>
            <a:headEnd type="none" w="med" len="med"/>
            <a:tailEnd type="none" w="med" len="med"/>
          </a:ln>
        </p:spPr>
      </p:cxnSp>
      <p:sp>
        <p:nvSpPr>
          <p:cNvPr id="645" name="Google Shape;645;p46"/>
          <p:cNvSpPr/>
          <p:nvPr/>
        </p:nvSpPr>
        <p:spPr>
          <a:xfrm>
            <a:off x="4785168" y="1745511"/>
            <a:ext cx="1141800" cy="1204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6" name="Google Shape;646;p46"/>
          <p:cNvSpPr/>
          <p:nvPr/>
        </p:nvSpPr>
        <p:spPr>
          <a:xfrm>
            <a:off x="5356041" y="3321639"/>
            <a:ext cx="147900" cy="142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7" name="Google Shape;647;p46"/>
          <p:cNvSpPr/>
          <p:nvPr/>
        </p:nvSpPr>
        <p:spPr>
          <a:xfrm>
            <a:off x="5208015" y="3570252"/>
            <a:ext cx="147900" cy="142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8" name="Google Shape;648;p46"/>
          <p:cNvSpPr/>
          <p:nvPr/>
        </p:nvSpPr>
        <p:spPr>
          <a:xfrm>
            <a:off x="5497226" y="3570252"/>
            <a:ext cx="147900" cy="142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9" name="Google Shape;649;p46"/>
          <p:cNvSpPr/>
          <p:nvPr/>
        </p:nvSpPr>
        <p:spPr>
          <a:xfrm>
            <a:off x="5063409" y="3856210"/>
            <a:ext cx="147900" cy="142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0" name="Google Shape;650;p46"/>
          <p:cNvSpPr/>
          <p:nvPr/>
        </p:nvSpPr>
        <p:spPr>
          <a:xfrm>
            <a:off x="5352620" y="3856210"/>
            <a:ext cx="147900" cy="142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1" name="Google Shape;651;p46"/>
          <p:cNvSpPr/>
          <p:nvPr/>
        </p:nvSpPr>
        <p:spPr>
          <a:xfrm>
            <a:off x="5352620" y="4142167"/>
            <a:ext cx="147900" cy="142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52" name="Google Shape;652;p46"/>
          <p:cNvCxnSpPr>
            <a:stCxn id="646" idx="2"/>
            <a:endCxn id="647" idx="0"/>
          </p:cNvCxnSpPr>
          <p:nvPr/>
        </p:nvCxnSpPr>
        <p:spPr>
          <a:xfrm flipH="1">
            <a:off x="5282091" y="3464139"/>
            <a:ext cx="147900" cy="106200"/>
          </a:xfrm>
          <a:prstGeom prst="straightConnector1">
            <a:avLst/>
          </a:prstGeom>
          <a:noFill/>
          <a:ln w="9525" cap="flat" cmpd="sng">
            <a:solidFill>
              <a:schemeClr val="dk2"/>
            </a:solidFill>
            <a:prstDash val="solid"/>
            <a:round/>
            <a:headEnd type="none" w="med" len="med"/>
            <a:tailEnd type="none" w="med" len="med"/>
          </a:ln>
        </p:spPr>
      </p:cxnSp>
      <p:cxnSp>
        <p:nvCxnSpPr>
          <p:cNvPr id="653" name="Google Shape;653;p46"/>
          <p:cNvCxnSpPr/>
          <p:nvPr/>
        </p:nvCxnSpPr>
        <p:spPr>
          <a:xfrm flipH="1">
            <a:off x="5134128" y="3731543"/>
            <a:ext cx="147900" cy="106200"/>
          </a:xfrm>
          <a:prstGeom prst="straightConnector1">
            <a:avLst/>
          </a:prstGeom>
          <a:noFill/>
          <a:ln w="9525" cap="flat" cmpd="sng">
            <a:solidFill>
              <a:schemeClr val="dk2"/>
            </a:solidFill>
            <a:prstDash val="solid"/>
            <a:round/>
            <a:headEnd type="none" w="med" len="med"/>
            <a:tailEnd type="none" w="med" len="med"/>
          </a:ln>
        </p:spPr>
      </p:cxnSp>
      <p:cxnSp>
        <p:nvCxnSpPr>
          <p:cNvPr id="654" name="Google Shape;654;p46"/>
          <p:cNvCxnSpPr>
            <a:stCxn id="646" idx="2"/>
            <a:endCxn id="648" idx="0"/>
          </p:cNvCxnSpPr>
          <p:nvPr/>
        </p:nvCxnSpPr>
        <p:spPr>
          <a:xfrm>
            <a:off x="5429991" y="3464139"/>
            <a:ext cx="141300" cy="106200"/>
          </a:xfrm>
          <a:prstGeom prst="straightConnector1">
            <a:avLst/>
          </a:prstGeom>
          <a:noFill/>
          <a:ln w="9525" cap="flat" cmpd="sng">
            <a:solidFill>
              <a:schemeClr val="dk2"/>
            </a:solidFill>
            <a:prstDash val="solid"/>
            <a:round/>
            <a:headEnd type="none" w="med" len="med"/>
            <a:tailEnd type="none" w="med" len="med"/>
          </a:ln>
        </p:spPr>
      </p:cxnSp>
      <p:cxnSp>
        <p:nvCxnSpPr>
          <p:cNvPr id="655" name="Google Shape;655;p46"/>
          <p:cNvCxnSpPr>
            <a:stCxn id="647" idx="2"/>
            <a:endCxn id="650" idx="0"/>
          </p:cNvCxnSpPr>
          <p:nvPr/>
        </p:nvCxnSpPr>
        <p:spPr>
          <a:xfrm>
            <a:off x="5281965" y="3712752"/>
            <a:ext cx="144600" cy="143400"/>
          </a:xfrm>
          <a:prstGeom prst="straightConnector1">
            <a:avLst/>
          </a:prstGeom>
          <a:noFill/>
          <a:ln w="9525" cap="flat" cmpd="sng">
            <a:solidFill>
              <a:schemeClr val="dk2"/>
            </a:solidFill>
            <a:prstDash val="solid"/>
            <a:round/>
            <a:headEnd type="none" w="med" len="med"/>
            <a:tailEnd type="none" w="med" len="med"/>
          </a:ln>
        </p:spPr>
      </p:cxnSp>
      <p:cxnSp>
        <p:nvCxnSpPr>
          <p:cNvPr id="656" name="Google Shape;656;p46"/>
          <p:cNvCxnSpPr>
            <a:stCxn id="650" idx="2"/>
            <a:endCxn id="651" idx="0"/>
          </p:cNvCxnSpPr>
          <p:nvPr/>
        </p:nvCxnSpPr>
        <p:spPr>
          <a:xfrm>
            <a:off x="5426570" y="3998710"/>
            <a:ext cx="0" cy="143400"/>
          </a:xfrm>
          <a:prstGeom prst="straightConnector1">
            <a:avLst/>
          </a:prstGeom>
          <a:noFill/>
          <a:ln w="9525" cap="flat" cmpd="sng">
            <a:solidFill>
              <a:schemeClr val="dk2"/>
            </a:solidFill>
            <a:prstDash val="solid"/>
            <a:round/>
            <a:headEnd type="none" w="med" len="med"/>
            <a:tailEnd type="none" w="med" len="med"/>
          </a:ln>
        </p:spPr>
      </p:cxnSp>
      <p:sp>
        <p:nvSpPr>
          <p:cNvPr id="657" name="Google Shape;657;p46"/>
          <p:cNvSpPr/>
          <p:nvPr/>
        </p:nvSpPr>
        <p:spPr>
          <a:xfrm>
            <a:off x="4826759" y="3182372"/>
            <a:ext cx="1141800" cy="1204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8" name="Google Shape;658;p46"/>
          <p:cNvSpPr/>
          <p:nvPr/>
        </p:nvSpPr>
        <p:spPr>
          <a:xfrm>
            <a:off x="7588352" y="2482392"/>
            <a:ext cx="147900" cy="1425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9" name="Google Shape;659;p46"/>
          <p:cNvSpPr/>
          <p:nvPr/>
        </p:nvSpPr>
        <p:spPr>
          <a:xfrm>
            <a:off x="7440325" y="2731005"/>
            <a:ext cx="147900" cy="1425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0" name="Google Shape;660;p46"/>
          <p:cNvSpPr/>
          <p:nvPr/>
        </p:nvSpPr>
        <p:spPr>
          <a:xfrm>
            <a:off x="7729537" y="2731005"/>
            <a:ext cx="147900" cy="1425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1" name="Google Shape;661;p46"/>
          <p:cNvSpPr/>
          <p:nvPr/>
        </p:nvSpPr>
        <p:spPr>
          <a:xfrm>
            <a:off x="7295720" y="3016962"/>
            <a:ext cx="147900" cy="1425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2" name="Google Shape;662;p46"/>
          <p:cNvSpPr/>
          <p:nvPr/>
        </p:nvSpPr>
        <p:spPr>
          <a:xfrm>
            <a:off x="7584931" y="3016962"/>
            <a:ext cx="147900" cy="1425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3" name="Google Shape;663;p46"/>
          <p:cNvSpPr/>
          <p:nvPr/>
        </p:nvSpPr>
        <p:spPr>
          <a:xfrm>
            <a:off x="7584931" y="3302920"/>
            <a:ext cx="147900" cy="1425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64" name="Google Shape;664;p46"/>
          <p:cNvCxnSpPr>
            <a:stCxn id="658" idx="2"/>
            <a:endCxn id="659" idx="0"/>
          </p:cNvCxnSpPr>
          <p:nvPr/>
        </p:nvCxnSpPr>
        <p:spPr>
          <a:xfrm flipH="1">
            <a:off x="7514402" y="2624892"/>
            <a:ext cx="147900" cy="106200"/>
          </a:xfrm>
          <a:prstGeom prst="straightConnector1">
            <a:avLst/>
          </a:prstGeom>
          <a:noFill/>
          <a:ln w="9525" cap="flat" cmpd="sng">
            <a:solidFill>
              <a:schemeClr val="dk2"/>
            </a:solidFill>
            <a:prstDash val="solid"/>
            <a:round/>
            <a:headEnd type="none" w="med" len="med"/>
            <a:tailEnd type="none" w="med" len="med"/>
          </a:ln>
        </p:spPr>
      </p:cxnSp>
      <p:cxnSp>
        <p:nvCxnSpPr>
          <p:cNvPr id="665" name="Google Shape;665;p46"/>
          <p:cNvCxnSpPr/>
          <p:nvPr/>
        </p:nvCxnSpPr>
        <p:spPr>
          <a:xfrm flipH="1">
            <a:off x="7366439" y="2892295"/>
            <a:ext cx="147900" cy="106200"/>
          </a:xfrm>
          <a:prstGeom prst="straightConnector1">
            <a:avLst/>
          </a:prstGeom>
          <a:noFill/>
          <a:ln w="9525" cap="flat" cmpd="sng">
            <a:solidFill>
              <a:schemeClr val="dk2"/>
            </a:solidFill>
            <a:prstDash val="solid"/>
            <a:round/>
            <a:headEnd type="none" w="med" len="med"/>
            <a:tailEnd type="none" w="med" len="med"/>
          </a:ln>
        </p:spPr>
      </p:cxnSp>
      <p:cxnSp>
        <p:nvCxnSpPr>
          <p:cNvPr id="666" name="Google Shape;666;p46"/>
          <p:cNvCxnSpPr>
            <a:stCxn id="658" idx="2"/>
            <a:endCxn id="660" idx="0"/>
          </p:cNvCxnSpPr>
          <p:nvPr/>
        </p:nvCxnSpPr>
        <p:spPr>
          <a:xfrm>
            <a:off x="7662302" y="2624892"/>
            <a:ext cx="141300" cy="106200"/>
          </a:xfrm>
          <a:prstGeom prst="straightConnector1">
            <a:avLst/>
          </a:prstGeom>
          <a:noFill/>
          <a:ln w="9525" cap="flat" cmpd="sng">
            <a:solidFill>
              <a:schemeClr val="dk2"/>
            </a:solidFill>
            <a:prstDash val="solid"/>
            <a:round/>
            <a:headEnd type="none" w="med" len="med"/>
            <a:tailEnd type="none" w="med" len="med"/>
          </a:ln>
        </p:spPr>
      </p:cxnSp>
      <p:cxnSp>
        <p:nvCxnSpPr>
          <p:cNvPr id="667" name="Google Shape;667;p46"/>
          <p:cNvCxnSpPr>
            <a:stCxn id="659" idx="2"/>
            <a:endCxn id="662" idx="0"/>
          </p:cNvCxnSpPr>
          <p:nvPr/>
        </p:nvCxnSpPr>
        <p:spPr>
          <a:xfrm>
            <a:off x="7514275" y="2873505"/>
            <a:ext cx="144600" cy="143400"/>
          </a:xfrm>
          <a:prstGeom prst="straightConnector1">
            <a:avLst/>
          </a:prstGeom>
          <a:noFill/>
          <a:ln w="9525" cap="flat" cmpd="sng">
            <a:solidFill>
              <a:schemeClr val="dk2"/>
            </a:solidFill>
            <a:prstDash val="solid"/>
            <a:round/>
            <a:headEnd type="none" w="med" len="med"/>
            <a:tailEnd type="none" w="med" len="med"/>
          </a:ln>
        </p:spPr>
      </p:cxnSp>
      <p:cxnSp>
        <p:nvCxnSpPr>
          <p:cNvPr id="668" name="Google Shape;668;p46"/>
          <p:cNvCxnSpPr>
            <a:stCxn id="662" idx="2"/>
            <a:endCxn id="663" idx="0"/>
          </p:cNvCxnSpPr>
          <p:nvPr/>
        </p:nvCxnSpPr>
        <p:spPr>
          <a:xfrm>
            <a:off x="7658881" y="3159462"/>
            <a:ext cx="0" cy="143400"/>
          </a:xfrm>
          <a:prstGeom prst="straightConnector1">
            <a:avLst/>
          </a:prstGeom>
          <a:noFill/>
          <a:ln w="9525" cap="flat" cmpd="sng">
            <a:solidFill>
              <a:schemeClr val="dk2"/>
            </a:solidFill>
            <a:prstDash val="solid"/>
            <a:round/>
            <a:headEnd type="none" w="med" len="med"/>
            <a:tailEnd type="none" w="med" len="med"/>
          </a:ln>
        </p:spPr>
      </p:cxnSp>
      <p:sp>
        <p:nvSpPr>
          <p:cNvPr id="669" name="Google Shape;669;p46"/>
          <p:cNvSpPr/>
          <p:nvPr/>
        </p:nvSpPr>
        <p:spPr>
          <a:xfrm>
            <a:off x="7091494" y="2400745"/>
            <a:ext cx="1141800" cy="1204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 name="Google Shape;670;p46"/>
          <p:cNvSpPr/>
          <p:nvPr/>
        </p:nvSpPr>
        <p:spPr>
          <a:xfrm>
            <a:off x="7329453" y="2015508"/>
            <a:ext cx="658981" cy="172860"/>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panose="020B0604020202020204"/>
              </a:rPr>
              <a:t>DOM</a:t>
            </a:r>
            <a:endParaRPr b="0" i="0">
              <a:ln w="9525" cap="flat" cmpd="sng">
                <a:solidFill>
                  <a:schemeClr val="dk2"/>
                </a:solidFill>
                <a:prstDash val="solid"/>
                <a:round/>
                <a:headEnd type="none" w="sm" len="sm"/>
                <a:tailEnd type="none" w="sm" len="sm"/>
              </a:ln>
              <a:solidFill>
                <a:schemeClr val="lt2"/>
              </a:solidFill>
              <a:latin typeface="Arial" panose="020B0604020202020204"/>
            </a:endParaRPr>
          </a:p>
        </p:txBody>
      </p:sp>
      <p:cxnSp>
        <p:nvCxnSpPr>
          <p:cNvPr id="671" name="Google Shape;671;p46"/>
          <p:cNvCxnSpPr>
            <a:stCxn id="669" idx="2"/>
          </p:cNvCxnSpPr>
          <p:nvPr/>
        </p:nvCxnSpPr>
        <p:spPr>
          <a:xfrm rot="10800000">
            <a:off x="6079294" y="2516395"/>
            <a:ext cx="1012200" cy="486600"/>
          </a:xfrm>
          <a:prstGeom prst="straightConnector1">
            <a:avLst/>
          </a:prstGeom>
          <a:noFill/>
          <a:ln w="9525" cap="flat" cmpd="sng">
            <a:solidFill>
              <a:schemeClr val="dk2"/>
            </a:solidFill>
            <a:prstDash val="solid"/>
            <a:round/>
            <a:headEnd type="none" w="med" len="med"/>
            <a:tailEnd type="triangle" w="med" len="med"/>
          </a:ln>
        </p:spPr>
      </p:cxnSp>
      <p:cxnSp>
        <p:nvCxnSpPr>
          <p:cNvPr id="672" name="Google Shape;672;p46"/>
          <p:cNvCxnSpPr>
            <a:stCxn id="669" idx="2"/>
          </p:cNvCxnSpPr>
          <p:nvPr/>
        </p:nvCxnSpPr>
        <p:spPr>
          <a:xfrm flipH="1">
            <a:off x="6192694" y="3002995"/>
            <a:ext cx="898800" cy="717000"/>
          </a:xfrm>
          <a:prstGeom prst="straightConnector1">
            <a:avLst/>
          </a:prstGeom>
          <a:noFill/>
          <a:ln w="9525" cap="flat" cmpd="sng">
            <a:solidFill>
              <a:schemeClr val="dk2"/>
            </a:solidFill>
            <a:prstDash val="solid"/>
            <a:round/>
            <a:headEnd type="none" w="med" len="med"/>
            <a:tailEnd type="triangle" w="med" len="med"/>
          </a:ln>
        </p:spPr>
      </p:cxnSp>
      <p:sp>
        <p:nvSpPr>
          <p:cNvPr id="673" name="Google Shape;673;p46"/>
          <p:cNvSpPr txBox="1"/>
          <p:nvPr>
            <p:ph type="title"/>
          </p:nvPr>
        </p:nvSpPr>
        <p:spPr>
          <a:xfrm>
            <a:off x="4699450" y="1248875"/>
            <a:ext cx="2885400" cy="69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434343"/>
              </a:buClr>
              <a:buSzPts val="5800"/>
              <a:buFont typeface="Raleway ExtraBold" panose="020B0803030101060003"/>
              <a:buNone/>
            </a:pPr>
            <a:r>
              <a:rPr lang="en-GB" sz="2400">
                <a:solidFill>
                  <a:srgbClr val="FFB600"/>
                </a:solidFill>
              </a:rPr>
              <a:t>Virtual</a:t>
            </a:r>
            <a:r>
              <a:rPr lang="en-GB" sz="24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rPr>
              <a:t> </a:t>
            </a:r>
            <a:r>
              <a:rPr lang="en-GB" sz="2400"/>
              <a:t>DOM</a:t>
            </a:r>
            <a:endParaRPr sz="24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endParaRPr>
          </a:p>
        </p:txBody>
      </p:sp>
      <p:sp>
        <p:nvSpPr>
          <p:cNvPr id="674" name="Google Shape;674;p46"/>
          <p:cNvSpPr/>
          <p:nvPr/>
        </p:nvSpPr>
        <p:spPr>
          <a:xfrm>
            <a:off x="1441491" y="1389808"/>
            <a:ext cx="1545583" cy="216251"/>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panose="020B0604020202020204"/>
              </a:rPr>
              <a:t>Component</a:t>
            </a:r>
            <a:endParaRPr b="0" i="0">
              <a:ln w="9525" cap="flat" cmpd="sng">
                <a:solidFill>
                  <a:schemeClr val="dk2"/>
                </a:solidFill>
                <a:prstDash val="solid"/>
                <a:round/>
                <a:headEnd type="none" w="sm" len="sm"/>
                <a:tailEnd type="none" w="sm" len="sm"/>
              </a:ln>
              <a:solidFill>
                <a:schemeClr val="lt2"/>
              </a:solidFill>
              <a:latin typeface="Arial" panose="020B0604020202020204"/>
            </a:endParaRPr>
          </a:p>
        </p:txBody>
      </p:sp>
      <p:sp>
        <p:nvSpPr>
          <p:cNvPr id="675" name="Google Shape;675;p46"/>
          <p:cNvSpPr/>
          <p:nvPr/>
        </p:nvSpPr>
        <p:spPr>
          <a:xfrm>
            <a:off x="610550" y="1720675"/>
            <a:ext cx="3367200" cy="2627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6" name="Google Shape;676;p46"/>
          <p:cNvSpPr/>
          <p:nvPr/>
        </p:nvSpPr>
        <p:spPr>
          <a:xfrm>
            <a:off x="1156350" y="1905675"/>
            <a:ext cx="2266500" cy="389100"/>
          </a:xfrm>
          <a:prstGeom prst="rect">
            <a:avLst/>
          </a:prstGeom>
          <a:solidFill>
            <a:srgbClr val="F3F3F3"/>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7" name="Google Shape;677;p46"/>
          <p:cNvSpPr/>
          <p:nvPr/>
        </p:nvSpPr>
        <p:spPr>
          <a:xfrm>
            <a:off x="1562141" y="1994071"/>
            <a:ext cx="1454898" cy="172627"/>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panose="020B0604020202020204"/>
              </a:rPr>
              <a:t>Initial State</a:t>
            </a:r>
            <a:endParaRPr b="0" i="0">
              <a:ln w="9525" cap="flat" cmpd="sng">
                <a:solidFill>
                  <a:schemeClr val="dk2"/>
                </a:solidFill>
                <a:prstDash val="solid"/>
                <a:round/>
                <a:headEnd type="none" w="sm" len="sm"/>
                <a:tailEnd type="none" w="sm" len="sm"/>
              </a:ln>
              <a:solidFill>
                <a:schemeClr val="lt2"/>
              </a:solidFill>
              <a:latin typeface="Arial" panose="020B0604020202020204"/>
            </a:endParaRPr>
          </a:p>
        </p:txBody>
      </p:sp>
      <p:sp>
        <p:nvSpPr>
          <p:cNvPr id="678" name="Google Shape;678;p46"/>
          <p:cNvSpPr/>
          <p:nvPr/>
        </p:nvSpPr>
        <p:spPr>
          <a:xfrm>
            <a:off x="1225500" y="2839825"/>
            <a:ext cx="2266500" cy="389100"/>
          </a:xfrm>
          <a:prstGeom prst="rect">
            <a:avLst/>
          </a:prstGeom>
          <a:solidFill>
            <a:srgbClr val="F3F3F3"/>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 name="Google Shape;679;p46"/>
          <p:cNvSpPr/>
          <p:nvPr/>
        </p:nvSpPr>
        <p:spPr>
          <a:xfrm>
            <a:off x="1306341" y="2926358"/>
            <a:ext cx="2104810" cy="216017"/>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panose="020B0604020202020204"/>
              </a:rPr>
              <a:t>Event Triggered</a:t>
            </a:r>
            <a:endParaRPr b="0" i="0">
              <a:ln w="9525" cap="flat" cmpd="sng">
                <a:solidFill>
                  <a:schemeClr val="dk2"/>
                </a:solidFill>
                <a:prstDash val="solid"/>
                <a:round/>
                <a:headEnd type="none" w="sm" len="sm"/>
                <a:tailEnd type="none" w="sm" len="sm"/>
              </a:ln>
              <a:solidFill>
                <a:schemeClr val="lt2"/>
              </a:solidFill>
              <a:latin typeface="Arial" panose="020B0604020202020204"/>
            </a:endParaRPr>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683" name="Shape 683"/>
        <p:cNvGrpSpPr/>
        <p:nvPr/>
      </p:nvGrpSpPr>
      <p:grpSpPr>
        <a:xfrm>
          <a:off x="0" y="0"/>
          <a:ext cx="0" cy="0"/>
          <a:chOff x="0" y="0"/>
          <a:chExt cx="0" cy="0"/>
        </a:xfrm>
      </p:grpSpPr>
      <p:sp>
        <p:nvSpPr>
          <p:cNvPr id="684" name="Google Shape;684;p47"/>
          <p:cNvSpPr txBox="1"/>
          <p:nvPr>
            <p:ph type="title"/>
          </p:nvPr>
        </p:nvSpPr>
        <p:spPr>
          <a:xfrm>
            <a:off x="922000" y="337038"/>
            <a:ext cx="68661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434343"/>
              </a:buClr>
              <a:buSzPts val="5800"/>
              <a:buFont typeface="Raleway ExtraBold" panose="020B0803030101060003"/>
              <a:buNone/>
            </a:pPr>
            <a:r>
              <a:rPr lang="en-GB" sz="4000"/>
              <a:t>State of a Component</a:t>
            </a:r>
            <a:endParaRPr sz="40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endParaRPr>
          </a:p>
        </p:txBody>
      </p:sp>
      <p:sp>
        <p:nvSpPr>
          <p:cNvPr id="685" name="Google Shape;685;p47"/>
          <p:cNvSpPr txBox="1"/>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fld id="{00000000-1234-1234-1234-123412341234}" type="slidenum">
              <a:rPr lang="en-GB"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rPr>
            </a:fld>
            <a:endPara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endParaRPr>
          </a:p>
        </p:txBody>
      </p:sp>
      <p:pic>
        <p:nvPicPr>
          <p:cNvPr id="686" name="Google Shape;686;p47"/>
          <p:cNvPicPr preferRelativeResize="0"/>
          <p:nvPr/>
        </p:nvPicPr>
        <p:blipFill>
          <a:blip r:embed="rId1"/>
          <a:stretch>
            <a:fillRect/>
          </a:stretch>
        </p:blipFill>
        <p:spPr>
          <a:xfrm>
            <a:off x="7788099" y="141675"/>
            <a:ext cx="1248124" cy="1248124"/>
          </a:xfrm>
          <a:prstGeom prst="rect">
            <a:avLst/>
          </a:prstGeom>
          <a:noFill/>
          <a:ln>
            <a:noFill/>
          </a:ln>
        </p:spPr>
      </p:pic>
      <p:sp>
        <p:nvSpPr>
          <p:cNvPr id="687" name="Google Shape;687;p47"/>
          <p:cNvSpPr txBox="1"/>
          <p:nvPr/>
        </p:nvSpPr>
        <p:spPr>
          <a:xfrm>
            <a:off x="6101809" y="1930846"/>
            <a:ext cx="650400" cy="825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aleway Light" panose="020B0403030101060003"/>
              <a:ea typeface="Raleway Light" panose="020B0403030101060003"/>
              <a:cs typeface="Raleway Light" panose="020B0403030101060003"/>
              <a:sym typeface="Raleway Light" panose="020B0403030101060003"/>
            </a:endParaRPr>
          </a:p>
        </p:txBody>
      </p:sp>
      <p:sp>
        <p:nvSpPr>
          <p:cNvPr id="688" name="Google Shape;688;p47"/>
          <p:cNvSpPr txBox="1"/>
          <p:nvPr/>
        </p:nvSpPr>
        <p:spPr>
          <a:xfrm>
            <a:off x="7590594" y="3325223"/>
            <a:ext cx="186300" cy="17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aleway Light" panose="020B0403030101060003"/>
              <a:ea typeface="Raleway Light" panose="020B0403030101060003"/>
              <a:cs typeface="Raleway Light" panose="020B0403030101060003"/>
              <a:sym typeface="Raleway Light" panose="020B0403030101060003"/>
            </a:endParaRPr>
          </a:p>
        </p:txBody>
      </p:sp>
      <p:sp>
        <p:nvSpPr>
          <p:cNvPr id="689" name="Google Shape;689;p47"/>
          <p:cNvSpPr/>
          <p:nvPr/>
        </p:nvSpPr>
        <p:spPr>
          <a:xfrm>
            <a:off x="5327046" y="1884778"/>
            <a:ext cx="147900" cy="142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0" name="Google Shape;690;p47"/>
          <p:cNvSpPr/>
          <p:nvPr/>
        </p:nvSpPr>
        <p:spPr>
          <a:xfrm>
            <a:off x="5179020" y="2133392"/>
            <a:ext cx="147900" cy="142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1" name="Google Shape;691;p47"/>
          <p:cNvSpPr/>
          <p:nvPr/>
        </p:nvSpPr>
        <p:spPr>
          <a:xfrm>
            <a:off x="5468231" y="2133392"/>
            <a:ext cx="147900" cy="142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 name="Google Shape;692;p47"/>
          <p:cNvSpPr/>
          <p:nvPr/>
        </p:nvSpPr>
        <p:spPr>
          <a:xfrm>
            <a:off x="5034414" y="2419349"/>
            <a:ext cx="147900" cy="142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 name="Google Shape;693;p47"/>
          <p:cNvSpPr/>
          <p:nvPr/>
        </p:nvSpPr>
        <p:spPr>
          <a:xfrm>
            <a:off x="5323626" y="2419349"/>
            <a:ext cx="147900" cy="142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4" name="Google Shape;694;p47"/>
          <p:cNvSpPr/>
          <p:nvPr/>
        </p:nvSpPr>
        <p:spPr>
          <a:xfrm>
            <a:off x="5323626" y="2705306"/>
            <a:ext cx="147900" cy="142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95" name="Google Shape;695;p47"/>
          <p:cNvCxnSpPr>
            <a:stCxn id="689" idx="2"/>
            <a:endCxn id="690" idx="0"/>
          </p:cNvCxnSpPr>
          <p:nvPr/>
        </p:nvCxnSpPr>
        <p:spPr>
          <a:xfrm flipH="1">
            <a:off x="5253096" y="2027278"/>
            <a:ext cx="147900" cy="106200"/>
          </a:xfrm>
          <a:prstGeom prst="straightConnector1">
            <a:avLst/>
          </a:prstGeom>
          <a:noFill/>
          <a:ln w="9525" cap="flat" cmpd="sng">
            <a:solidFill>
              <a:schemeClr val="dk2"/>
            </a:solidFill>
            <a:prstDash val="solid"/>
            <a:round/>
            <a:headEnd type="none" w="med" len="med"/>
            <a:tailEnd type="none" w="med" len="med"/>
          </a:ln>
        </p:spPr>
      </p:cxnSp>
      <p:cxnSp>
        <p:nvCxnSpPr>
          <p:cNvPr id="696" name="Google Shape;696;p47"/>
          <p:cNvCxnSpPr/>
          <p:nvPr/>
        </p:nvCxnSpPr>
        <p:spPr>
          <a:xfrm flipH="1">
            <a:off x="5105133" y="2294682"/>
            <a:ext cx="147900" cy="106200"/>
          </a:xfrm>
          <a:prstGeom prst="straightConnector1">
            <a:avLst/>
          </a:prstGeom>
          <a:noFill/>
          <a:ln w="9525" cap="flat" cmpd="sng">
            <a:solidFill>
              <a:schemeClr val="dk2"/>
            </a:solidFill>
            <a:prstDash val="solid"/>
            <a:round/>
            <a:headEnd type="none" w="med" len="med"/>
            <a:tailEnd type="none" w="med" len="med"/>
          </a:ln>
        </p:spPr>
      </p:cxnSp>
      <p:cxnSp>
        <p:nvCxnSpPr>
          <p:cNvPr id="697" name="Google Shape;697;p47"/>
          <p:cNvCxnSpPr>
            <a:stCxn id="689" idx="2"/>
            <a:endCxn id="691" idx="0"/>
          </p:cNvCxnSpPr>
          <p:nvPr/>
        </p:nvCxnSpPr>
        <p:spPr>
          <a:xfrm>
            <a:off x="5400996" y="2027278"/>
            <a:ext cx="141300" cy="106200"/>
          </a:xfrm>
          <a:prstGeom prst="straightConnector1">
            <a:avLst/>
          </a:prstGeom>
          <a:noFill/>
          <a:ln w="9525" cap="flat" cmpd="sng">
            <a:solidFill>
              <a:schemeClr val="dk2"/>
            </a:solidFill>
            <a:prstDash val="solid"/>
            <a:round/>
            <a:headEnd type="none" w="med" len="med"/>
            <a:tailEnd type="none" w="med" len="med"/>
          </a:ln>
        </p:spPr>
      </p:cxnSp>
      <p:cxnSp>
        <p:nvCxnSpPr>
          <p:cNvPr id="698" name="Google Shape;698;p47"/>
          <p:cNvCxnSpPr>
            <a:stCxn id="690" idx="2"/>
            <a:endCxn id="693" idx="0"/>
          </p:cNvCxnSpPr>
          <p:nvPr/>
        </p:nvCxnSpPr>
        <p:spPr>
          <a:xfrm>
            <a:off x="5252970" y="2275892"/>
            <a:ext cx="144600" cy="143400"/>
          </a:xfrm>
          <a:prstGeom prst="straightConnector1">
            <a:avLst/>
          </a:prstGeom>
          <a:noFill/>
          <a:ln w="9525" cap="flat" cmpd="sng">
            <a:solidFill>
              <a:schemeClr val="dk2"/>
            </a:solidFill>
            <a:prstDash val="solid"/>
            <a:round/>
            <a:headEnd type="none" w="med" len="med"/>
            <a:tailEnd type="none" w="med" len="med"/>
          </a:ln>
        </p:spPr>
      </p:cxnSp>
      <p:cxnSp>
        <p:nvCxnSpPr>
          <p:cNvPr id="699" name="Google Shape;699;p47"/>
          <p:cNvCxnSpPr>
            <a:stCxn id="693" idx="2"/>
            <a:endCxn id="694" idx="0"/>
          </p:cNvCxnSpPr>
          <p:nvPr/>
        </p:nvCxnSpPr>
        <p:spPr>
          <a:xfrm>
            <a:off x="5397576" y="2561849"/>
            <a:ext cx="0" cy="143400"/>
          </a:xfrm>
          <a:prstGeom prst="straightConnector1">
            <a:avLst/>
          </a:prstGeom>
          <a:noFill/>
          <a:ln w="9525" cap="flat" cmpd="sng">
            <a:solidFill>
              <a:schemeClr val="dk2"/>
            </a:solidFill>
            <a:prstDash val="solid"/>
            <a:round/>
            <a:headEnd type="none" w="med" len="med"/>
            <a:tailEnd type="none" w="med" len="med"/>
          </a:ln>
        </p:spPr>
      </p:cxnSp>
      <p:sp>
        <p:nvSpPr>
          <p:cNvPr id="700" name="Google Shape;700;p47"/>
          <p:cNvSpPr/>
          <p:nvPr/>
        </p:nvSpPr>
        <p:spPr>
          <a:xfrm>
            <a:off x="4785168" y="1745511"/>
            <a:ext cx="1141800" cy="1204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 name="Google Shape;701;p47"/>
          <p:cNvSpPr/>
          <p:nvPr/>
        </p:nvSpPr>
        <p:spPr>
          <a:xfrm>
            <a:off x="5356041" y="3321639"/>
            <a:ext cx="147900" cy="142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2" name="Google Shape;702;p47"/>
          <p:cNvSpPr/>
          <p:nvPr/>
        </p:nvSpPr>
        <p:spPr>
          <a:xfrm>
            <a:off x="5208015" y="3570252"/>
            <a:ext cx="147900" cy="142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3" name="Google Shape;703;p47"/>
          <p:cNvSpPr/>
          <p:nvPr/>
        </p:nvSpPr>
        <p:spPr>
          <a:xfrm>
            <a:off x="5497226" y="3570252"/>
            <a:ext cx="147900" cy="142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4" name="Google Shape;704;p47"/>
          <p:cNvSpPr/>
          <p:nvPr/>
        </p:nvSpPr>
        <p:spPr>
          <a:xfrm>
            <a:off x="5063409" y="3856210"/>
            <a:ext cx="147900" cy="142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5" name="Google Shape;705;p47"/>
          <p:cNvSpPr/>
          <p:nvPr/>
        </p:nvSpPr>
        <p:spPr>
          <a:xfrm>
            <a:off x="5352620" y="3856210"/>
            <a:ext cx="147900" cy="142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6" name="Google Shape;706;p47"/>
          <p:cNvSpPr/>
          <p:nvPr/>
        </p:nvSpPr>
        <p:spPr>
          <a:xfrm>
            <a:off x="5352620" y="4142167"/>
            <a:ext cx="147900" cy="142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707" name="Google Shape;707;p47"/>
          <p:cNvCxnSpPr>
            <a:stCxn id="701" idx="2"/>
            <a:endCxn id="702" idx="0"/>
          </p:cNvCxnSpPr>
          <p:nvPr/>
        </p:nvCxnSpPr>
        <p:spPr>
          <a:xfrm flipH="1">
            <a:off x="5282091" y="3464139"/>
            <a:ext cx="147900" cy="106200"/>
          </a:xfrm>
          <a:prstGeom prst="straightConnector1">
            <a:avLst/>
          </a:prstGeom>
          <a:noFill/>
          <a:ln w="9525" cap="flat" cmpd="sng">
            <a:solidFill>
              <a:schemeClr val="dk2"/>
            </a:solidFill>
            <a:prstDash val="solid"/>
            <a:round/>
            <a:headEnd type="none" w="med" len="med"/>
            <a:tailEnd type="none" w="med" len="med"/>
          </a:ln>
        </p:spPr>
      </p:cxnSp>
      <p:cxnSp>
        <p:nvCxnSpPr>
          <p:cNvPr id="708" name="Google Shape;708;p47"/>
          <p:cNvCxnSpPr/>
          <p:nvPr/>
        </p:nvCxnSpPr>
        <p:spPr>
          <a:xfrm flipH="1">
            <a:off x="5134128" y="3731543"/>
            <a:ext cx="147900" cy="106200"/>
          </a:xfrm>
          <a:prstGeom prst="straightConnector1">
            <a:avLst/>
          </a:prstGeom>
          <a:noFill/>
          <a:ln w="9525" cap="flat" cmpd="sng">
            <a:solidFill>
              <a:schemeClr val="dk2"/>
            </a:solidFill>
            <a:prstDash val="solid"/>
            <a:round/>
            <a:headEnd type="none" w="med" len="med"/>
            <a:tailEnd type="none" w="med" len="med"/>
          </a:ln>
        </p:spPr>
      </p:cxnSp>
      <p:cxnSp>
        <p:nvCxnSpPr>
          <p:cNvPr id="709" name="Google Shape;709;p47"/>
          <p:cNvCxnSpPr>
            <a:stCxn id="701" idx="2"/>
            <a:endCxn id="703" idx="0"/>
          </p:cNvCxnSpPr>
          <p:nvPr/>
        </p:nvCxnSpPr>
        <p:spPr>
          <a:xfrm>
            <a:off x="5429991" y="3464139"/>
            <a:ext cx="141300" cy="106200"/>
          </a:xfrm>
          <a:prstGeom prst="straightConnector1">
            <a:avLst/>
          </a:prstGeom>
          <a:noFill/>
          <a:ln w="9525" cap="flat" cmpd="sng">
            <a:solidFill>
              <a:schemeClr val="dk2"/>
            </a:solidFill>
            <a:prstDash val="solid"/>
            <a:round/>
            <a:headEnd type="none" w="med" len="med"/>
            <a:tailEnd type="none" w="med" len="med"/>
          </a:ln>
        </p:spPr>
      </p:cxnSp>
      <p:cxnSp>
        <p:nvCxnSpPr>
          <p:cNvPr id="710" name="Google Shape;710;p47"/>
          <p:cNvCxnSpPr>
            <a:stCxn id="702" idx="2"/>
            <a:endCxn id="705" idx="0"/>
          </p:cNvCxnSpPr>
          <p:nvPr/>
        </p:nvCxnSpPr>
        <p:spPr>
          <a:xfrm>
            <a:off x="5281965" y="3712752"/>
            <a:ext cx="144600" cy="143400"/>
          </a:xfrm>
          <a:prstGeom prst="straightConnector1">
            <a:avLst/>
          </a:prstGeom>
          <a:noFill/>
          <a:ln w="9525" cap="flat" cmpd="sng">
            <a:solidFill>
              <a:schemeClr val="dk2"/>
            </a:solidFill>
            <a:prstDash val="solid"/>
            <a:round/>
            <a:headEnd type="none" w="med" len="med"/>
            <a:tailEnd type="none" w="med" len="med"/>
          </a:ln>
        </p:spPr>
      </p:cxnSp>
      <p:cxnSp>
        <p:nvCxnSpPr>
          <p:cNvPr id="711" name="Google Shape;711;p47"/>
          <p:cNvCxnSpPr>
            <a:stCxn id="705" idx="2"/>
            <a:endCxn id="706" idx="0"/>
          </p:cNvCxnSpPr>
          <p:nvPr/>
        </p:nvCxnSpPr>
        <p:spPr>
          <a:xfrm>
            <a:off x="5426570" y="3998710"/>
            <a:ext cx="0" cy="143400"/>
          </a:xfrm>
          <a:prstGeom prst="straightConnector1">
            <a:avLst/>
          </a:prstGeom>
          <a:noFill/>
          <a:ln w="9525" cap="flat" cmpd="sng">
            <a:solidFill>
              <a:schemeClr val="dk2"/>
            </a:solidFill>
            <a:prstDash val="solid"/>
            <a:round/>
            <a:headEnd type="none" w="med" len="med"/>
            <a:tailEnd type="none" w="med" len="med"/>
          </a:ln>
        </p:spPr>
      </p:cxnSp>
      <p:sp>
        <p:nvSpPr>
          <p:cNvPr id="712" name="Google Shape;712;p47"/>
          <p:cNvSpPr/>
          <p:nvPr/>
        </p:nvSpPr>
        <p:spPr>
          <a:xfrm>
            <a:off x="4826759" y="3182372"/>
            <a:ext cx="1141800" cy="1204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3" name="Google Shape;713;p47"/>
          <p:cNvSpPr/>
          <p:nvPr/>
        </p:nvSpPr>
        <p:spPr>
          <a:xfrm>
            <a:off x="7588352" y="2482392"/>
            <a:ext cx="147900" cy="1425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4" name="Google Shape;714;p47"/>
          <p:cNvSpPr/>
          <p:nvPr/>
        </p:nvSpPr>
        <p:spPr>
          <a:xfrm>
            <a:off x="7440325" y="2731005"/>
            <a:ext cx="147900" cy="1425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5" name="Google Shape;715;p47"/>
          <p:cNvSpPr/>
          <p:nvPr/>
        </p:nvSpPr>
        <p:spPr>
          <a:xfrm>
            <a:off x="7729537" y="2731005"/>
            <a:ext cx="147900" cy="1425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6" name="Google Shape;716;p47"/>
          <p:cNvSpPr/>
          <p:nvPr/>
        </p:nvSpPr>
        <p:spPr>
          <a:xfrm>
            <a:off x="7295720" y="3016962"/>
            <a:ext cx="147900" cy="1425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7" name="Google Shape;717;p47"/>
          <p:cNvSpPr/>
          <p:nvPr/>
        </p:nvSpPr>
        <p:spPr>
          <a:xfrm>
            <a:off x="7584931" y="3016962"/>
            <a:ext cx="147900" cy="1425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8" name="Google Shape;718;p47"/>
          <p:cNvSpPr/>
          <p:nvPr/>
        </p:nvSpPr>
        <p:spPr>
          <a:xfrm>
            <a:off x="7584931" y="3302920"/>
            <a:ext cx="147900" cy="1425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719" name="Google Shape;719;p47"/>
          <p:cNvCxnSpPr>
            <a:stCxn id="713" idx="2"/>
            <a:endCxn id="714" idx="0"/>
          </p:cNvCxnSpPr>
          <p:nvPr/>
        </p:nvCxnSpPr>
        <p:spPr>
          <a:xfrm flipH="1">
            <a:off x="7514402" y="2624892"/>
            <a:ext cx="147900" cy="106200"/>
          </a:xfrm>
          <a:prstGeom prst="straightConnector1">
            <a:avLst/>
          </a:prstGeom>
          <a:noFill/>
          <a:ln w="9525" cap="flat" cmpd="sng">
            <a:solidFill>
              <a:schemeClr val="dk2"/>
            </a:solidFill>
            <a:prstDash val="solid"/>
            <a:round/>
            <a:headEnd type="none" w="med" len="med"/>
            <a:tailEnd type="none" w="med" len="med"/>
          </a:ln>
        </p:spPr>
      </p:cxnSp>
      <p:cxnSp>
        <p:nvCxnSpPr>
          <p:cNvPr id="720" name="Google Shape;720;p47"/>
          <p:cNvCxnSpPr/>
          <p:nvPr/>
        </p:nvCxnSpPr>
        <p:spPr>
          <a:xfrm flipH="1">
            <a:off x="7366439" y="2892295"/>
            <a:ext cx="147900" cy="106200"/>
          </a:xfrm>
          <a:prstGeom prst="straightConnector1">
            <a:avLst/>
          </a:prstGeom>
          <a:noFill/>
          <a:ln w="9525" cap="flat" cmpd="sng">
            <a:solidFill>
              <a:schemeClr val="dk2"/>
            </a:solidFill>
            <a:prstDash val="solid"/>
            <a:round/>
            <a:headEnd type="none" w="med" len="med"/>
            <a:tailEnd type="none" w="med" len="med"/>
          </a:ln>
        </p:spPr>
      </p:cxnSp>
      <p:cxnSp>
        <p:nvCxnSpPr>
          <p:cNvPr id="721" name="Google Shape;721;p47"/>
          <p:cNvCxnSpPr>
            <a:stCxn id="713" idx="2"/>
            <a:endCxn id="715" idx="0"/>
          </p:cNvCxnSpPr>
          <p:nvPr/>
        </p:nvCxnSpPr>
        <p:spPr>
          <a:xfrm>
            <a:off x="7662302" y="2624892"/>
            <a:ext cx="141300" cy="106200"/>
          </a:xfrm>
          <a:prstGeom prst="straightConnector1">
            <a:avLst/>
          </a:prstGeom>
          <a:noFill/>
          <a:ln w="9525" cap="flat" cmpd="sng">
            <a:solidFill>
              <a:schemeClr val="dk2"/>
            </a:solidFill>
            <a:prstDash val="solid"/>
            <a:round/>
            <a:headEnd type="none" w="med" len="med"/>
            <a:tailEnd type="none" w="med" len="med"/>
          </a:ln>
        </p:spPr>
      </p:cxnSp>
      <p:cxnSp>
        <p:nvCxnSpPr>
          <p:cNvPr id="722" name="Google Shape;722;p47"/>
          <p:cNvCxnSpPr>
            <a:stCxn id="714" idx="2"/>
            <a:endCxn id="717" idx="0"/>
          </p:cNvCxnSpPr>
          <p:nvPr/>
        </p:nvCxnSpPr>
        <p:spPr>
          <a:xfrm>
            <a:off x="7514275" y="2873505"/>
            <a:ext cx="144600" cy="143400"/>
          </a:xfrm>
          <a:prstGeom prst="straightConnector1">
            <a:avLst/>
          </a:prstGeom>
          <a:noFill/>
          <a:ln w="9525" cap="flat" cmpd="sng">
            <a:solidFill>
              <a:schemeClr val="dk2"/>
            </a:solidFill>
            <a:prstDash val="solid"/>
            <a:round/>
            <a:headEnd type="none" w="med" len="med"/>
            <a:tailEnd type="none" w="med" len="med"/>
          </a:ln>
        </p:spPr>
      </p:cxnSp>
      <p:cxnSp>
        <p:nvCxnSpPr>
          <p:cNvPr id="723" name="Google Shape;723;p47"/>
          <p:cNvCxnSpPr>
            <a:stCxn id="717" idx="2"/>
            <a:endCxn id="718" idx="0"/>
          </p:cNvCxnSpPr>
          <p:nvPr/>
        </p:nvCxnSpPr>
        <p:spPr>
          <a:xfrm>
            <a:off x="7658881" y="3159462"/>
            <a:ext cx="0" cy="143400"/>
          </a:xfrm>
          <a:prstGeom prst="straightConnector1">
            <a:avLst/>
          </a:prstGeom>
          <a:noFill/>
          <a:ln w="9525" cap="flat" cmpd="sng">
            <a:solidFill>
              <a:schemeClr val="dk2"/>
            </a:solidFill>
            <a:prstDash val="solid"/>
            <a:round/>
            <a:headEnd type="none" w="med" len="med"/>
            <a:tailEnd type="none" w="med" len="med"/>
          </a:ln>
        </p:spPr>
      </p:cxnSp>
      <p:sp>
        <p:nvSpPr>
          <p:cNvPr id="724" name="Google Shape;724;p47"/>
          <p:cNvSpPr/>
          <p:nvPr/>
        </p:nvSpPr>
        <p:spPr>
          <a:xfrm>
            <a:off x="7091494" y="2400745"/>
            <a:ext cx="1141800" cy="1204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5" name="Google Shape;725;p47"/>
          <p:cNvSpPr/>
          <p:nvPr/>
        </p:nvSpPr>
        <p:spPr>
          <a:xfrm>
            <a:off x="7329453" y="2015508"/>
            <a:ext cx="658981" cy="172860"/>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panose="020B0604020202020204"/>
              </a:rPr>
              <a:t>DOM</a:t>
            </a:r>
            <a:endParaRPr b="0" i="0">
              <a:ln w="9525" cap="flat" cmpd="sng">
                <a:solidFill>
                  <a:schemeClr val="dk2"/>
                </a:solidFill>
                <a:prstDash val="solid"/>
                <a:round/>
                <a:headEnd type="none" w="sm" len="sm"/>
                <a:tailEnd type="none" w="sm" len="sm"/>
              </a:ln>
              <a:solidFill>
                <a:schemeClr val="lt2"/>
              </a:solidFill>
              <a:latin typeface="Arial" panose="020B0604020202020204"/>
            </a:endParaRPr>
          </a:p>
        </p:txBody>
      </p:sp>
      <p:cxnSp>
        <p:nvCxnSpPr>
          <p:cNvPr id="726" name="Google Shape;726;p47"/>
          <p:cNvCxnSpPr>
            <a:stCxn id="724" idx="2"/>
          </p:cNvCxnSpPr>
          <p:nvPr/>
        </p:nvCxnSpPr>
        <p:spPr>
          <a:xfrm rot="10800000">
            <a:off x="6079294" y="2516395"/>
            <a:ext cx="1012200" cy="486600"/>
          </a:xfrm>
          <a:prstGeom prst="straightConnector1">
            <a:avLst/>
          </a:prstGeom>
          <a:noFill/>
          <a:ln w="9525" cap="flat" cmpd="sng">
            <a:solidFill>
              <a:schemeClr val="dk2"/>
            </a:solidFill>
            <a:prstDash val="solid"/>
            <a:round/>
            <a:headEnd type="none" w="med" len="med"/>
            <a:tailEnd type="triangle" w="med" len="med"/>
          </a:ln>
        </p:spPr>
      </p:cxnSp>
      <p:cxnSp>
        <p:nvCxnSpPr>
          <p:cNvPr id="727" name="Google Shape;727;p47"/>
          <p:cNvCxnSpPr>
            <a:stCxn id="724" idx="2"/>
          </p:cNvCxnSpPr>
          <p:nvPr/>
        </p:nvCxnSpPr>
        <p:spPr>
          <a:xfrm flipH="1">
            <a:off x="6192694" y="3002995"/>
            <a:ext cx="898800" cy="717000"/>
          </a:xfrm>
          <a:prstGeom prst="straightConnector1">
            <a:avLst/>
          </a:prstGeom>
          <a:noFill/>
          <a:ln w="9525" cap="flat" cmpd="sng">
            <a:solidFill>
              <a:schemeClr val="dk2"/>
            </a:solidFill>
            <a:prstDash val="solid"/>
            <a:round/>
            <a:headEnd type="none" w="med" len="med"/>
            <a:tailEnd type="triangle" w="med" len="med"/>
          </a:ln>
        </p:spPr>
      </p:cxnSp>
      <p:sp>
        <p:nvSpPr>
          <p:cNvPr id="728" name="Google Shape;728;p47"/>
          <p:cNvSpPr txBox="1"/>
          <p:nvPr>
            <p:ph type="title"/>
          </p:nvPr>
        </p:nvSpPr>
        <p:spPr>
          <a:xfrm>
            <a:off x="4699450" y="1248875"/>
            <a:ext cx="2885400" cy="69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434343"/>
              </a:buClr>
              <a:buSzPts val="5800"/>
              <a:buFont typeface="Raleway ExtraBold" panose="020B0803030101060003"/>
              <a:buNone/>
            </a:pPr>
            <a:r>
              <a:rPr lang="en-GB" sz="2400">
                <a:solidFill>
                  <a:srgbClr val="FFB600"/>
                </a:solidFill>
              </a:rPr>
              <a:t>Virtual</a:t>
            </a:r>
            <a:r>
              <a:rPr lang="en-GB" sz="24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rPr>
              <a:t> </a:t>
            </a:r>
            <a:r>
              <a:rPr lang="en-GB" sz="2400"/>
              <a:t>DOM</a:t>
            </a:r>
            <a:endParaRPr sz="24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endParaRPr>
          </a:p>
        </p:txBody>
      </p:sp>
      <p:sp>
        <p:nvSpPr>
          <p:cNvPr id="729" name="Google Shape;729;p47"/>
          <p:cNvSpPr/>
          <p:nvPr/>
        </p:nvSpPr>
        <p:spPr>
          <a:xfrm>
            <a:off x="1441491" y="1389808"/>
            <a:ext cx="1545583" cy="216251"/>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panose="020B0604020202020204"/>
              </a:rPr>
              <a:t>Component</a:t>
            </a:r>
            <a:endParaRPr b="0" i="0">
              <a:ln w="9525" cap="flat" cmpd="sng">
                <a:solidFill>
                  <a:schemeClr val="dk2"/>
                </a:solidFill>
                <a:prstDash val="solid"/>
                <a:round/>
                <a:headEnd type="none" w="sm" len="sm"/>
                <a:tailEnd type="none" w="sm" len="sm"/>
              </a:ln>
              <a:solidFill>
                <a:schemeClr val="lt2"/>
              </a:solidFill>
              <a:latin typeface="Arial" panose="020B0604020202020204"/>
            </a:endParaRPr>
          </a:p>
        </p:txBody>
      </p:sp>
      <p:sp>
        <p:nvSpPr>
          <p:cNvPr id="730" name="Google Shape;730;p47"/>
          <p:cNvSpPr/>
          <p:nvPr/>
        </p:nvSpPr>
        <p:spPr>
          <a:xfrm>
            <a:off x="610550" y="1720675"/>
            <a:ext cx="3367200" cy="2627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1" name="Google Shape;731;p47"/>
          <p:cNvSpPr/>
          <p:nvPr/>
        </p:nvSpPr>
        <p:spPr>
          <a:xfrm>
            <a:off x="1156350" y="1905675"/>
            <a:ext cx="2266500" cy="389100"/>
          </a:xfrm>
          <a:prstGeom prst="rect">
            <a:avLst/>
          </a:prstGeom>
          <a:solidFill>
            <a:srgbClr val="F3F3F3"/>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2" name="Google Shape;732;p47"/>
          <p:cNvSpPr/>
          <p:nvPr/>
        </p:nvSpPr>
        <p:spPr>
          <a:xfrm>
            <a:off x="1562141" y="1994071"/>
            <a:ext cx="1454898" cy="172627"/>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panose="020B0604020202020204"/>
              </a:rPr>
              <a:t>Initial State</a:t>
            </a:r>
            <a:endParaRPr b="0" i="0">
              <a:ln w="9525" cap="flat" cmpd="sng">
                <a:solidFill>
                  <a:schemeClr val="dk2"/>
                </a:solidFill>
                <a:prstDash val="solid"/>
                <a:round/>
                <a:headEnd type="none" w="sm" len="sm"/>
                <a:tailEnd type="none" w="sm" len="sm"/>
              </a:ln>
              <a:solidFill>
                <a:schemeClr val="lt2"/>
              </a:solidFill>
              <a:latin typeface="Arial" panose="020B0604020202020204"/>
            </a:endParaRPr>
          </a:p>
        </p:txBody>
      </p:sp>
      <p:sp>
        <p:nvSpPr>
          <p:cNvPr id="733" name="Google Shape;733;p47"/>
          <p:cNvSpPr/>
          <p:nvPr/>
        </p:nvSpPr>
        <p:spPr>
          <a:xfrm>
            <a:off x="1225500" y="2839825"/>
            <a:ext cx="2266500" cy="389100"/>
          </a:xfrm>
          <a:prstGeom prst="rect">
            <a:avLst/>
          </a:prstGeom>
          <a:solidFill>
            <a:srgbClr val="F3F3F3"/>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4" name="Google Shape;734;p47"/>
          <p:cNvSpPr/>
          <p:nvPr/>
        </p:nvSpPr>
        <p:spPr>
          <a:xfrm>
            <a:off x="1306341" y="2926358"/>
            <a:ext cx="2104810" cy="216017"/>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panose="020B0604020202020204"/>
              </a:rPr>
              <a:t>Event Triggered</a:t>
            </a:r>
            <a:endParaRPr b="0" i="0">
              <a:ln w="9525" cap="flat" cmpd="sng">
                <a:solidFill>
                  <a:schemeClr val="dk2"/>
                </a:solidFill>
                <a:prstDash val="solid"/>
                <a:round/>
                <a:headEnd type="none" w="sm" len="sm"/>
                <a:tailEnd type="none" w="sm" len="sm"/>
              </a:ln>
              <a:solidFill>
                <a:schemeClr val="lt2"/>
              </a:solidFill>
              <a:latin typeface="Arial" panose="020B0604020202020204"/>
            </a:endParaRPr>
          </a:p>
        </p:txBody>
      </p:sp>
      <p:sp>
        <p:nvSpPr>
          <p:cNvPr id="735" name="Google Shape;735;p47"/>
          <p:cNvSpPr/>
          <p:nvPr/>
        </p:nvSpPr>
        <p:spPr>
          <a:xfrm>
            <a:off x="2183200" y="2414475"/>
            <a:ext cx="141300" cy="3165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6" name="Google Shape;736;p47"/>
          <p:cNvSpPr txBox="1"/>
          <p:nvPr/>
        </p:nvSpPr>
        <p:spPr>
          <a:xfrm>
            <a:off x="2254450" y="2409050"/>
            <a:ext cx="1012200" cy="31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Raleway Light" panose="020B0403030101060003"/>
                <a:ea typeface="Raleway Light" panose="020B0403030101060003"/>
                <a:cs typeface="Raleway Light" panose="020B0403030101060003"/>
                <a:sym typeface="Raleway Light" panose="020B0403030101060003"/>
              </a:rPr>
              <a:t>setState()</a:t>
            </a:r>
            <a:endParaRPr>
              <a:latin typeface="Raleway Light" panose="020B0403030101060003"/>
              <a:ea typeface="Raleway Light" panose="020B0403030101060003"/>
              <a:cs typeface="Raleway Light" panose="020B0403030101060003"/>
              <a:sym typeface="Raleway Light" panose="020B0403030101060003"/>
            </a:endParaRPr>
          </a:p>
        </p:txBody>
      </p:sp>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740" name="Shape 740"/>
        <p:cNvGrpSpPr/>
        <p:nvPr/>
      </p:nvGrpSpPr>
      <p:grpSpPr>
        <a:xfrm>
          <a:off x="0" y="0"/>
          <a:ext cx="0" cy="0"/>
          <a:chOff x="0" y="0"/>
          <a:chExt cx="0" cy="0"/>
        </a:xfrm>
      </p:grpSpPr>
      <p:sp>
        <p:nvSpPr>
          <p:cNvPr id="741" name="Google Shape;741;p48"/>
          <p:cNvSpPr txBox="1"/>
          <p:nvPr>
            <p:ph type="title"/>
          </p:nvPr>
        </p:nvSpPr>
        <p:spPr>
          <a:xfrm>
            <a:off x="922000" y="337038"/>
            <a:ext cx="68661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434343"/>
              </a:buClr>
              <a:buSzPts val="5800"/>
              <a:buFont typeface="Raleway ExtraBold" panose="020B0803030101060003"/>
              <a:buNone/>
            </a:pPr>
            <a:r>
              <a:rPr lang="en-GB" sz="4000"/>
              <a:t>State of a Component</a:t>
            </a:r>
            <a:endParaRPr sz="40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endParaRPr>
          </a:p>
        </p:txBody>
      </p:sp>
      <p:sp>
        <p:nvSpPr>
          <p:cNvPr id="742" name="Google Shape;742;p48"/>
          <p:cNvSpPr txBox="1"/>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fld id="{00000000-1234-1234-1234-123412341234}" type="slidenum">
              <a:rPr lang="en-GB"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rPr>
            </a:fld>
            <a:endPara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endParaRPr>
          </a:p>
        </p:txBody>
      </p:sp>
      <p:pic>
        <p:nvPicPr>
          <p:cNvPr id="743" name="Google Shape;743;p48"/>
          <p:cNvPicPr preferRelativeResize="0"/>
          <p:nvPr/>
        </p:nvPicPr>
        <p:blipFill>
          <a:blip r:embed="rId1"/>
          <a:stretch>
            <a:fillRect/>
          </a:stretch>
        </p:blipFill>
        <p:spPr>
          <a:xfrm>
            <a:off x="7788099" y="141675"/>
            <a:ext cx="1248124" cy="1248124"/>
          </a:xfrm>
          <a:prstGeom prst="rect">
            <a:avLst/>
          </a:prstGeom>
          <a:noFill/>
          <a:ln>
            <a:noFill/>
          </a:ln>
        </p:spPr>
      </p:pic>
      <p:sp>
        <p:nvSpPr>
          <p:cNvPr id="744" name="Google Shape;744;p48"/>
          <p:cNvSpPr txBox="1"/>
          <p:nvPr/>
        </p:nvSpPr>
        <p:spPr>
          <a:xfrm>
            <a:off x="6101809" y="1930846"/>
            <a:ext cx="650400" cy="825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aleway Light" panose="020B0403030101060003"/>
              <a:ea typeface="Raleway Light" panose="020B0403030101060003"/>
              <a:cs typeface="Raleway Light" panose="020B0403030101060003"/>
              <a:sym typeface="Raleway Light" panose="020B0403030101060003"/>
            </a:endParaRPr>
          </a:p>
        </p:txBody>
      </p:sp>
      <p:sp>
        <p:nvSpPr>
          <p:cNvPr id="745" name="Google Shape;745;p48"/>
          <p:cNvSpPr txBox="1"/>
          <p:nvPr/>
        </p:nvSpPr>
        <p:spPr>
          <a:xfrm>
            <a:off x="7590594" y="3325223"/>
            <a:ext cx="186300" cy="17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aleway Light" panose="020B0403030101060003"/>
              <a:ea typeface="Raleway Light" panose="020B0403030101060003"/>
              <a:cs typeface="Raleway Light" panose="020B0403030101060003"/>
              <a:sym typeface="Raleway Light" panose="020B0403030101060003"/>
            </a:endParaRPr>
          </a:p>
        </p:txBody>
      </p:sp>
      <p:sp>
        <p:nvSpPr>
          <p:cNvPr id="746" name="Google Shape;746;p48"/>
          <p:cNvSpPr/>
          <p:nvPr/>
        </p:nvSpPr>
        <p:spPr>
          <a:xfrm>
            <a:off x="5327046" y="1884778"/>
            <a:ext cx="147900" cy="142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7" name="Google Shape;747;p48"/>
          <p:cNvSpPr/>
          <p:nvPr/>
        </p:nvSpPr>
        <p:spPr>
          <a:xfrm>
            <a:off x="5179020" y="2133392"/>
            <a:ext cx="147900" cy="142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8" name="Google Shape;748;p48"/>
          <p:cNvSpPr/>
          <p:nvPr/>
        </p:nvSpPr>
        <p:spPr>
          <a:xfrm>
            <a:off x="5468231" y="2133392"/>
            <a:ext cx="147900" cy="142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9" name="Google Shape;749;p48"/>
          <p:cNvSpPr/>
          <p:nvPr/>
        </p:nvSpPr>
        <p:spPr>
          <a:xfrm>
            <a:off x="5034414" y="2419349"/>
            <a:ext cx="147900" cy="142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0" name="Google Shape;750;p48"/>
          <p:cNvSpPr/>
          <p:nvPr/>
        </p:nvSpPr>
        <p:spPr>
          <a:xfrm>
            <a:off x="5323626" y="2419349"/>
            <a:ext cx="147900" cy="142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1" name="Google Shape;751;p48"/>
          <p:cNvSpPr/>
          <p:nvPr/>
        </p:nvSpPr>
        <p:spPr>
          <a:xfrm>
            <a:off x="5323626" y="2705306"/>
            <a:ext cx="147900" cy="142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752" name="Google Shape;752;p48"/>
          <p:cNvCxnSpPr>
            <a:stCxn id="746" idx="2"/>
            <a:endCxn id="747" idx="0"/>
          </p:cNvCxnSpPr>
          <p:nvPr/>
        </p:nvCxnSpPr>
        <p:spPr>
          <a:xfrm flipH="1">
            <a:off x="5253096" y="2027278"/>
            <a:ext cx="147900" cy="106200"/>
          </a:xfrm>
          <a:prstGeom prst="straightConnector1">
            <a:avLst/>
          </a:prstGeom>
          <a:noFill/>
          <a:ln w="9525" cap="flat" cmpd="sng">
            <a:solidFill>
              <a:schemeClr val="dk2"/>
            </a:solidFill>
            <a:prstDash val="solid"/>
            <a:round/>
            <a:headEnd type="none" w="med" len="med"/>
            <a:tailEnd type="none" w="med" len="med"/>
          </a:ln>
        </p:spPr>
      </p:cxnSp>
      <p:cxnSp>
        <p:nvCxnSpPr>
          <p:cNvPr id="753" name="Google Shape;753;p48"/>
          <p:cNvCxnSpPr/>
          <p:nvPr/>
        </p:nvCxnSpPr>
        <p:spPr>
          <a:xfrm flipH="1">
            <a:off x="5105133" y="2294682"/>
            <a:ext cx="147900" cy="106200"/>
          </a:xfrm>
          <a:prstGeom prst="straightConnector1">
            <a:avLst/>
          </a:prstGeom>
          <a:noFill/>
          <a:ln w="9525" cap="flat" cmpd="sng">
            <a:solidFill>
              <a:schemeClr val="dk2"/>
            </a:solidFill>
            <a:prstDash val="solid"/>
            <a:round/>
            <a:headEnd type="none" w="med" len="med"/>
            <a:tailEnd type="none" w="med" len="med"/>
          </a:ln>
        </p:spPr>
      </p:cxnSp>
      <p:cxnSp>
        <p:nvCxnSpPr>
          <p:cNvPr id="754" name="Google Shape;754;p48"/>
          <p:cNvCxnSpPr>
            <a:stCxn id="746" idx="2"/>
            <a:endCxn id="748" idx="0"/>
          </p:cNvCxnSpPr>
          <p:nvPr/>
        </p:nvCxnSpPr>
        <p:spPr>
          <a:xfrm>
            <a:off x="5400996" y="2027278"/>
            <a:ext cx="141300" cy="106200"/>
          </a:xfrm>
          <a:prstGeom prst="straightConnector1">
            <a:avLst/>
          </a:prstGeom>
          <a:noFill/>
          <a:ln w="9525" cap="flat" cmpd="sng">
            <a:solidFill>
              <a:schemeClr val="dk2"/>
            </a:solidFill>
            <a:prstDash val="solid"/>
            <a:round/>
            <a:headEnd type="none" w="med" len="med"/>
            <a:tailEnd type="none" w="med" len="med"/>
          </a:ln>
        </p:spPr>
      </p:cxnSp>
      <p:cxnSp>
        <p:nvCxnSpPr>
          <p:cNvPr id="755" name="Google Shape;755;p48"/>
          <p:cNvCxnSpPr>
            <a:stCxn id="747" idx="2"/>
            <a:endCxn id="750" idx="0"/>
          </p:cNvCxnSpPr>
          <p:nvPr/>
        </p:nvCxnSpPr>
        <p:spPr>
          <a:xfrm>
            <a:off x="5252970" y="2275892"/>
            <a:ext cx="144600" cy="143400"/>
          </a:xfrm>
          <a:prstGeom prst="straightConnector1">
            <a:avLst/>
          </a:prstGeom>
          <a:noFill/>
          <a:ln w="9525" cap="flat" cmpd="sng">
            <a:solidFill>
              <a:schemeClr val="dk2"/>
            </a:solidFill>
            <a:prstDash val="solid"/>
            <a:round/>
            <a:headEnd type="none" w="med" len="med"/>
            <a:tailEnd type="none" w="med" len="med"/>
          </a:ln>
        </p:spPr>
      </p:cxnSp>
      <p:cxnSp>
        <p:nvCxnSpPr>
          <p:cNvPr id="756" name="Google Shape;756;p48"/>
          <p:cNvCxnSpPr>
            <a:stCxn id="750" idx="2"/>
            <a:endCxn id="751" idx="0"/>
          </p:cNvCxnSpPr>
          <p:nvPr/>
        </p:nvCxnSpPr>
        <p:spPr>
          <a:xfrm>
            <a:off x="5397576" y="2561849"/>
            <a:ext cx="0" cy="143400"/>
          </a:xfrm>
          <a:prstGeom prst="straightConnector1">
            <a:avLst/>
          </a:prstGeom>
          <a:noFill/>
          <a:ln w="9525" cap="flat" cmpd="sng">
            <a:solidFill>
              <a:schemeClr val="dk2"/>
            </a:solidFill>
            <a:prstDash val="solid"/>
            <a:round/>
            <a:headEnd type="none" w="med" len="med"/>
            <a:tailEnd type="none" w="med" len="med"/>
          </a:ln>
        </p:spPr>
      </p:cxnSp>
      <p:sp>
        <p:nvSpPr>
          <p:cNvPr id="757" name="Google Shape;757;p48"/>
          <p:cNvSpPr/>
          <p:nvPr/>
        </p:nvSpPr>
        <p:spPr>
          <a:xfrm>
            <a:off x="4785168" y="1745511"/>
            <a:ext cx="1141800" cy="1204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8" name="Google Shape;758;p48"/>
          <p:cNvSpPr/>
          <p:nvPr/>
        </p:nvSpPr>
        <p:spPr>
          <a:xfrm>
            <a:off x="5356041" y="3321639"/>
            <a:ext cx="147900" cy="142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9" name="Google Shape;759;p48"/>
          <p:cNvSpPr/>
          <p:nvPr/>
        </p:nvSpPr>
        <p:spPr>
          <a:xfrm>
            <a:off x="5208015" y="3570252"/>
            <a:ext cx="147900" cy="142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0" name="Google Shape;760;p48"/>
          <p:cNvSpPr/>
          <p:nvPr/>
        </p:nvSpPr>
        <p:spPr>
          <a:xfrm>
            <a:off x="5497226" y="3570252"/>
            <a:ext cx="147900" cy="142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1" name="Google Shape;761;p48"/>
          <p:cNvSpPr/>
          <p:nvPr/>
        </p:nvSpPr>
        <p:spPr>
          <a:xfrm>
            <a:off x="5063409" y="3856210"/>
            <a:ext cx="147900" cy="142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2" name="Google Shape;762;p48"/>
          <p:cNvSpPr/>
          <p:nvPr/>
        </p:nvSpPr>
        <p:spPr>
          <a:xfrm>
            <a:off x="5352620" y="3856210"/>
            <a:ext cx="147900" cy="142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3" name="Google Shape;763;p48"/>
          <p:cNvSpPr/>
          <p:nvPr/>
        </p:nvSpPr>
        <p:spPr>
          <a:xfrm>
            <a:off x="5352620" y="4142167"/>
            <a:ext cx="147900" cy="142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764" name="Google Shape;764;p48"/>
          <p:cNvCxnSpPr>
            <a:stCxn id="758" idx="2"/>
            <a:endCxn id="759" idx="0"/>
          </p:cNvCxnSpPr>
          <p:nvPr/>
        </p:nvCxnSpPr>
        <p:spPr>
          <a:xfrm flipH="1">
            <a:off x="5282091" y="3464139"/>
            <a:ext cx="147900" cy="106200"/>
          </a:xfrm>
          <a:prstGeom prst="straightConnector1">
            <a:avLst/>
          </a:prstGeom>
          <a:noFill/>
          <a:ln w="9525" cap="flat" cmpd="sng">
            <a:solidFill>
              <a:schemeClr val="dk2"/>
            </a:solidFill>
            <a:prstDash val="solid"/>
            <a:round/>
            <a:headEnd type="none" w="med" len="med"/>
            <a:tailEnd type="none" w="med" len="med"/>
          </a:ln>
        </p:spPr>
      </p:cxnSp>
      <p:cxnSp>
        <p:nvCxnSpPr>
          <p:cNvPr id="765" name="Google Shape;765;p48"/>
          <p:cNvCxnSpPr/>
          <p:nvPr/>
        </p:nvCxnSpPr>
        <p:spPr>
          <a:xfrm flipH="1">
            <a:off x="5134128" y="3731543"/>
            <a:ext cx="147900" cy="106200"/>
          </a:xfrm>
          <a:prstGeom prst="straightConnector1">
            <a:avLst/>
          </a:prstGeom>
          <a:noFill/>
          <a:ln w="9525" cap="flat" cmpd="sng">
            <a:solidFill>
              <a:schemeClr val="dk2"/>
            </a:solidFill>
            <a:prstDash val="solid"/>
            <a:round/>
            <a:headEnd type="none" w="med" len="med"/>
            <a:tailEnd type="none" w="med" len="med"/>
          </a:ln>
        </p:spPr>
      </p:cxnSp>
      <p:cxnSp>
        <p:nvCxnSpPr>
          <p:cNvPr id="766" name="Google Shape;766;p48"/>
          <p:cNvCxnSpPr>
            <a:stCxn id="758" idx="2"/>
            <a:endCxn id="760" idx="0"/>
          </p:cNvCxnSpPr>
          <p:nvPr/>
        </p:nvCxnSpPr>
        <p:spPr>
          <a:xfrm>
            <a:off x="5429991" y="3464139"/>
            <a:ext cx="141300" cy="106200"/>
          </a:xfrm>
          <a:prstGeom prst="straightConnector1">
            <a:avLst/>
          </a:prstGeom>
          <a:noFill/>
          <a:ln w="9525" cap="flat" cmpd="sng">
            <a:solidFill>
              <a:schemeClr val="dk2"/>
            </a:solidFill>
            <a:prstDash val="solid"/>
            <a:round/>
            <a:headEnd type="none" w="med" len="med"/>
            <a:tailEnd type="none" w="med" len="med"/>
          </a:ln>
        </p:spPr>
      </p:cxnSp>
      <p:cxnSp>
        <p:nvCxnSpPr>
          <p:cNvPr id="767" name="Google Shape;767;p48"/>
          <p:cNvCxnSpPr>
            <a:stCxn id="759" idx="2"/>
            <a:endCxn id="762" idx="0"/>
          </p:cNvCxnSpPr>
          <p:nvPr/>
        </p:nvCxnSpPr>
        <p:spPr>
          <a:xfrm>
            <a:off x="5281965" y="3712752"/>
            <a:ext cx="144600" cy="143400"/>
          </a:xfrm>
          <a:prstGeom prst="straightConnector1">
            <a:avLst/>
          </a:prstGeom>
          <a:noFill/>
          <a:ln w="9525" cap="flat" cmpd="sng">
            <a:solidFill>
              <a:schemeClr val="dk2"/>
            </a:solidFill>
            <a:prstDash val="solid"/>
            <a:round/>
            <a:headEnd type="none" w="med" len="med"/>
            <a:tailEnd type="none" w="med" len="med"/>
          </a:ln>
        </p:spPr>
      </p:cxnSp>
      <p:cxnSp>
        <p:nvCxnSpPr>
          <p:cNvPr id="768" name="Google Shape;768;p48"/>
          <p:cNvCxnSpPr>
            <a:stCxn id="762" idx="2"/>
            <a:endCxn id="763" idx="0"/>
          </p:cNvCxnSpPr>
          <p:nvPr/>
        </p:nvCxnSpPr>
        <p:spPr>
          <a:xfrm>
            <a:off x="5426570" y="3998710"/>
            <a:ext cx="0" cy="143400"/>
          </a:xfrm>
          <a:prstGeom prst="straightConnector1">
            <a:avLst/>
          </a:prstGeom>
          <a:noFill/>
          <a:ln w="9525" cap="flat" cmpd="sng">
            <a:solidFill>
              <a:schemeClr val="dk2"/>
            </a:solidFill>
            <a:prstDash val="solid"/>
            <a:round/>
            <a:headEnd type="none" w="med" len="med"/>
            <a:tailEnd type="none" w="med" len="med"/>
          </a:ln>
        </p:spPr>
      </p:cxnSp>
      <p:sp>
        <p:nvSpPr>
          <p:cNvPr id="769" name="Google Shape;769;p48"/>
          <p:cNvSpPr/>
          <p:nvPr/>
        </p:nvSpPr>
        <p:spPr>
          <a:xfrm>
            <a:off x="4826759" y="3182372"/>
            <a:ext cx="1141800" cy="1204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0" name="Google Shape;770;p48"/>
          <p:cNvSpPr/>
          <p:nvPr/>
        </p:nvSpPr>
        <p:spPr>
          <a:xfrm>
            <a:off x="7588352" y="2482392"/>
            <a:ext cx="147900" cy="1425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1" name="Google Shape;771;p48"/>
          <p:cNvSpPr/>
          <p:nvPr/>
        </p:nvSpPr>
        <p:spPr>
          <a:xfrm>
            <a:off x="7440325" y="2731005"/>
            <a:ext cx="147900" cy="1425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2" name="Google Shape;772;p48"/>
          <p:cNvSpPr/>
          <p:nvPr/>
        </p:nvSpPr>
        <p:spPr>
          <a:xfrm>
            <a:off x="7729537" y="2731005"/>
            <a:ext cx="147900" cy="1425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3" name="Google Shape;773;p48"/>
          <p:cNvSpPr/>
          <p:nvPr/>
        </p:nvSpPr>
        <p:spPr>
          <a:xfrm>
            <a:off x="7295720" y="3016962"/>
            <a:ext cx="147900" cy="1425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4" name="Google Shape;774;p48"/>
          <p:cNvSpPr/>
          <p:nvPr/>
        </p:nvSpPr>
        <p:spPr>
          <a:xfrm>
            <a:off x="7584931" y="3016962"/>
            <a:ext cx="147900" cy="1425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5" name="Google Shape;775;p48"/>
          <p:cNvSpPr/>
          <p:nvPr/>
        </p:nvSpPr>
        <p:spPr>
          <a:xfrm>
            <a:off x="7584931" y="3302920"/>
            <a:ext cx="147900" cy="1425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776" name="Google Shape;776;p48"/>
          <p:cNvCxnSpPr>
            <a:stCxn id="770" idx="2"/>
            <a:endCxn id="771" idx="0"/>
          </p:cNvCxnSpPr>
          <p:nvPr/>
        </p:nvCxnSpPr>
        <p:spPr>
          <a:xfrm flipH="1">
            <a:off x="7514402" y="2624892"/>
            <a:ext cx="147900" cy="106200"/>
          </a:xfrm>
          <a:prstGeom prst="straightConnector1">
            <a:avLst/>
          </a:prstGeom>
          <a:noFill/>
          <a:ln w="9525" cap="flat" cmpd="sng">
            <a:solidFill>
              <a:schemeClr val="dk2"/>
            </a:solidFill>
            <a:prstDash val="solid"/>
            <a:round/>
            <a:headEnd type="none" w="med" len="med"/>
            <a:tailEnd type="none" w="med" len="med"/>
          </a:ln>
        </p:spPr>
      </p:cxnSp>
      <p:cxnSp>
        <p:nvCxnSpPr>
          <p:cNvPr id="777" name="Google Shape;777;p48"/>
          <p:cNvCxnSpPr/>
          <p:nvPr/>
        </p:nvCxnSpPr>
        <p:spPr>
          <a:xfrm flipH="1">
            <a:off x="7366439" y="2892295"/>
            <a:ext cx="147900" cy="106200"/>
          </a:xfrm>
          <a:prstGeom prst="straightConnector1">
            <a:avLst/>
          </a:prstGeom>
          <a:noFill/>
          <a:ln w="9525" cap="flat" cmpd="sng">
            <a:solidFill>
              <a:schemeClr val="dk2"/>
            </a:solidFill>
            <a:prstDash val="solid"/>
            <a:round/>
            <a:headEnd type="none" w="med" len="med"/>
            <a:tailEnd type="none" w="med" len="med"/>
          </a:ln>
        </p:spPr>
      </p:cxnSp>
      <p:cxnSp>
        <p:nvCxnSpPr>
          <p:cNvPr id="778" name="Google Shape;778;p48"/>
          <p:cNvCxnSpPr>
            <a:stCxn id="770" idx="2"/>
            <a:endCxn id="772" idx="0"/>
          </p:cNvCxnSpPr>
          <p:nvPr/>
        </p:nvCxnSpPr>
        <p:spPr>
          <a:xfrm>
            <a:off x="7662302" y="2624892"/>
            <a:ext cx="141300" cy="106200"/>
          </a:xfrm>
          <a:prstGeom prst="straightConnector1">
            <a:avLst/>
          </a:prstGeom>
          <a:noFill/>
          <a:ln w="9525" cap="flat" cmpd="sng">
            <a:solidFill>
              <a:schemeClr val="dk2"/>
            </a:solidFill>
            <a:prstDash val="solid"/>
            <a:round/>
            <a:headEnd type="none" w="med" len="med"/>
            <a:tailEnd type="none" w="med" len="med"/>
          </a:ln>
        </p:spPr>
      </p:cxnSp>
      <p:cxnSp>
        <p:nvCxnSpPr>
          <p:cNvPr id="779" name="Google Shape;779;p48"/>
          <p:cNvCxnSpPr>
            <a:stCxn id="771" idx="2"/>
            <a:endCxn id="774" idx="0"/>
          </p:cNvCxnSpPr>
          <p:nvPr/>
        </p:nvCxnSpPr>
        <p:spPr>
          <a:xfrm>
            <a:off x="7514275" y="2873505"/>
            <a:ext cx="144600" cy="143400"/>
          </a:xfrm>
          <a:prstGeom prst="straightConnector1">
            <a:avLst/>
          </a:prstGeom>
          <a:noFill/>
          <a:ln w="9525" cap="flat" cmpd="sng">
            <a:solidFill>
              <a:schemeClr val="dk2"/>
            </a:solidFill>
            <a:prstDash val="solid"/>
            <a:round/>
            <a:headEnd type="none" w="med" len="med"/>
            <a:tailEnd type="none" w="med" len="med"/>
          </a:ln>
        </p:spPr>
      </p:cxnSp>
      <p:cxnSp>
        <p:nvCxnSpPr>
          <p:cNvPr id="780" name="Google Shape;780;p48"/>
          <p:cNvCxnSpPr>
            <a:stCxn id="774" idx="2"/>
            <a:endCxn id="775" idx="0"/>
          </p:cNvCxnSpPr>
          <p:nvPr/>
        </p:nvCxnSpPr>
        <p:spPr>
          <a:xfrm>
            <a:off x="7658881" y="3159462"/>
            <a:ext cx="0" cy="143400"/>
          </a:xfrm>
          <a:prstGeom prst="straightConnector1">
            <a:avLst/>
          </a:prstGeom>
          <a:noFill/>
          <a:ln w="9525" cap="flat" cmpd="sng">
            <a:solidFill>
              <a:schemeClr val="dk2"/>
            </a:solidFill>
            <a:prstDash val="solid"/>
            <a:round/>
            <a:headEnd type="none" w="med" len="med"/>
            <a:tailEnd type="none" w="med" len="med"/>
          </a:ln>
        </p:spPr>
      </p:cxnSp>
      <p:sp>
        <p:nvSpPr>
          <p:cNvPr id="781" name="Google Shape;781;p48"/>
          <p:cNvSpPr/>
          <p:nvPr/>
        </p:nvSpPr>
        <p:spPr>
          <a:xfrm>
            <a:off x="7091494" y="2400745"/>
            <a:ext cx="1141800" cy="1204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2" name="Google Shape;782;p48"/>
          <p:cNvSpPr/>
          <p:nvPr/>
        </p:nvSpPr>
        <p:spPr>
          <a:xfrm>
            <a:off x="7329453" y="2015508"/>
            <a:ext cx="658981" cy="172860"/>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panose="020B0604020202020204"/>
              </a:rPr>
              <a:t>DOM</a:t>
            </a:r>
            <a:endParaRPr b="0" i="0">
              <a:ln w="9525" cap="flat" cmpd="sng">
                <a:solidFill>
                  <a:schemeClr val="dk2"/>
                </a:solidFill>
                <a:prstDash val="solid"/>
                <a:round/>
                <a:headEnd type="none" w="sm" len="sm"/>
                <a:tailEnd type="none" w="sm" len="sm"/>
              </a:ln>
              <a:solidFill>
                <a:schemeClr val="lt2"/>
              </a:solidFill>
              <a:latin typeface="Arial" panose="020B0604020202020204"/>
            </a:endParaRPr>
          </a:p>
        </p:txBody>
      </p:sp>
      <p:cxnSp>
        <p:nvCxnSpPr>
          <p:cNvPr id="783" name="Google Shape;783;p48"/>
          <p:cNvCxnSpPr>
            <a:stCxn id="781" idx="2"/>
          </p:cNvCxnSpPr>
          <p:nvPr/>
        </p:nvCxnSpPr>
        <p:spPr>
          <a:xfrm rot="10800000">
            <a:off x="6079294" y="2516395"/>
            <a:ext cx="1012200" cy="486600"/>
          </a:xfrm>
          <a:prstGeom prst="straightConnector1">
            <a:avLst/>
          </a:prstGeom>
          <a:noFill/>
          <a:ln w="9525" cap="flat" cmpd="sng">
            <a:solidFill>
              <a:schemeClr val="dk2"/>
            </a:solidFill>
            <a:prstDash val="solid"/>
            <a:round/>
            <a:headEnd type="none" w="med" len="med"/>
            <a:tailEnd type="triangle" w="med" len="med"/>
          </a:ln>
        </p:spPr>
      </p:cxnSp>
      <p:cxnSp>
        <p:nvCxnSpPr>
          <p:cNvPr id="784" name="Google Shape;784;p48"/>
          <p:cNvCxnSpPr>
            <a:stCxn id="781" idx="2"/>
          </p:cNvCxnSpPr>
          <p:nvPr/>
        </p:nvCxnSpPr>
        <p:spPr>
          <a:xfrm flipH="1">
            <a:off x="6192694" y="3002995"/>
            <a:ext cx="898800" cy="717000"/>
          </a:xfrm>
          <a:prstGeom prst="straightConnector1">
            <a:avLst/>
          </a:prstGeom>
          <a:noFill/>
          <a:ln w="9525" cap="flat" cmpd="sng">
            <a:solidFill>
              <a:schemeClr val="dk2"/>
            </a:solidFill>
            <a:prstDash val="solid"/>
            <a:round/>
            <a:headEnd type="none" w="med" len="med"/>
            <a:tailEnd type="triangle" w="med" len="med"/>
          </a:ln>
        </p:spPr>
      </p:cxnSp>
      <p:sp>
        <p:nvSpPr>
          <p:cNvPr id="785" name="Google Shape;785;p48"/>
          <p:cNvSpPr txBox="1"/>
          <p:nvPr>
            <p:ph type="title"/>
          </p:nvPr>
        </p:nvSpPr>
        <p:spPr>
          <a:xfrm>
            <a:off x="4699450" y="1248875"/>
            <a:ext cx="2885400" cy="69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434343"/>
              </a:buClr>
              <a:buSzPts val="5800"/>
              <a:buFont typeface="Raleway ExtraBold" panose="020B0803030101060003"/>
              <a:buNone/>
            </a:pPr>
            <a:r>
              <a:rPr lang="en-GB" sz="2400">
                <a:solidFill>
                  <a:srgbClr val="FFB600"/>
                </a:solidFill>
              </a:rPr>
              <a:t>Virtual</a:t>
            </a:r>
            <a:r>
              <a:rPr lang="en-GB" sz="24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rPr>
              <a:t> </a:t>
            </a:r>
            <a:r>
              <a:rPr lang="en-GB" sz="2400"/>
              <a:t>DOM</a:t>
            </a:r>
            <a:endParaRPr sz="24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endParaRPr>
          </a:p>
        </p:txBody>
      </p:sp>
      <p:sp>
        <p:nvSpPr>
          <p:cNvPr id="786" name="Google Shape;786;p48"/>
          <p:cNvSpPr/>
          <p:nvPr/>
        </p:nvSpPr>
        <p:spPr>
          <a:xfrm>
            <a:off x="1441491" y="1389808"/>
            <a:ext cx="1545583" cy="216251"/>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panose="020B0604020202020204"/>
              </a:rPr>
              <a:t>Component</a:t>
            </a:r>
            <a:endParaRPr b="0" i="0">
              <a:ln w="9525" cap="flat" cmpd="sng">
                <a:solidFill>
                  <a:schemeClr val="dk2"/>
                </a:solidFill>
                <a:prstDash val="solid"/>
                <a:round/>
                <a:headEnd type="none" w="sm" len="sm"/>
                <a:tailEnd type="none" w="sm" len="sm"/>
              </a:ln>
              <a:solidFill>
                <a:schemeClr val="lt2"/>
              </a:solidFill>
              <a:latin typeface="Arial" panose="020B0604020202020204"/>
            </a:endParaRPr>
          </a:p>
        </p:txBody>
      </p:sp>
      <p:sp>
        <p:nvSpPr>
          <p:cNvPr id="787" name="Google Shape;787;p48"/>
          <p:cNvSpPr/>
          <p:nvPr/>
        </p:nvSpPr>
        <p:spPr>
          <a:xfrm>
            <a:off x="610550" y="1720675"/>
            <a:ext cx="3367200" cy="2627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8" name="Google Shape;788;p48"/>
          <p:cNvSpPr/>
          <p:nvPr/>
        </p:nvSpPr>
        <p:spPr>
          <a:xfrm>
            <a:off x="1156350" y="1905675"/>
            <a:ext cx="2266500" cy="389100"/>
          </a:xfrm>
          <a:prstGeom prst="rect">
            <a:avLst/>
          </a:prstGeom>
          <a:solidFill>
            <a:srgbClr val="F3F3F3"/>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9" name="Google Shape;789;p48"/>
          <p:cNvSpPr/>
          <p:nvPr/>
        </p:nvSpPr>
        <p:spPr>
          <a:xfrm>
            <a:off x="1343166" y="1989421"/>
            <a:ext cx="1981478" cy="218817"/>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panose="020B0604020202020204"/>
              </a:rPr>
              <a:t>State Changed</a:t>
            </a:r>
            <a:endParaRPr b="0" i="0">
              <a:ln w="9525" cap="flat" cmpd="sng">
                <a:solidFill>
                  <a:schemeClr val="dk2"/>
                </a:solidFill>
                <a:prstDash val="solid"/>
                <a:round/>
                <a:headEnd type="none" w="sm" len="sm"/>
                <a:tailEnd type="none" w="sm" len="sm"/>
              </a:ln>
              <a:solidFill>
                <a:schemeClr val="lt2"/>
              </a:solidFill>
              <a:latin typeface="Arial" panose="020B0604020202020204"/>
            </a:endParaRPr>
          </a:p>
        </p:txBody>
      </p:sp>
      <p:sp>
        <p:nvSpPr>
          <p:cNvPr id="790" name="Google Shape;790;p48"/>
          <p:cNvSpPr/>
          <p:nvPr/>
        </p:nvSpPr>
        <p:spPr>
          <a:xfrm>
            <a:off x="1225500" y="2839825"/>
            <a:ext cx="2266500" cy="389100"/>
          </a:xfrm>
          <a:prstGeom prst="rect">
            <a:avLst/>
          </a:prstGeom>
          <a:solidFill>
            <a:srgbClr val="F3F3F3"/>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1" name="Google Shape;791;p48"/>
          <p:cNvSpPr/>
          <p:nvPr/>
        </p:nvSpPr>
        <p:spPr>
          <a:xfrm>
            <a:off x="1306341" y="2926358"/>
            <a:ext cx="2104810" cy="216017"/>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panose="020B0604020202020204"/>
              </a:rPr>
              <a:t>Event Triggered</a:t>
            </a:r>
            <a:endParaRPr b="0" i="0">
              <a:ln w="9525" cap="flat" cmpd="sng">
                <a:solidFill>
                  <a:schemeClr val="dk2"/>
                </a:solidFill>
                <a:prstDash val="solid"/>
                <a:round/>
                <a:headEnd type="none" w="sm" len="sm"/>
                <a:tailEnd type="none" w="sm" len="sm"/>
              </a:ln>
              <a:solidFill>
                <a:schemeClr val="lt2"/>
              </a:solidFill>
              <a:latin typeface="Arial" panose="020B0604020202020204"/>
            </a:endParaRPr>
          </a:p>
        </p:txBody>
      </p:sp>
      <p:sp>
        <p:nvSpPr>
          <p:cNvPr id="792" name="Google Shape;792;p48"/>
          <p:cNvSpPr/>
          <p:nvPr/>
        </p:nvSpPr>
        <p:spPr>
          <a:xfrm>
            <a:off x="2183200" y="2414475"/>
            <a:ext cx="141300" cy="3165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3" name="Google Shape;793;p48"/>
          <p:cNvSpPr txBox="1"/>
          <p:nvPr/>
        </p:nvSpPr>
        <p:spPr>
          <a:xfrm>
            <a:off x="2254450" y="2409050"/>
            <a:ext cx="1012200" cy="31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Raleway Light" panose="020B0403030101060003"/>
                <a:ea typeface="Raleway Light" panose="020B0403030101060003"/>
                <a:cs typeface="Raleway Light" panose="020B0403030101060003"/>
                <a:sym typeface="Raleway Light" panose="020B0403030101060003"/>
              </a:rPr>
              <a:t>setState()</a:t>
            </a:r>
            <a:endParaRPr>
              <a:latin typeface="Raleway Light" panose="020B0403030101060003"/>
              <a:ea typeface="Raleway Light" panose="020B0403030101060003"/>
              <a:cs typeface="Raleway Light" panose="020B0403030101060003"/>
              <a:sym typeface="Raleway Light" panose="020B0403030101060003"/>
            </a:endParaRPr>
          </a:p>
        </p:txBody>
      </p:sp>
      <p:sp>
        <p:nvSpPr>
          <p:cNvPr id="794" name="Google Shape;794;p48"/>
          <p:cNvSpPr/>
          <p:nvPr/>
        </p:nvSpPr>
        <p:spPr>
          <a:xfrm>
            <a:off x="1225500" y="3712750"/>
            <a:ext cx="2266500" cy="389100"/>
          </a:xfrm>
          <a:prstGeom prst="rect">
            <a:avLst/>
          </a:prstGeom>
          <a:solidFill>
            <a:srgbClr val="F3F3F3"/>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5" name="Google Shape;795;p48"/>
          <p:cNvSpPr/>
          <p:nvPr/>
        </p:nvSpPr>
        <p:spPr>
          <a:xfrm>
            <a:off x="1767241" y="3773983"/>
            <a:ext cx="1044697" cy="218817"/>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panose="020B0604020202020204"/>
              </a:rPr>
              <a:t>render()</a:t>
            </a:r>
            <a:endParaRPr b="0" i="0">
              <a:ln w="9525" cap="flat" cmpd="sng">
                <a:solidFill>
                  <a:schemeClr val="dk2"/>
                </a:solidFill>
                <a:prstDash val="solid"/>
                <a:round/>
                <a:headEnd type="none" w="sm" len="sm"/>
                <a:tailEnd type="none" w="sm" len="sm"/>
              </a:ln>
              <a:solidFill>
                <a:schemeClr val="lt2"/>
              </a:solidFill>
              <a:latin typeface="Arial" panose="020B0604020202020204"/>
            </a:endParaRPr>
          </a:p>
        </p:txBody>
      </p:sp>
      <p:sp>
        <p:nvSpPr>
          <p:cNvPr id="796" name="Google Shape;796;p48"/>
          <p:cNvSpPr/>
          <p:nvPr/>
        </p:nvSpPr>
        <p:spPr>
          <a:xfrm rot="10800000">
            <a:off x="3570850" y="2072200"/>
            <a:ext cx="273300" cy="1920600"/>
          </a:xfrm>
          <a:prstGeom prst="bentArrow">
            <a:avLst>
              <a:gd name="adj1" fmla="val 25000"/>
              <a:gd name="adj2" fmla="val 25000"/>
              <a:gd name="adj3" fmla="val 25000"/>
              <a:gd name="adj4" fmla="val 43750"/>
            </a:avLst>
          </a:prstGeom>
          <a:solidFill>
            <a:srgbClr val="CCCCCC"/>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7" name="Google Shape;797;p48"/>
          <p:cNvSpPr/>
          <p:nvPr/>
        </p:nvSpPr>
        <p:spPr>
          <a:xfrm>
            <a:off x="3496850" y="2021450"/>
            <a:ext cx="347400" cy="142500"/>
          </a:xfrm>
          <a:prstGeom prst="stripedRightArrow">
            <a:avLst>
              <a:gd name="adj1" fmla="val 50000"/>
              <a:gd name="adj2"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801" name="Shape 801"/>
        <p:cNvGrpSpPr/>
        <p:nvPr/>
      </p:nvGrpSpPr>
      <p:grpSpPr>
        <a:xfrm>
          <a:off x="0" y="0"/>
          <a:ext cx="0" cy="0"/>
          <a:chOff x="0" y="0"/>
          <a:chExt cx="0" cy="0"/>
        </a:xfrm>
      </p:grpSpPr>
      <p:sp>
        <p:nvSpPr>
          <p:cNvPr id="802" name="Google Shape;802;p49"/>
          <p:cNvSpPr txBox="1"/>
          <p:nvPr>
            <p:ph type="title"/>
          </p:nvPr>
        </p:nvSpPr>
        <p:spPr>
          <a:xfrm>
            <a:off x="922000" y="337038"/>
            <a:ext cx="68661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434343"/>
              </a:buClr>
              <a:buSzPts val="5800"/>
              <a:buFont typeface="Raleway ExtraBold" panose="020B0803030101060003"/>
              <a:buNone/>
            </a:pPr>
            <a:r>
              <a:rPr lang="en-GB" sz="4000"/>
              <a:t>State of a Component</a:t>
            </a:r>
            <a:endParaRPr sz="40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endParaRPr>
          </a:p>
        </p:txBody>
      </p:sp>
      <p:sp>
        <p:nvSpPr>
          <p:cNvPr id="803" name="Google Shape;803;p49"/>
          <p:cNvSpPr txBox="1"/>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fld id="{00000000-1234-1234-1234-123412341234}" type="slidenum">
              <a:rPr lang="en-GB"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rPr>
            </a:fld>
            <a:endPara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endParaRPr>
          </a:p>
        </p:txBody>
      </p:sp>
      <p:pic>
        <p:nvPicPr>
          <p:cNvPr id="804" name="Google Shape;804;p49"/>
          <p:cNvPicPr preferRelativeResize="0"/>
          <p:nvPr/>
        </p:nvPicPr>
        <p:blipFill>
          <a:blip r:embed="rId1"/>
          <a:stretch>
            <a:fillRect/>
          </a:stretch>
        </p:blipFill>
        <p:spPr>
          <a:xfrm>
            <a:off x="7788099" y="141675"/>
            <a:ext cx="1248124" cy="1248124"/>
          </a:xfrm>
          <a:prstGeom prst="rect">
            <a:avLst/>
          </a:prstGeom>
          <a:noFill/>
          <a:ln>
            <a:noFill/>
          </a:ln>
        </p:spPr>
      </p:pic>
      <p:sp>
        <p:nvSpPr>
          <p:cNvPr id="805" name="Google Shape;805;p49"/>
          <p:cNvSpPr txBox="1"/>
          <p:nvPr/>
        </p:nvSpPr>
        <p:spPr>
          <a:xfrm>
            <a:off x="6101809" y="1930846"/>
            <a:ext cx="650400" cy="825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aleway Light" panose="020B0403030101060003"/>
              <a:ea typeface="Raleway Light" panose="020B0403030101060003"/>
              <a:cs typeface="Raleway Light" panose="020B0403030101060003"/>
              <a:sym typeface="Raleway Light" panose="020B0403030101060003"/>
            </a:endParaRPr>
          </a:p>
        </p:txBody>
      </p:sp>
      <p:sp>
        <p:nvSpPr>
          <p:cNvPr id="806" name="Google Shape;806;p49"/>
          <p:cNvSpPr txBox="1"/>
          <p:nvPr/>
        </p:nvSpPr>
        <p:spPr>
          <a:xfrm>
            <a:off x="7590594" y="3325223"/>
            <a:ext cx="186300" cy="17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aleway Light" panose="020B0403030101060003"/>
              <a:ea typeface="Raleway Light" panose="020B0403030101060003"/>
              <a:cs typeface="Raleway Light" panose="020B0403030101060003"/>
              <a:sym typeface="Raleway Light" panose="020B0403030101060003"/>
            </a:endParaRPr>
          </a:p>
        </p:txBody>
      </p:sp>
      <p:sp>
        <p:nvSpPr>
          <p:cNvPr id="807" name="Google Shape;807;p49"/>
          <p:cNvSpPr/>
          <p:nvPr/>
        </p:nvSpPr>
        <p:spPr>
          <a:xfrm>
            <a:off x="5327046" y="1884778"/>
            <a:ext cx="147900" cy="142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8" name="Google Shape;808;p49"/>
          <p:cNvSpPr/>
          <p:nvPr/>
        </p:nvSpPr>
        <p:spPr>
          <a:xfrm>
            <a:off x="5179020" y="2133392"/>
            <a:ext cx="147900" cy="142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9" name="Google Shape;809;p49"/>
          <p:cNvSpPr/>
          <p:nvPr/>
        </p:nvSpPr>
        <p:spPr>
          <a:xfrm>
            <a:off x="5468231" y="2133392"/>
            <a:ext cx="147900" cy="142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0" name="Google Shape;810;p49"/>
          <p:cNvSpPr/>
          <p:nvPr/>
        </p:nvSpPr>
        <p:spPr>
          <a:xfrm>
            <a:off x="5034414" y="2419349"/>
            <a:ext cx="147900" cy="142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1" name="Google Shape;811;p49"/>
          <p:cNvSpPr/>
          <p:nvPr/>
        </p:nvSpPr>
        <p:spPr>
          <a:xfrm>
            <a:off x="5323626" y="2419349"/>
            <a:ext cx="147900" cy="142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2" name="Google Shape;812;p49"/>
          <p:cNvSpPr/>
          <p:nvPr/>
        </p:nvSpPr>
        <p:spPr>
          <a:xfrm>
            <a:off x="5323626" y="2705306"/>
            <a:ext cx="147900" cy="142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813" name="Google Shape;813;p49"/>
          <p:cNvCxnSpPr>
            <a:stCxn id="807" idx="2"/>
            <a:endCxn id="808" idx="0"/>
          </p:cNvCxnSpPr>
          <p:nvPr/>
        </p:nvCxnSpPr>
        <p:spPr>
          <a:xfrm flipH="1">
            <a:off x="5253096" y="2027278"/>
            <a:ext cx="147900" cy="106200"/>
          </a:xfrm>
          <a:prstGeom prst="straightConnector1">
            <a:avLst/>
          </a:prstGeom>
          <a:noFill/>
          <a:ln w="9525" cap="flat" cmpd="sng">
            <a:solidFill>
              <a:schemeClr val="dk2"/>
            </a:solidFill>
            <a:prstDash val="solid"/>
            <a:round/>
            <a:headEnd type="none" w="med" len="med"/>
            <a:tailEnd type="none" w="med" len="med"/>
          </a:ln>
        </p:spPr>
      </p:cxnSp>
      <p:cxnSp>
        <p:nvCxnSpPr>
          <p:cNvPr id="814" name="Google Shape;814;p49"/>
          <p:cNvCxnSpPr/>
          <p:nvPr/>
        </p:nvCxnSpPr>
        <p:spPr>
          <a:xfrm flipH="1">
            <a:off x="5105133" y="2294682"/>
            <a:ext cx="147900" cy="106200"/>
          </a:xfrm>
          <a:prstGeom prst="straightConnector1">
            <a:avLst/>
          </a:prstGeom>
          <a:noFill/>
          <a:ln w="9525" cap="flat" cmpd="sng">
            <a:solidFill>
              <a:schemeClr val="dk2"/>
            </a:solidFill>
            <a:prstDash val="solid"/>
            <a:round/>
            <a:headEnd type="none" w="med" len="med"/>
            <a:tailEnd type="none" w="med" len="med"/>
          </a:ln>
        </p:spPr>
      </p:cxnSp>
      <p:cxnSp>
        <p:nvCxnSpPr>
          <p:cNvPr id="815" name="Google Shape;815;p49"/>
          <p:cNvCxnSpPr>
            <a:stCxn id="807" idx="2"/>
            <a:endCxn id="809" idx="0"/>
          </p:cNvCxnSpPr>
          <p:nvPr/>
        </p:nvCxnSpPr>
        <p:spPr>
          <a:xfrm>
            <a:off x="5400996" y="2027278"/>
            <a:ext cx="141300" cy="106200"/>
          </a:xfrm>
          <a:prstGeom prst="straightConnector1">
            <a:avLst/>
          </a:prstGeom>
          <a:noFill/>
          <a:ln w="9525" cap="flat" cmpd="sng">
            <a:solidFill>
              <a:schemeClr val="dk2"/>
            </a:solidFill>
            <a:prstDash val="solid"/>
            <a:round/>
            <a:headEnd type="none" w="med" len="med"/>
            <a:tailEnd type="none" w="med" len="med"/>
          </a:ln>
        </p:spPr>
      </p:cxnSp>
      <p:cxnSp>
        <p:nvCxnSpPr>
          <p:cNvPr id="816" name="Google Shape;816;p49"/>
          <p:cNvCxnSpPr>
            <a:stCxn id="808" idx="2"/>
            <a:endCxn id="811" idx="0"/>
          </p:cNvCxnSpPr>
          <p:nvPr/>
        </p:nvCxnSpPr>
        <p:spPr>
          <a:xfrm>
            <a:off x="5252970" y="2275892"/>
            <a:ext cx="144600" cy="143400"/>
          </a:xfrm>
          <a:prstGeom prst="straightConnector1">
            <a:avLst/>
          </a:prstGeom>
          <a:noFill/>
          <a:ln w="9525" cap="flat" cmpd="sng">
            <a:solidFill>
              <a:schemeClr val="dk2"/>
            </a:solidFill>
            <a:prstDash val="solid"/>
            <a:round/>
            <a:headEnd type="none" w="med" len="med"/>
            <a:tailEnd type="none" w="med" len="med"/>
          </a:ln>
        </p:spPr>
      </p:cxnSp>
      <p:cxnSp>
        <p:nvCxnSpPr>
          <p:cNvPr id="817" name="Google Shape;817;p49"/>
          <p:cNvCxnSpPr>
            <a:stCxn id="811" idx="2"/>
            <a:endCxn id="812" idx="0"/>
          </p:cNvCxnSpPr>
          <p:nvPr/>
        </p:nvCxnSpPr>
        <p:spPr>
          <a:xfrm>
            <a:off x="5397576" y="2561849"/>
            <a:ext cx="0" cy="143400"/>
          </a:xfrm>
          <a:prstGeom prst="straightConnector1">
            <a:avLst/>
          </a:prstGeom>
          <a:noFill/>
          <a:ln w="9525" cap="flat" cmpd="sng">
            <a:solidFill>
              <a:schemeClr val="dk2"/>
            </a:solidFill>
            <a:prstDash val="solid"/>
            <a:round/>
            <a:headEnd type="none" w="med" len="med"/>
            <a:tailEnd type="none" w="med" len="med"/>
          </a:ln>
        </p:spPr>
      </p:cxnSp>
      <p:sp>
        <p:nvSpPr>
          <p:cNvPr id="818" name="Google Shape;818;p49"/>
          <p:cNvSpPr/>
          <p:nvPr/>
        </p:nvSpPr>
        <p:spPr>
          <a:xfrm>
            <a:off x="4785168" y="1745511"/>
            <a:ext cx="1141800" cy="1204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9" name="Google Shape;819;p49"/>
          <p:cNvSpPr/>
          <p:nvPr/>
        </p:nvSpPr>
        <p:spPr>
          <a:xfrm>
            <a:off x="5356041" y="3321639"/>
            <a:ext cx="147900" cy="142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0" name="Google Shape;820;p49"/>
          <p:cNvSpPr/>
          <p:nvPr/>
        </p:nvSpPr>
        <p:spPr>
          <a:xfrm>
            <a:off x="5208015" y="3570252"/>
            <a:ext cx="147900" cy="142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1" name="Google Shape;821;p49"/>
          <p:cNvSpPr/>
          <p:nvPr/>
        </p:nvSpPr>
        <p:spPr>
          <a:xfrm>
            <a:off x="5497226" y="3570252"/>
            <a:ext cx="147900" cy="142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2" name="Google Shape;822;p49"/>
          <p:cNvSpPr/>
          <p:nvPr/>
        </p:nvSpPr>
        <p:spPr>
          <a:xfrm>
            <a:off x="5063409" y="3856210"/>
            <a:ext cx="147900" cy="142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3" name="Google Shape;823;p49"/>
          <p:cNvSpPr/>
          <p:nvPr/>
        </p:nvSpPr>
        <p:spPr>
          <a:xfrm>
            <a:off x="5352620" y="3856210"/>
            <a:ext cx="147900" cy="142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4" name="Google Shape;824;p49"/>
          <p:cNvSpPr/>
          <p:nvPr/>
        </p:nvSpPr>
        <p:spPr>
          <a:xfrm>
            <a:off x="5352620" y="4142167"/>
            <a:ext cx="147900" cy="142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825" name="Google Shape;825;p49"/>
          <p:cNvCxnSpPr>
            <a:stCxn id="819" idx="2"/>
            <a:endCxn id="820" idx="0"/>
          </p:cNvCxnSpPr>
          <p:nvPr/>
        </p:nvCxnSpPr>
        <p:spPr>
          <a:xfrm flipH="1">
            <a:off x="5282091" y="3464139"/>
            <a:ext cx="147900" cy="106200"/>
          </a:xfrm>
          <a:prstGeom prst="straightConnector1">
            <a:avLst/>
          </a:prstGeom>
          <a:noFill/>
          <a:ln w="9525" cap="flat" cmpd="sng">
            <a:solidFill>
              <a:schemeClr val="dk2"/>
            </a:solidFill>
            <a:prstDash val="solid"/>
            <a:round/>
            <a:headEnd type="none" w="med" len="med"/>
            <a:tailEnd type="none" w="med" len="med"/>
          </a:ln>
        </p:spPr>
      </p:cxnSp>
      <p:cxnSp>
        <p:nvCxnSpPr>
          <p:cNvPr id="826" name="Google Shape;826;p49"/>
          <p:cNvCxnSpPr/>
          <p:nvPr/>
        </p:nvCxnSpPr>
        <p:spPr>
          <a:xfrm flipH="1">
            <a:off x="5134128" y="3731543"/>
            <a:ext cx="147900" cy="106200"/>
          </a:xfrm>
          <a:prstGeom prst="straightConnector1">
            <a:avLst/>
          </a:prstGeom>
          <a:noFill/>
          <a:ln w="9525" cap="flat" cmpd="sng">
            <a:solidFill>
              <a:schemeClr val="dk2"/>
            </a:solidFill>
            <a:prstDash val="solid"/>
            <a:round/>
            <a:headEnd type="none" w="med" len="med"/>
            <a:tailEnd type="none" w="med" len="med"/>
          </a:ln>
        </p:spPr>
      </p:cxnSp>
      <p:cxnSp>
        <p:nvCxnSpPr>
          <p:cNvPr id="827" name="Google Shape;827;p49"/>
          <p:cNvCxnSpPr>
            <a:stCxn id="819" idx="2"/>
            <a:endCxn id="821" idx="0"/>
          </p:cNvCxnSpPr>
          <p:nvPr/>
        </p:nvCxnSpPr>
        <p:spPr>
          <a:xfrm>
            <a:off x="5429991" y="3464139"/>
            <a:ext cx="141300" cy="106200"/>
          </a:xfrm>
          <a:prstGeom prst="straightConnector1">
            <a:avLst/>
          </a:prstGeom>
          <a:noFill/>
          <a:ln w="9525" cap="flat" cmpd="sng">
            <a:solidFill>
              <a:schemeClr val="dk2"/>
            </a:solidFill>
            <a:prstDash val="solid"/>
            <a:round/>
            <a:headEnd type="none" w="med" len="med"/>
            <a:tailEnd type="none" w="med" len="med"/>
          </a:ln>
        </p:spPr>
      </p:cxnSp>
      <p:cxnSp>
        <p:nvCxnSpPr>
          <p:cNvPr id="828" name="Google Shape;828;p49"/>
          <p:cNvCxnSpPr>
            <a:stCxn id="820" idx="2"/>
            <a:endCxn id="823" idx="0"/>
          </p:cNvCxnSpPr>
          <p:nvPr/>
        </p:nvCxnSpPr>
        <p:spPr>
          <a:xfrm>
            <a:off x="5281965" y="3712752"/>
            <a:ext cx="144600" cy="143400"/>
          </a:xfrm>
          <a:prstGeom prst="straightConnector1">
            <a:avLst/>
          </a:prstGeom>
          <a:noFill/>
          <a:ln w="9525" cap="flat" cmpd="sng">
            <a:solidFill>
              <a:schemeClr val="dk2"/>
            </a:solidFill>
            <a:prstDash val="solid"/>
            <a:round/>
            <a:headEnd type="none" w="med" len="med"/>
            <a:tailEnd type="none" w="med" len="med"/>
          </a:ln>
        </p:spPr>
      </p:cxnSp>
      <p:cxnSp>
        <p:nvCxnSpPr>
          <p:cNvPr id="829" name="Google Shape;829;p49"/>
          <p:cNvCxnSpPr>
            <a:stCxn id="823" idx="2"/>
            <a:endCxn id="824" idx="0"/>
          </p:cNvCxnSpPr>
          <p:nvPr/>
        </p:nvCxnSpPr>
        <p:spPr>
          <a:xfrm>
            <a:off x="5426570" y="3998710"/>
            <a:ext cx="0" cy="143400"/>
          </a:xfrm>
          <a:prstGeom prst="straightConnector1">
            <a:avLst/>
          </a:prstGeom>
          <a:noFill/>
          <a:ln w="9525" cap="flat" cmpd="sng">
            <a:solidFill>
              <a:schemeClr val="dk2"/>
            </a:solidFill>
            <a:prstDash val="solid"/>
            <a:round/>
            <a:headEnd type="none" w="med" len="med"/>
            <a:tailEnd type="none" w="med" len="med"/>
          </a:ln>
        </p:spPr>
      </p:cxnSp>
      <p:sp>
        <p:nvSpPr>
          <p:cNvPr id="830" name="Google Shape;830;p49"/>
          <p:cNvSpPr/>
          <p:nvPr/>
        </p:nvSpPr>
        <p:spPr>
          <a:xfrm>
            <a:off x="4826759" y="3182372"/>
            <a:ext cx="1141800" cy="1204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1" name="Google Shape;831;p49"/>
          <p:cNvSpPr/>
          <p:nvPr/>
        </p:nvSpPr>
        <p:spPr>
          <a:xfrm>
            <a:off x="7588352" y="2482392"/>
            <a:ext cx="147900" cy="1425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2" name="Google Shape;832;p49"/>
          <p:cNvSpPr/>
          <p:nvPr/>
        </p:nvSpPr>
        <p:spPr>
          <a:xfrm>
            <a:off x="7440325" y="2731005"/>
            <a:ext cx="147900" cy="1425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3" name="Google Shape;833;p49"/>
          <p:cNvSpPr/>
          <p:nvPr/>
        </p:nvSpPr>
        <p:spPr>
          <a:xfrm>
            <a:off x="7729537" y="2731005"/>
            <a:ext cx="147900" cy="1425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4" name="Google Shape;834;p49"/>
          <p:cNvSpPr/>
          <p:nvPr/>
        </p:nvSpPr>
        <p:spPr>
          <a:xfrm>
            <a:off x="7295720" y="3016962"/>
            <a:ext cx="147900" cy="1425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5" name="Google Shape;835;p49"/>
          <p:cNvSpPr/>
          <p:nvPr/>
        </p:nvSpPr>
        <p:spPr>
          <a:xfrm>
            <a:off x="7584931" y="3016962"/>
            <a:ext cx="147900" cy="1425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6" name="Google Shape;836;p49"/>
          <p:cNvSpPr/>
          <p:nvPr/>
        </p:nvSpPr>
        <p:spPr>
          <a:xfrm>
            <a:off x="7584931" y="3302920"/>
            <a:ext cx="147900" cy="1425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837" name="Google Shape;837;p49"/>
          <p:cNvCxnSpPr>
            <a:stCxn id="831" idx="2"/>
            <a:endCxn id="832" idx="0"/>
          </p:cNvCxnSpPr>
          <p:nvPr/>
        </p:nvCxnSpPr>
        <p:spPr>
          <a:xfrm flipH="1">
            <a:off x="7514402" y="2624892"/>
            <a:ext cx="147900" cy="106200"/>
          </a:xfrm>
          <a:prstGeom prst="straightConnector1">
            <a:avLst/>
          </a:prstGeom>
          <a:noFill/>
          <a:ln w="9525" cap="flat" cmpd="sng">
            <a:solidFill>
              <a:schemeClr val="dk2"/>
            </a:solidFill>
            <a:prstDash val="solid"/>
            <a:round/>
            <a:headEnd type="none" w="med" len="med"/>
            <a:tailEnd type="none" w="med" len="med"/>
          </a:ln>
        </p:spPr>
      </p:cxnSp>
      <p:cxnSp>
        <p:nvCxnSpPr>
          <p:cNvPr id="838" name="Google Shape;838;p49"/>
          <p:cNvCxnSpPr/>
          <p:nvPr/>
        </p:nvCxnSpPr>
        <p:spPr>
          <a:xfrm flipH="1">
            <a:off x="7366439" y="2892295"/>
            <a:ext cx="147900" cy="106200"/>
          </a:xfrm>
          <a:prstGeom prst="straightConnector1">
            <a:avLst/>
          </a:prstGeom>
          <a:noFill/>
          <a:ln w="9525" cap="flat" cmpd="sng">
            <a:solidFill>
              <a:schemeClr val="dk2"/>
            </a:solidFill>
            <a:prstDash val="solid"/>
            <a:round/>
            <a:headEnd type="none" w="med" len="med"/>
            <a:tailEnd type="none" w="med" len="med"/>
          </a:ln>
        </p:spPr>
      </p:cxnSp>
      <p:cxnSp>
        <p:nvCxnSpPr>
          <p:cNvPr id="839" name="Google Shape;839;p49"/>
          <p:cNvCxnSpPr>
            <a:stCxn id="831" idx="2"/>
            <a:endCxn id="833" idx="0"/>
          </p:cNvCxnSpPr>
          <p:nvPr/>
        </p:nvCxnSpPr>
        <p:spPr>
          <a:xfrm>
            <a:off x="7662302" y="2624892"/>
            <a:ext cx="141300" cy="106200"/>
          </a:xfrm>
          <a:prstGeom prst="straightConnector1">
            <a:avLst/>
          </a:prstGeom>
          <a:noFill/>
          <a:ln w="9525" cap="flat" cmpd="sng">
            <a:solidFill>
              <a:schemeClr val="dk2"/>
            </a:solidFill>
            <a:prstDash val="solid"/>
            <a:round/>
            <a:headEnd type="none" w="med" len="med"/>
            <a:tailEnd type="none" w="med" len="med"/>
          </a:ln>
        </p:spPr>
      </p:cxnSp>
      <p:cxnSp>
        <p:nvCxnSpPr>
          <p:cNvPr id="840" name="Google Shape;840;p49"/>
          <p:cNvCxnSpPr>
            <a:stCxn id="832" idx="2"/>
            <a:endCxn id="835" idx="0"/>
          </p:cNvCxnSpPr>
          <p:nvPr/>
        </p:nvCxnSpPr>
        <p:spPr>
          <a:xfrm>
            <a:off x="7514275" y="2873505"/>
            <a:ext cx="144600" cy="143400"/>
          </a:xfrm>
          <a:prstGeom prst="straightConnector1">
            <a:avLst/>
          </a:prstGeom>
          <a:noFill/>
          <a:ln w="9525" cap="flat" cmpd="sng">
            <a:solidFill>
              <a:schemeClr val="dk2"/>
            </a:solidFill>
            <a:prstDash val="solid"/>
            <a:round/>
            <a:headEnd type="none" w="med" len="med"/>
            <a:tailEnd type="none" w="med" len="med"/>
          </a:ln>
        </p:spPr>
      </p:cxnSp>
      <p:cxnSp>
        <p:nvCxnSpPr>
          <p:cNvPr id="841" name="Google Shape;841;p49"/>
          <p:cNvCxnSpPr>
            <a:stCxn id="835" idx="2"/>
            <a:endCxn id="836" idx="0"/>
          </p:cNvCxnSpPr>
          <p:nvPr/>
        </p:nvCxnSpPr>
        <p:spPr>
          <a:xfrm>
            <a:off x="7658881" y="3159462"/>
            <a:ext cx="0" cy="143400"/>
          </a:xfrm>
          <a:prstGeom prst="straightConnector1">
            <a:avLst/>
          </a:prstGeom>
          <a:noFill/>
          <a:ln w="9525" cap="flat" cmpd="sng">
            <a:solidFill>
              <a:schemeClr val="dk2"/>
            </a:solidFill>
            <a:prstDash val="solid"/>
            <a:round/>
            <a:headEnd type="none" w="med" len="med"/>
            <a:tailEnd type="none" w="med" len="med"/>
          </a:ln>
        </p:spPr>
      </p:cxnSp>
      <p:sp>
        <p:nvSpPr>
          <p:cNvPr id="842" name="Google Shape;842;p49"/>
          <p:cNvSpPr/>
          <p:nvPr/>
        </p:nvSpPr>
        <p:spPr>
          <a:xfrm>
            <a:off x="7091494" y="2400745"/>
            <a:ext cx="1141800" cy="1204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3" name="Google Shape;843;p49"/>
          <p:cNvSpPr/>
          <p:nvPr/>
        </p:nvSpPr>
        <p:spPr>
          <a:xfrm>
            <a:off x="7329453" y="2015508"/>
            <a:ext cx="658981" cy="172860"/>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panose="020B0604020202020204"/>
              </a:rPr>
              <a:t>DOM</a:t>
            </a:r>
            <a:endParaRPr b="0" i="0">
              <a:ln w="9525" cap="flat" cmpd="sng">
                <a:solidFill>
                  <a:schemeClr val="dk2"/>
                </a:solidFill>
                <a:prstDash val="solid"/>
                <a:round/>
                <a:headEnd type="none" w="sm" len="sm"/>
                <a:tailEnd type="none" w="sm" len="sm"/>
              </a:ln>
              <a:solidFill>
                <a:schemeClr val="lt2"/>
              </a:solidFill>
              <a:latin typeface="Arial" panose="020B0604020202020204"/>
            </a:endParaRPr>
          </a:p>
        </p:txBody>
      </p:sp>
      <p:cxnSp>
        <p:nvCxnSpPr>
          <p:cNvPr id="844" name="Google Shape;844;p49"/>
          <p:cNvCxnSpPr>
            <a:stCxn id="842" idx="2"/>
          </p:cNvCxnSpPr>
          <p:nvPr/>
        </p:nvCxnSpPr>
        <p:spPr>
          <a:xfrm rot="10800000">
            <a:off x="6079294" y="2516395"/>
            <a:ext cx="1012200" cy="486600"/>
          </a:xfrm>
          <a:prstGeom prst="straightConnector1">
            <a:avLst/>
          </a:prstGeom>
          <a:noFill/>
          <a:ln w="9525" cap="flat" cmpd="sng">
            <a:solidFill>
              <a:schemeClr val="dk2"/>
            </a:solidFill>
            <a:prstDash val="solid"/>
            <a:round/>
            <a:headEnd type="none" w="med" len="med"/>
            <a:tailEnd type="triangle" w="med" len="med"/>
          </a:ln>
        </p:spPr>
      </p:cxnSp>
      <p:cxnSp>
        <p:nvCxnSpPr>
          <p:cNvPr id="845" name="Google Shape;845;p49"/>
          <p:cNvCxnSpPr>
            <a:stCxn id="842" idx="2"/>
          </p:cNvCxnSpPr>
          <p:nvPr/>
        </p:nvCxnSpPr>
        <p:spPr>
          <a:xfrm flipH="1">
            <a:off x="6192694" y="3002995"/>
            <a:ext cx="898800" cy="717000"/>
          </a:xfrm>
          <a:prstGeom prst="straightConnector1">
            <a:avLst/>
          </a:prstGeom>
          <a:noFill/>
          <a:ln w="9525" cap="flat" cmpd="sng">
            <a:solidFill>
              <a:schemeClr val="dk2"/>
            </a:solidFill>
            <a:prstDash val="solid"/>
            <a:round/>
            <a:headEnd type="none" w="med" len="med"/>
            <a:tailEnd type="triangle" w="med" len="med"/>
          </a:ln>
        </p:spPr>
      </p:cxnSp>
      <p:sp>
        <p:nvSpPr>
          <p:cNvPr id="846" name="Google Shape;846;p49"/>
          <p:cNvSpPr txBox="1"/>
          <p:nvPr>
            <p:ph type="title"/>
          </p:nvPr>
        </p:nvSpPr>
        <p:spPr>
          <a:xfrm>
            <a:off x="4699450" y="1248875"/>
            <a:ext cx="2885400" cy="69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434343"/>
              </a:buClr>
              <a:buSzPts val="5800"/>
              <a:buFont typeface="Raleway ExtraBold" panose="020B0803030101060003"/>
              <a:buNone/>
            </a:pPr>
            <a:r>
              <a:rPr lang="en-GB" sz="2400">
                <a:solidFill>
                  <a:srgbClr val="FFB600"/>
                </a:solidFill>
              </a:rPr>
              <a:t>Virtual</a:t>
            </a:r>
            <a:r>
              <a:rPr lang="en-GB" sz="24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rPr>
              <a:t> </a:t>
            </a:r>
            <a:r>
              <a:rPr lang="en-GB" sz="2400"/>
              <a:t>DOM</a:t>
            </a:r>
            <a:endParaRPr sz="24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endParaRPr>
          </a:p>
        </p:txBody>
      </p:sp>
      <p:sp>
        <p:nvSpPr>
          <p:cNvPr id="847" name="Google Shape;847;p49"/>
          <p:cNvSpPr/>
          <p:nvPr/>
        </p:nvSpPr>
        <p:spPr>
          <a:xfrm>
            <a:off x="1441491" y="1389808"/>
            <a:ext cx="1545583" cy="216251"/>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panose="020B0604020202020204"/>
              </a:rPr>
              <a:t>Component</a:t>
            </a:r>
            <a:endParaRPr b="0" i="0">
              <a:ln w="9525" cap="flat" cmpd="sng">
                <a:solidFill>
                  <a:schemeClr val="dk2"/>
                </a:solidFill>
                <a:prstDash val="solid"/>
                <a:round/>
                <a:headEnd type="none" w="sm" len="sm"/>
                <a:tailEnd type="none" w="sm" len="sm"/>
              </a:ln>
              <a:solidFill>
                <a:schemeClr val="lt2"/>
              </a:solidFill>
              <a:latin typeface="Arial" panose="020B0604020202020204"/>
            </a:endParaRPr>
          </a:p>
        </p:txBody>
      </p:sp>
      <p:sp>
        <p:nvSpPr>
          <p:cNvPr id="848" name="Google Shape;848;p49"/>
          <p:cNvSpPr/>
          <p:nvPr/>
        </p:nvSpPr>
        <p:spPr>
          <a:xfrm>
            <a:off x="610550" y="1720675"/>
            <a:ext cx="3367200" cy="2627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9" name="Google Shape;849;p49"/>
          <p:cNvSpPr/>
          <p:nvPr/>
        </p:nvSpPr>
        <p:spPr>
          <a:xfrm>
            <a:off x="1156350" y="1905675"/>
            <a:ext cx="2266500" cy="389100"/>
          </a:xfrm>
          <a:prstGeom prst="rect">
            <a:avLst/>
          </a:prstGeom>
          <a:solidFill>
            <a:srgbClr val="F3F3F3"/>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0" name="Google Shape;850;p49"/>
          <p:cNvSpPr/>
          <p:nvPr/>
        </p:nvSpPr>
        <p:spPr>
          <a:xfrm>
            <a:off x="1343166" y="1989421"/>
            <a:ext cx="1981478" cy="218817"/>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panose="020B0604020202020204"/>
              </a:rPr>
              <a:t>State Changed</a:t>
            </a:r>
            <a:endParaRPr b="0" i="0">
              <a:ln w="9525" cap="flat" cmpd="sng">
                <a:solidFill>
                  <a:schemeClr val="dk2"/>
                </a:solidFill>
                <a:prstDash val="solid"/>
                <a:round/>
                <a:headEnd type="none" w="sm" len="sm"/>
                <a:tailEnd type="none" w="sm" len="sm"/>
              </a:ln>
              <a:solidFill>
                <a:schemeClr val="lt2"/>
              </a:solidFill>
              <a:latin typeface="Arial" panose="020B0604020202020204"/>
            </a:endParaRPr>
          </a:p>
        </p:txBody>
      </p:sp>
      <p:sp>
        <p:nvSpPr>
          <p:cNvPr id="851" name="Google Shape;851;p49"/>
          <p:cNvSpPr/>
          <p:nvPr/>
        </p:nvSpPr>
        <p:spPr>
          <a:xfrm>
            <a:off x="1225500" y="2839825"/>
            <a:ext cx="2266500" cy="389100"/>
          </a:xfrm>
          <a:prstGeom prst="rect">
            <a:avLst/>
          </a:prstGeom>
          <a:solidFill>
            <a:srgbClr val="F3F3F3"/>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2" name="Google Shape;852;p49"/>
          <p:cNvSpPr/>
          <p:nvPr/>
        </p:nvSpPr>
        <p:spPr>
          <a:xfrm>
            <a:off x="1306341" y="2926358"/>
            <a:ext cx="2104810" cy="216017"/>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panose="020B0604020202020204"/>
              </a:rPr>
              <a:t>Event Triggered</a:t>
            </a:r>
            <a:endParaRPr b="0" i="0">
              <a:ln w="9525" cap="flat" cmpd="sng">
                <a:solidFill>
                  <a:schemeClr val="dk2"/>
                </a:solidFill>
                <a:prstDash val="solid"/>
                <a:round/>
                <a:headEnd type="none" w="sm" len="sm"/>
                <a:tailEnd type="none" w="sm" len="sm"/>
              </a:ln>
              <a:solidFill>
                <a:schemeClr val="lt2"/>
              </a:solidFill>
              <a:latin typeface="Arial" panose="020B0604020202020204"/>
            </a:endParaRPr>
          </a:p>
        </p:txBody>
      </p:sp>
      <p:sp>
        <p:nvSpPr>
          <p:cNvPr id="853" name="Google Shape;853;p49"/>
          <p:cNvSpPr/>
          <p:nvPr/>
        </p:nvSpPr>
        <p:spPr>
          <a:xfrm>
            <a:off x="2183200" y="2414475"/>
            <a:ext cx="141300" cy="3165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4" name="Google Shape;854;p49"/>
          <p:cNvSpPr txBox="1"/>
          <p:nvPr/>
        </p:nvSpPr>
        <p:spPr>
          <a:xfrm>
            <a:off x="2254450" y="2409050"/>
            <a:ext cx="1012200" cy="31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Raleway Light" panose="020B0403030101060003"/>
                <a:ea typeface="Raleway Light" panose="020B0403030101060003"/>
                <a:cs typeface="Raleway Light" panose="020B0403030101060003"/>
                <a:sym typeface="Raleway Light" panose="020B0403030101060003"/>
              </a:rPr>
              <a:t>setState()</a:t>
            </a:r>
            <a:endParaRPr>
              <a:latin typeface="Raleway Light" panose="020B0403030101060003"/>
              <a:ea typeface="Raleway Light" panose="020B0403030101060003"/>
              <a:cs typeface="Raleway Light" panose="020B0403030101060003"/>
              <a:sym typeface="Raleway Light" panose="020B0403030101060003"/>
            </a:endParaRPr>
          </a:p>
        </p:txBody>
      </p:sp>
      <p:sp>
        <p:nvSpPr>
          <p:cNvPr id="855" name="Google Shape;855;p49"/>
          <p:cNvSpPr/>
          <p:nvPr/>
        </p:nvSpPr>
        <p:spPr>
          <a:xfrm>
            <a:off x="1225500" y="3712750"/>
            <a:ext cx="2266500" cy="389100"/>
          </a:xfrm>
          <a:prstGeom prst="rect">
            <a:avLst/>
          </a:prstGeom>
          <a:solidFill>
            <a:srgbClr val="F3F3F3"/>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6" name="Google Shape;856;p49"/>
          <p:cNvSpPr/>
          <p:nvPr/>
        </p:nvSpPr>
        <p:spPr>
          <a:xfrm>
            <a:off x="1767241" y="3773983"/>
            <a:ext cx="1044697" cy="218817"/>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panose="020B0604020202020204"/>
              </a:rPr>
              <a:t>render()</a:t>
            </a:r>
            <a:endParaRPr b="0" i="0">
              <a:ln w="9525" cap="flat" cmpd="sng">
                <a:solidFill>
                  <a:schemeClr val="dk2"/>
                </a:solidFill>
                <a:prstDash val="solid"/>
                <a:round/>
                <a:headEnd type="none" w="sm" len="sm"/>
                <a:tailEnd type="none" w="sm" len="sm"/>
              </a:ln>
              <a:solidFill>
                <a:schemeClr val="lt2"/>
              </a:solidFill>
              <a:latin typeface="Arial" panose="020B0604020202020204"/>
            </a:endParaRPr>
          </a:p>
        </p:txBody>
      </p:sp>
      <p:sp>
        <p:nvSpPr>
          <p:cNvPr id="857" name="Google Shape;857;p49"/>
          <p:cNvSpPr/>
          <p:nvPr/>
        </p:nvSpPr>
        <p:spPr>
          <a:xfrm rot="10800000">
            <a:off x="3570850" y="2072200"/>
            <a:ext cx="273300" cy="1920600"/>
          </a:xfrm>
          <a:prstGeom prst="bentArrow">
            <a:avLst>
              <a:gd name="adj1" fmla="val 25000"/>
              <a:gd name="adj2" fmla="val 25000"/>
              <a:gd name="adj3" fmla="val 25000"/>
              <a:gd name="adj4" fmla="val 43750"/>
            </a:avLst>
          </a:prstGeom>
          <a:solidFill>
            <a:srgbClr val="CCCCCC"/>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8" name="Google Shape;858;p49"/>
          <p:cNvSpPr/>
          <p:nvPr/>
        </p:nvSpPr>
        <p:spPr>
          <a:xfrm>
            <a:off x="3496850" y="2021450"/>
            <a:ext cx="347400" cy="142500"/>
          </a:xfrm>
          <a:prstGeom prst="stripedRightArrow">
            <a:avLst>
              <a:gd name="adj1" fmla="val 50000"/>
              <a:gd name="adj2"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9" name="Google Shape;859;p49"/>
          <p:cNvSpPr/>
          <p:nvPr/>
        </p:nvSpPr>
        <p:spPr>
          <a:xfrm>
            <a:off x="2303475" y="4162900"/>
            <a:ext cx="141300" cy="6162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0" name="Google Shape;860;p49"/>
          <p:cNvSpPr/>
          <p:nvPr/>
        </p:nvSpPr>
        <p:spPr>
          <a:xfrm>
            <a:off x="2331225" y="4470650"/>
            <a:ext cx="3211200" cy="316500"/>
          </a:xfrm>
          <a:prstGeom prst="bentUpArrow">
            <a:avLst>
              <a:gd name="adj1" fmla="val 25000"/>
              <a:gd name="adj2" fmla="val 25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864" name="Shape 864"/>
        <p:cNvGrpSpPr/>
        <p:nvPr/>
      </p:nvGrpSpPr>
      <p:grpSpPr>
        <a:xfrm>
          <a:off x="0" y="0"/>
          <a:ext cx="0" cy="0"/>
          <a:chOff x="0" y="0"/>
          <a:chExt cx="0" cy="0"/>
        </a:xfrm>
      </p:grpSpPr>
      <p:sp>
        <p:nvSpPr>
          <p:cNvPr id="865" name="Google Shape;865;p50"/>
          <p:cNvSpPr txBox="1"/>
          <p:nvPr>
            <p:ph type="title"/>
          </p:nvPr>
        </p:nvSpPr>
        <p:spPr>
          <a:xfrm>
            <a:off x="922000" y="337038"/>
            <a:ext cx="68661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434343"/>
              </a:buClr>
              <a:buSzPts val="5800"/>
              <a:buFont typeface="Raleway ExtraBold" panose="020B0803030101060003"/>
              <a:buNone/>
            </a:pPr>
            <a:r>
              <a:rPr lang="en-GB" sz="4000"/>
              <a:t>State of a Component</a:t>
            </a:r>
            <a:endParaRPr sz="40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endParaRPr>
          </a:p>
        </p:txBody>
      </p:sp>
      <p:sp>
        <p:nvSpPr>
          <p:cNvPr id="866" name="Google Shape;866;p50"/>
          <p:cNvSpPr txBox="1"/>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fld id="{00000000-1234-1234-1234-123412341234}" type="slidenum">
              <a:rPr lang="en-GB"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rPr>
            </a:fld>
            <a:endPara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endParaRPr>
          </a:p>
        </p:txBody>
      </p:sp>
      <p:pic>
        <p:nvPicPr>
          <p:cNvPr id="867" name="Google Shape;867;p50"/>
          <p:cNvPicPr preferRelativeResize="0"/>
          <p:nvPr/>
        </p:nvPicPr>
        <p:blipFill>
          <a:blip r:embed="rId1"/>
          <a:stretch>
            <a:fillRect/>
          </a:stretch>
        </p:blipFill>
        <p:spPr>
          <a:xfrm>
            <a:off x="7788099" y="141675"/>
            <a:ext cx="1248124" cy="1248124"/>
          </a:xfrm>
          <a:prstGeom prst="rect">
            <a:avLst/>
          </a:prstGeom>
          <a:noFill/>
          <a:ln>
            <a:noFill/>
          </a:ln>
        </p:spPr>
      </p:pic>
      <p:sp>
        <p:nvSpPr>
          <p:cNvPr id="868" name="Google Shape;868;p50"/>
          <p:cNvSpPr/>
          <p:nvPr/>
        </p:nvSpPr>
        <p:spPr>
          <a:xfrm>
            <a:off x="1441491" y="1389808"/>
            <a:ext cx="1545583" cy="216251"/>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panose="020B0604020202020204"/>
              </a:rPr>
              <a:t>Component</a:t>
            </a:r>
            <a:endParaRPr b="0" i="0">
              <a:ln w="9525" cap="flat" cmpd="sng">
                <a:solidFill>
                  <a:schemeClr val="dk2"/>
                </a:solidFill>
                <a:prstDash val="solid"/>
                <a:round/>
                <a:headEnd type="none" w="sm" len="sm"/>
                <a:tailEnd type="none" w="sm" len="sm"/>
              </a:ln>
              <a:solidFill>
                <a:schemeClr val="lt2"/>
              </a:solidFill>
              <a:latin typeface="Arial" panose="020B0604020202020204"/>
            </a:endParaRPr>
          </a:p>
        </p:txBody>
      </p:sp>
      <p:sp>
        <p:nvSpPr>
          <p:cNvPr id="869" name="Google Shape;869;p50"/>
          <p:cNvSpPr/>
          <p:nvPr/>
        </p:nvSpPr>
        <p:spPr>
          <a:xfrm>
            <a:off x="610550" y="1720675"/>
            <a:ext cx="3367200" cy="2627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0" name="Google Shape;870;p50"/>
          <p:cNvSpPr/>
          <p:nvPr/>
        </p:nvSpPr>
        <p:spPr>
          <a:xfrm>
            <a:off x="1156350" y="1905675"/>
            <a:ext cx="2266500" cy="389100"/>
          </a:xfrm>
          <a:prstGeom prst="rect">
            <a:avLst/>
          </a:prstGeom>
          <a:solidFill>
            <a:srgbClr val="F3F3F3"/>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1" name="Google Shape;871;p50"/>
          <p:cNvSpPr/>
          <p:nvPr/>
        </p:nvSpPr>
        <p:spPr>
          <a:xfrm>
            <a:off x="1343166" y="1989421"/>
            <a:ext cx="1981478" cy="218817"/>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panose="020B0604020202020204"/>
              </a:rPr>
              <a:t>State Changed</a:t>
            </a:r>
            <a:endParaRPr b="0" i="0">
              <a:ln w="9525" cap="flat" cmpd="sng">
                <a:solidFill>
                  <a:schemeClr val="dk2"/>
                </a:solidFill>
                <a:prstDash val="solid"/>
                <a:round/>
                <a:headEnd type="none" w="sm" len="sm"/>
                <a:tailEnd type="none" w="sm" len="sm"/>
              </a:ln>
              <a:solidFill>
                <a:schemeClr val="lt2"/>
              </a:solidFill>
              <a:latin typeface="Arial" panose="020B0604020202020204"/>
            </a:endParaRPr>
          </a:p>
        </p:txBody>
      </p:sp>
      <p:sp>
        <p:nvSpPr>
          <p:cNvPr id="872" name="Google Shape;872;p50"/>
          <p:cNvSpPr/>
          <p:nvPr/>
        </p:nvSpPr>
        <p:spPr>
          <a:xfrm>
            <a:off x="1225500" y="2839825"/>
            <a:ext cx="2266500" cy="389100"/>
          </a:xfrm>
          <a:prstGeom prst="rect">
            <a:avLst/>
          </a:prstGeom>
          <a:solidFill>
            <a:srgbClr val="F3F3F3"/>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3" name="Google Shape;873;p50"/>
          <p:cNvSpPr/>
          <p:nvPr/>
        </p:nvSpPr>
        <p:spPr>
          <a:xfrm>
            <a:off x="1306341" y="2926358"/>
            <a:ext cx="2104810" cy="216017"/>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panose="020B0604020202020204"/>
              </a:rPr>
              <a:t>Event Triggered</a:t>
            </a:r>
            <a:endParaRPr b="0" i="0">
              <a:ln w="9525" cap="flat" cmpd="sng">
                <a:solidFill>
                  <a:schemeClr val="dk2"/>
                </a:solidFill>
                <a:prstDash val="solid"/>
                <a:round/>
                <a:headEnd type="none" w="sm" len="sm"/>
                <a:tailEnd type="none" w="sm" len="sm"/>
              </a:ln>
              <a:solidFill>
                <a:schemeClr val="lt2"/>
              </a:solidFill>
              <a:latin typeface="Arial" panose="020B0604020202020204"/>
            </a:endParaRPr>
          </a:p>
        </p:txBody>
      </p:sp>
      <p:sp>
        <p:nvSpPr>
          <p:cNvPr id="874" name="Google Shape;874;p50"/>
          <p:cNvSpPr/>
          <p:nvPr/>
        </p:nvSpPr>
        <p:spPr>
          <a:xfrm>
            <a:off x="2183200" y="2414475"/>
            <a:ext cx="141300" cy="3165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5" name="Google Shape;875;p50"/>
          <p:cNvSpPr txBox="1"/>
          <p:nvPr/>
        </p:nvSpPr>
        <p:spPr>
          <a:xfrm>
            <a:off x="2254450" y="2409050"/>
            <a:ext cx="1012200" cy="31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Raleway Light" panose="020B0403030101060003"/>
                <a:ea typeface="Raleway Light" panose="020B0403030101060003"/>
                <a:cs typeface="Raleway Light" panose="020B0403030101060003"/>
                <a:sym typeface="Raleway Light" panose="020B0403030101060003"/>
              </a:rPr>
              <a:t>setState()</a:t>
            </a:r>
            <a:endParaRPr>
              <a:latin typeface="Raleway Light" panose="020B0403030101060003"/>
              <a:ea typeface="Raleway Light" panose="020B0403030101060003"/>
              <a:cs typeface="Raleway Light" panose="020B0403030101060003"/>
              <a:sym typeface="Raleway Light" panose="020B0403030101060003"/>
            </a:endParaRPr>
          </a:p>
        </p:txBody>
      </p:sp>
      <p:sp>
        <p:nvSpPr>
          <p:cNvPr id="876" name="Google Shape;876;p50"/>
          <p:cNvSpPr/>
          <p:nvPr/>
        </p:nvSpPr>
        <p:spPr>
          <a:xfrm>
            <a:off x="1225500" y="3712750"/>
            <a:ext cx="2266500" cy="389100"/>
          </a:xfrm>
          <a:prstGeom prst="rect">
            <a:avLst/>
          </a:prstGeom>
          <a:solidFill>
            <a:srgbClr val="F3F3F3"/>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7" name="Google Shape;877;p50"/>
          <p:cNvSpPr/>
          <p:nvPr/>
        </p:nvSpPr>
        <p:spPr>
          <a:xfrm>
            <a:off x="1767241" y="3773983"/>
            <a:ext cx="1044697" cy="218817"/>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panose="020B0604020202020204"/>
              </a:rPr>
              <a:t>render()</a:t>
            </a:r>
            <a:endParaRPr b="0" i="0">
              <a:ln w="9525" cap="flat" cmpd="sng">
                <a:solidFill>
                  <a:schemeClr val="dk2"/>
                </a:solidFill>
                <a:prstDash val="solid"/>
                <a:round/>
                <a:headEnd type="none" w="sm" len="sm"/>
                <a:tailEnd type="none" w="sm" len="sm"/>
              </a:ln>
              <a:solidFill>
                <a:schemeClr val="lt2"/>
              </a:solidFill>
              <a:latin typeface="Arial" panose="020B0604020202020204"/>
            </a:endParaRPr>
          </a:p>
        </p:txBody>
      </p:sp>
      <p:sp>
        <p:nvSpPr>
          <p:cNvPr id="878" name="Google Shape;878;p50"/>
          <p:cNvSpPr/>
          <p:nvPr/>
        </p:nvSpPr>
        <p:spPr>
          <a:xfrm rot="10800000">
            <a:off x="3570850" y="2072200"/>
            <a:ext cx="273300" cy="1920600"/>
          </a:xfrm>
          <a:prstGeom prst="bentArrow">
            <a:avLst>
              <a:gd name="adj1" fmla="val 25000"/>
              <a:gd name="adj2" fmla="val 25000"/>
              <a:gd name="adj3" fmla="val 25000"/>
              <a:gd name="adj4" fmla="val 43750"/>
            </a:avLst>
          </a:prstGeom>
          <a:solidFill>
            <a:srgbClr val="CCCCCC"/>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9" name="Google Shape;879;p50"/>
          <p:cNvSpPr/>
          <p:nvPr/>
        </p:nvSpPr>
        <p:spPr>
          <a:xfrm>
            <a:off x="3496850" y="2021450"/>
            <a:ext cx="347400" cy="142500"/>
          </a:xfrm>
          <a:prstGeom prst="stripedRightArrow">
            <a:avLst>
              <a:gd name="adj1" fmla="val 50000"/>
              <a:gd name="adj2"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0" name="Google Shape;880;p50"/>
          <p:cNvSpPr/>
          <p:nvPr/>
        </p:nvSpPr>
        <p:spPr>
          <a:xfrm>
            <a:off x="2303475" y="4162900"/>
            <a:ext cx="141300" cy="6162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1" name="Google Shape;881;p50"/>
          <p:cNvSpPr/>
          <p:nvPr/>
        </p:nvSpPr>
        <p:spPr>
          <a:xfrm>
            <a:off x="2331225" y="4470650"/>
            <a:ext cx="3211200" cy="316500"/>
          </a:xfrm>
          <a:prstGeom prst="bentUpArrow">
            <a:avLst>
              <a:gd name="adj1" fmla="val 25000"/>
              <a:gd name="adj2" fmla="val 25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2" name="Google Shape;882;p50"/>
          <p:cNvSpPr txBox="1"/>
          <p:nvPr/>
        </p:nvSpPr>
        <p:spPr>
          <a:xfrm>
            <a:off x="6089172" y="1984152"/>
            <a:ext cx="630900" cy="789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aleway Light" panose="020B0403030101060003"/>
              <a:ea typeface="Raleway Light" panose="020B0403030101060003"/>
              <a:cs typeface="Raleway Light" panose="020B0403030101060003"/>
              <a:sym typeface="Raleway Light" panose="020B0403030101060003"/>
            </a:endParaRPr>
          </a:p>
        </p:txBody>
      </p:sp>
      <p:sp>
        <p:nvSpPr>
          <p:cNvPr id="883" name="Google Shape;883;p50"/>
          <p:cNvSpPr txBox="1"/>
          <p:nvPr/>
        </p:nvSpPr>
        <p:spPr>
          <a:xfrm>
            <a:off x="7533939" y="3317943"/>
            <a:ext cx="180600" cy="16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aleway Light" panose="020B0403030101060003"/>
              <a:ea typeface="Raleway Light" panose="020B0403030101060003"/>
              <a:cs typeface="Raleway Light" panose="020B0403030101060003"/>
              <a:sym typeface="Raleway Light" panose="020B0403030101060003"/>
            </a:endParaRPr>
          </a:p>
        </p:txBody>
      </p:sp>
      <p:sp>
        <p:nvSpPr>
          <p:cNvPr id="884" name="Google Shape;884;p50"/>
          <p:cNvSpPr/>
          <p:nvPr/>
        </p:nvSpPr>
        <p:spPr>
          <a:xfrm>
            <a:off x="5337316" y="1940086"/>
            <a:ext cx="143400" cy="1362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5" name="Google Shape;885;p50"/>
          <p:cNvSpPr/>
          <p:nvPr/>
        </p:nvSpPr>
        <p:spPr>
          <a:xfrm>
            <a:off x="5193666" y="2177897"/>
            <a:ext cx="143400" cy="1362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6" name="Google Shape;886;p50"/>
          <p:cNvSpPr/>
          <p:nvPr/>
        </p:nvSpPr>
        <p:spPr>
          <a:xfrm>
            <a:off x="5474327" y="2177897"/>
            <a:ext cx="143400" cy="1362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7" name="Google Shape;887;p50"/>
          <p:cNvSpPr/>
          <p:nvPr/>
        </p:nvSpPr>
        <p:spPr>
          <a:xfrm>
            <a:off x="5053335" y="2451429"/>
            <a:ext cx="143400" cy="1362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8" name="Google Shape;888;p50"/>
          <p:cNvSpPr/>
          <p:nvPr/>
        </p:nvSpPr>
        <p:spPr>
          <a:xfrm>
            <a:off x="5333996" y="2451429"/>
            <a:ext cx="143400" cy="1362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9" name="Google Shape;889;p50"/>
          <p:cNvSpPr/>
          <p:nvPr/>
        </p:nvSpPr>
        <p:spPr>
          <a:xfrm>
            <a:off x="5333996" y="2724961"/>
            <a:ext cx="143400" cy="1362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890" name="Google Shape;890;p50"/>
          <p:cNvCxnSpPr>
            <a:stCxn id="884" idx="2"/>
            <a:endCxn id="885" idx="0"/>
          </p:cNvCxnSpPr>
          <p:nvPr/>
        </p:nvCxnSpPr>
        <p:spPr>
          <a:xfrm flipH="1">
            <a:off x="5265316" y="2076286"/>
            <a:ext cx="143700" cy="101700"/>
          </a:xfrm>
          <a:prstGeom prst="straightConnector1">
            <a:avLst/>
          </a:prstGeom>
          <a:noFill/>
          <a:ln w="9525" cap="flat" cmpd="sng">
            <a:solidFill>
              <a:schemeClr val="dk2"/>
            </a:solidFill>
            <a:prstDash val="solid"/>
            <a:round/>
            <a:headEnd type="none" w="med" len="med"/>
            <a:tailEnd type="none" w="med" len="med"/>
          </a:ln>
        </p:spPr>
      </p:cxnSp>
      <p:cxnSp>
        <p:nvCxnSpPr>
          <p:cNvPr id="891" name="Google Shape;891;p50"/>
          <p:cNvCxnSpPr/>
          <p:nvPr/>
        </p:nvCxnSpPr>
        <p:spPr>
          <a:xfrm flipH="1">
            <a:off x="5122091" y="2332179"/>
            <a:ext cx="143400" cy="101700"/>
          </a:xfrm>
          <a:prstGeom prst="straightConnector1">
            <a:avLst/>
          </a:prstGeom>
          <a:noFill/>
          <a:ln w="9525" cap="flat" cmpd="sng">
            <a:solidFill>
              <a:schemeClr val="dk2"/>
            </a:solidFill>
            <a:prstDash val="solid"/>
            <a:round/>
            <a:headEnd type="none" w="med" len="med"/>
            <a:tailEnd type="none" w="med" len="med"/>
          </a:ln>
        </p:spPr>
      </p:cxnSp>
      <p:cxnSp>
        <p:nvCxnSpPr>
          <p:cNvPr id="892" name="Google Shape;892;p50"/>
          <p:cNvCxnSpPr>
            <a:stCxn id="884" idx="2"/>
            <a:endCxn id="886" idx="0"/>
          </p:cNvCxnSpPr>
          <p:nvPr/>
        </p:nvCxnSpPr>
        <p:spPr>
          <a:xfrm>
            <a:off x="5409016" y="2076286"/>
            <a:ext cx="137100" cy="101700"/>
          </a:xfrm>
          <a:prstGeom prst="straightConnector1">
            <a:avLst/>
          </a:prstGeom>
          <a:noFill/>
          <a:ln w="9525" cap="flat" cmpd="sng">
            <a:solidFill>
              <a:schemeClr val="dk2"/>
            </a:solidFill>
            <a:prstDash val="solid"/>
            <a:round/>
            <a:headEnd type="none" w="med" len="med"/>
            <a:tailEnd type="none" w="med" len="med"/>
          </a:ln>
        </p:spPr>
      </p:cxnSp>
      <p:cxnSp>
        <p:nvCxnSpPr>
          <p:cNvPr id="893" name="Google Shape;893;p50"/>
          <p:cNvCxnSpPr>
            <a:stCxn id="885" idx="2"/>
            <a:endCxn id="888" idx="0"/>
          </p:cNvCxnSpPr>
          <p:nvPr/>
        </p:nvCxnSpPr>
        <p:spPr>
          <a:xfrm>
            <a:off x="5265366" y="2314097"/>
            <a:ext cx="140400" cy="137400"/>
          </a:xfrm>
          <a:prstGeom prst="straightConnector1">
            <a:avLst/>
          </a:prstGeom>
          <a:noFill/>
          <a:ln w="9525" cap="flat" cmpd="sng">
            <a:solidFill>
              <a:schemeClr val="dk2"/>
            </a:solidFill>
            <a:prstDash val="solid"/>
            <a:round/>
            <a:headEnd type="none" w="med" len="med"/>
            <a:tailEnd type="none" w="med" len="med"/>
          </a:ln>
        </p:spPr>
      </p:cxnSp>
      <p:cxnSp>
        <p:nvCxnSpPr>
          <p:cNvPr id="894" name="Google Shape;894;p50"/>
          <p:cNvCxnSpPr>
            <a:stCxn id="888" idx="2"/>
            <a:endCxn id="889" idx="0"/>
          </p:cNvCxnSpPr>
          <p:nvPr/>
        </p:nvCxnSpPr>
        <p:spPr>
          <a:xfrm>
            <a:off x="5405696" y="2587629"/>
            <a:ext cx="0" cy="137400"/>
          </a:xfrm>
          <a:prstGeom prst="straightConnector1">
            <a:avLst/>
          </a:prstGeom>
          <a:noFill/>
          <a:ln w="9525" cap="flat" cmpd="sng">
            <a:solidFill>
              <a:schemeClr val="dk2"/>
            </a:solidFill>
            <a:prstDash val="solid"/>
            <a:round/>
            <a:headEnd type="none" w="med" len="med"/>
            <a:tailEnd type="none" w="med" len="med"/>
          </a:ln>
        </p:spPr>
      </p:cxnSp>
      <p:sp>
        <p:nvSpPr>
          <p:cNvPr id="895" name="Google Shape;895;p50"/>
          <p:cNvSpPr/>
          <p:nvPr/>
        </p:nvSpPr>
        <p:spPr>
          <a:xfrm>
            <a:off x="4783321" y="1861986"/>
            <a:ext cx="1108200" cy="1152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6" name="Google Shape;896;p50"/>
          <p:cNvSpPr/>
          <p:nvPr/>
        </p:nvSpPr>
        <p:spPr>
          <a:xfrm>
            <a:off x="5365453" y="3314514"/>
            <a:ext cx="143400" cy="1362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7" name="Google Shape;897;p50"/>
          <p:cNvSpPr/>
          <p:nvPr/>
        </p:nvSpPr>
        <p:spPr>
          <a:xfrm>
            <a:off x="5221803" y="3552325"/>
            <a:ext cx="143400" cy="1362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8" name="Google Shape;898;p50"/>
          <p:cNvSpPr/>
          <p:nvPr/>
        </p:nvSpPr>
        <p:spPr>
          <a:xfrm>
            <a:off x="5502464" y="3552325"/>
            <a:ext cx="143400" cy="1362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9" name="Google Shape;899;p50"/>
          <p:cNvSpPr/>
          <p:nvPr/>
        </p:nvSpPr>
        <p:spPr>
          <a:xfrm>
            <a:off x="5081473" y="3825858"/>
            <a:ext cx="143400" cy="1362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0" name="Google Shape;900;p50"/>
          <p:cNvSpPr/>
          <p:nvPr/>
        </p:nvSpPr>
        <p:spPr>
          <a:xfrm>
            <a:off x="5362134" y="3825858"/>
            <a:ext cx="143400" cy="1362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1" name="Google Shape;901;p50"/>
          <p:cNvSpPr/>
          <p:nvPr/>
        </p:nvSpPr>
        <p:spPr>
          <a:xfrm>
            <a:off x="5362134" y="4099390"/>
            <a:ext cx="143400" cy="1362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902" name="Google Shape;902;p50"/>
          <p:cNvCxnSpPr>
            <a:stCxn id="896" idx="2"/>
            <a:endCxn id="897" idx="0"/>
          </p:cNvCxnSpPr>
          <p:nvPr/>
        </p:nvCxnSpPr>
        <p:spPr>
          <a:xfrm flipH="1">
            <a:off x="5293453" y="3450714"/>
            <a:ext cx="143700" cy="101700"/>
          </a:xfrm>
          <a:prstGeom prst="straightConnector1">
            <a:avLst/>
          </a:prstGeom>
          <a:noFill/>
          <a:ln w="9525" cap="flat" cmpd="sng">
            <a:solidFill>
              <a:schemeClr val="dk2"/>
            </a:solidFill>
            <a:prstDash val="solid"/>
            <a:round/>
            <a:headEnd type="none" w="med" len="med"/>
            <a:tailEnd type="none" w="med" len="med"/>
          </a:ln>
        </p:spPr>
      </p:cxnSp>
      <p:cxnSp>
        <p:nvCxnSpPr>
          <p:cNvPr id="903" name="Google Shape;903;p50"/>
          <p:cNvCxnSpPr/>
          <p:nvPr/>
        </p:nvCxnSpPr>
        <p:spPr>
          <a:xfrm flipH="1">
            <a:off x="5150228" y="3706607"/>
            <a:ext cx="143400" cy="101700"/>
          </a:xfrm>
          <a:prstGeom prst="straightConnector1">
            <a:avLst/>
          </a:prstGeom>
          <a:noFill/>
          <a:ln w="9525" cap="flat" cmpd="sng">
            <a:solidFill>
              <a:schemeClr val="dk2"/>
            </a:solidFill>
            <a:prstDash val="solid"/>
            <a:round/>
            <a:headEnd type="none" w="med" len="med"/>
            <a:tailEnd type="none" w="med" len="med"/>
          </a:ln>
        </p:spPr>
      </p:cxnSp>
      <p:cxnSp>
        <p:nvCxnSpPr>
          <p:cNvPr id="904" name="Google Shape;904;p50"/>
          <p:cNvCxnSpPr>
            <a:stCxn id="896" idx="2"/>
            <a:endCxn id="898" idx="0"/>
          </p:cNvCxnSpPr>
          <p:nvPr/>
        </p:nvCxnSpPr>
        <p:spPr>
          <a:xfrm>
            <a:off x="5437153" y="3450714"/>
            <a:ext cx="137100" cy="101700"/>
          </a:xfrm>
          <a:prstGeom prst="straightConnector1">
            <a:avLst/>
          </a:prstGeom>
          <a:noFill/>
          <a:ln w="9525" cap="flat" cmpd="sng">
            <a:solidFill>
              <a:schemeClr val="dk2"/>
            </a:solidFill>
            <a:prstDash val="solid"/>
            <a:round/>
            <a:headEnd type="none" w="med" len="med"/>
            <a:tailEnd type="none" w="med" len="med"/>
          </a:ln>
        </p:spPr>
      </p:cxnSp>
      <p:cxnSp>
        <p:nvCxnSpPr>
          <p:cNvPr id="905" name="Google Shape;905;p50"/>
          <p:cNvCxnSpPr>
            <a:stCxn id="897" idx="2"/>
            <a:endCxn id="900" idx="0"/>
          </p:cNvCxnSpPr>
          <p:nvPr/>
        </p:nvCxnSpPr>
        <p:spPr>
          <a:xfrm>
            <a:off x="5293503" y="3688525"/>
            <a:ext cx="140400" cy="137400"/>
          </a:xfrm>
          <a:prstGeom prst="straightConnector1">
            <a:avLst/>
          </a:prstGeom>
          <a:noFill/>
          <a:ln w="9525" cap="flat" cmpd="sng">
            <a:solidFill>
              <a:schemeClr val="dk2"/>
            </a:solidFill>
            <a:prstDash val="solid"/>
            <a:round/>
            <a:headEnd type="none" w="med" len="med"/>
            <a:tailEnd type="none" w="med" len="med"/>
          </a:ln>
        </p:spPr>
      </p:cxnSp>
      <p:cxnSp>
        <p:nvCxnSpPr>
          <p:cNvPr id="906" name="Google Shape;906;p50"/>
          <p:cNvCxnSpPr>
            <a:stCxn id="900" idx="2"/>
            <a:endCxn id="901" idx="0"/>
          </p:cNvCxnSpPr>
          <p:nvPr/>
        </p:nvCxnSpPr>
        <p:spPr>
          <a:xfrm>
            <a:off x="5433834" y="3962058"/>
            <a:ext cx="0" cy="137400"/>
          </a:xfrm>
          <a:prstGeom prst="straightConnector1">
            <a:avLst/>
          </a:prstGeom>
          <a:noFill/>
          <a:ln w="9525" cap="flat" cmpd="sng">
            <a:solidFill>
              <a:schemeClr val="dk2"/>
            </a:solidFill>
            <a:prstDash val="solid"/>
            <a:round/>
            <a:headEnd type="none" w="med" len="med"/>
            <a:tailEnd type="none" w="med" len="med"/>
          </a:ln>
        </p:spPr>
      </p:cxnSp>
      <p:sp>
        <p:nvSpPr>
          <p:cNvPr id="907" name="Google Shape;907;p50"/>
          <p:cNvSpPr/>
          <p:nvPr/>
        </p:nvSpPr>
        <p:spPr>
          <a:xfrm>
            <a:off x="4851820" y="3181299"/>
            <a:ext cx="1108200" cy="1152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8" name="Google Shape;908;p50"/>
          <p:cNvSpPr/>
          <p:nvPr/>
        </p:nvSpPr>
        <p:spPr>
          <a:xfrm>
            <a:off x="7531764" y="2511733"/>
            <a:ext cx="143400" cy="1362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9" name="Google Shape;909;p50"/>
          <p:cNvSpPr/>
          <p:nvPr/>
        </p:nvSpPr>
        <p:spPr>
          <a:xfrm>
            <a:off x="7388113" y="2749544"/>
            <a:ext cx="143400" cy="1362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0" name="Google Shape;910;p50"/>
          <p:cNvSpPr/>
          <p:nvPr/>
        </p:nvSpPr>
        <p:spPr>
          <a:xfrm>
            <a:off x="7668774" y="2749544"/>
            <a:ext cx="143400" cy="1362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1" name="Google Shape;911;p50"/>
          <p:cNvSpPr/>
          <p:nvPr/>
        </p:nvSpPr>
        <p:spPr>
          <a:xfrm>
            <a:off x="7247783" y="3023076"/>
            <a:ext cx="143400" cy="1362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2" name="Google Shape;912;p50"/>
          <p:cNvSpPr/>
          <p:nvPr/>
        </p:nvSpPr>
        <p:spPr>
          <a:xfrm>
            <a:off x="7528444" y="3023076"/>
            <a:ext cx="143400" cy="1362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50"/>
          <p:cNvSpPr/>
          <p:nvPr/>
        </p:nvSpPr>
        <p:spPr>
          <a:xfrm>
            <a:off x="7528444" y="3296608"/>
            <a:ext cx="143400" cy="1362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914" name="Google Shape;914;p50"/>
          <p:cNvCxnSpPr>
            <a:stCxn id="908" idx="2"/>
            <a:endCxn id="909" idx="0"/>
          </p:cNvCxnSpPr>
          <p:nvPr/>
        </p:nvCxnSpPr>
        <p:spPr>
          <a:xfrm flipH="1">
            <a:off x="7459764" y="2647933"/>
            <a:ext cx="143700" cy="101700"/>
          </a:xfrm>
          <a:prstGeom prst="straightConnector1">
            <a:avLst/>
          </a:prstGeom>
          <a:noFill/>
          <a:ln w="9525" cap="flat" cmpd="sng">
            <a:solidFill>
              <a:schemeClr val="dk2"/>
            </a:solidFill>
            <a:prstDash val="solid"/>
            <a:round/>
            <a:headEnd type="none" w="med" len="med"/>
            <a:tailEnd type="none" w="med" len="med"/>
          </a:ln>
        </p:spPr>
      </p:cxnSp>
      <p:cxnSp>
        <p:nvCxnSpPr>
          <p:cNvPr id="915" name="Google Shape;915;p50"/>
          <p:cNvCxnSpPr/>
          <p:nvPr/>
        </p:nvCxnSpPr>
        <p:spPr>
          <a:xfrm flipH="1">
            <a:off x="7316538" y="2903826"/>
            <a:ext cx="143400" cy="101700"/>
          </a:xfrm>
          <a:prstGeom prst="straightConnector1">
            <a:avLst/>
          </a:prstGeom>
          <a:noFill/>
          <a:ln w="9525" cap="flat" cmpd="sng">
            <a:solidFill>
              <a:schemeClr val="dk2"/>
            </a:solidFill>
            <a:prstDash val="solid"/>
            <a:round/>
            <a:headEnd type="none" w="med" len="med"/>
            <a:tailEnd type="none" w="med" len="med"/>
          </a:ln>
        </p:spPr>
      </p:cxnSp>
      <p:cxnSp>
        <p:nvCxnSpPr>
          <p:cNvPr id="916" name="Google Shape;916;p50"/>
          <p:cNvCxnSpPr>
            <a:stCxn id="908" idx="2"/>
            <a:endCxn id="910" idx="0"/>
          </p:cNvCxnSpPr>
          <p:nvPr/>
        </p:nvCxnSpPr>
        <p:spPr>
          <a:xfrm>
            <a:off x="7603464" y="2647933"/>
            <a:ext cx="137100" cy="101700"/>
          </a:xfrm>
          <a:prstGeom prst="straightConnector1">
            <a:avLst/>
          </a:prstGeom>
          <a:noFill/>
          <a:ln w="9525" cap="flat" cmpd="sng">
            <a:solidFill>
              <a:schemeClr val="dk2"/>
            </a:solidFill>
            <a:prstDash val="solid"/>
            <a:round/>
            <a:headEnd type="none" w="med" len="med"/>
            <a:tailEnd type="none" w="med" len="med"/>
          </a:ln>
        </p:spPr>
      </p:cxnSp>
      <p:cxnSp>
        <p:nvCxnSpPr>
          <p:cNvPr id="917" name="Google Shape;917;p50"/>
          <p:cNvCxnSpPr>
            <a:stCxn id="909" idx="2"/>
            <a:endCxn id="912" idx="0"/>
          </p:cNvCxnSpPr>
          <p:nvPr/>
        </p:nvCxnSpPr>
        <p:spPr>
          <a:xfrm>
            <a:off x="7459813" y="2885744"/>
            <a:ext cx="140400" cy="137400"/>
          </a:xfrm>
          <a:prstGeom prst="straightConnector1">
            <a:avLst/>
          </a:prstGeom>
          <a:noFill/>
          <a:ln w="9525" cap="flat" cmpd="sng">
            <a:solidFill>
              <a:schemeClr val="dk2"/>
            </a:solidFill>
            <a:prstDash val="solid"/>
            <a:round/>
            <a:headEnd type="none" w="med" len="med"/>
            <a:tailEnd type="none" w="med" len="med"/>
          </a:ln>
        </p:spPr>
      </p:cxnSp>
      <p:cxnSp>
        <p:nvCxnSpPr>
          <p:cNvPr id="918" name="Google Shape;918;p50"/>
          <p:cNvCxnSpPr>
            <a:stCxn id="912" idx="2"/>
            <a:endCxn id="913" idx="0"/>
          </p:cNvCxnSpPr>
          <p:nvPr/>
        </p:nvCxnSpPr>
        <p:spPr>
          <a:xfrm>
            <a:off x="7600144" y="3159276"/>
            <a:ext cx="0" cy="137400"/>
          </a:xfrm>
          <a:prstGeom prst="straightConnector1">
            <a:avLst/>
          </a:prstGeom>
          <a:noFill/>
          <a:ln w="9525" cap="flat" cmpd="sng">
            <a:solidFill>
              <a:schemeClr val="dk2"/>
            </a:solidFill>
            <a:prstDash val="solid"/>
            <a:round/>
            <a:headEnd type="none" w="med" len="med"/>
            <a:tailEnd type="none" w="med" len="med"/>
          </a:ln>
        </p:spPr>
      </p:cxnSp>
      <p:sp>
        <p:nvSpPr>
          <p:cNvPr id="919" name="Google Shape;919;p50"/>
          <p:cNvSpPr/>
          <p:nvPr/>
        </p:nvSpPr>
        <p:spPr>
          <a:xfrm>
            <a:off x="7014912" y="2433633"/>
            <a:ext cx="1108200" cy="1152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0" name="Google Shape;920;p50"/>
          <p:cNvSpPr/>
          <p:nvPr/>
        </p:nvSpPr>
        <p:spPr>
          <a:xfrm>
            <a:off x="7280519" y="2065135"/>
            <a:ext cx="1323877" cy="165347"/>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panose="020B0604020202020204"/>
              </a:rPr>
              <a:t>Real DOM</a:t>
            </a:r>
            <a:endParaRPr b="0" i="0">
              <a:ln w="9525" cap="flat" cmpd="sng">
                <a:solidFill>
                  <a:schemeClr val="dk2"/>
                </a:solidFill>
                <a:prstDash val="solid"/>
                <a:round/>
                <a:headEnd type="none" w="sm" len="sm"/>
                <a:tailEnd type="none" w="sm" len="sm"/>
              </a:ln>
              <a:solidFill>
                <a:schemeClr val="lt2"/>
              </a:solidFill>
              <a:latin typeface="Arial" panose="020B0604020202020204"/>
            </a:endParaRPr>
          </a:p>
        </p:txBody>
      </p:sp>
      <p:sp>
        <p:nvSpPr>
          <p:cNvPr id="921" name="Google Shape;921;p50"/>
          <p:cNvSpPr/>
          <p:nvPr/>
        </p:nvSpPr>
        <p:spPr>
          <a:xfrm>
            <a:off x="6417198" y="3061051"/>
            <a:ext cx="143400" cy="1362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922" name="Google Shape;922;p50"/>
          <p:cNvCxnSpPr>
            <a:stCxn id="895" idx="6"/>
          </p:cNvCxnSpPr>
          <p:nvPr/>
        </p:nvCxnSpPr>
        <p:spPr>
          <a:xfrm>
            <a:off x="5891521" y="2437986"/>
            <a:ext cx="448200" cy="500700"/>
          </a:xfrm>
          <a:prstGeom prst="straightConnector1">
            <a:avLst/>
          </a:prstGeom>
          <a:noFill/>
          <a:ln w="9525" cap="flat" cmpd="sng">
            <a:solidFill>
              <a:schemeClr val="dk2"/>
            </a:solidFill>
            <a:prstDash val="solid"/>
            <a:round/>
            <a:headEnd type="none" w="med" len="med"/>
            <a:tailEnd type="triangle" w="med" len="med"/>
          </a:ln>
        </p:spPr>
      </p:cxnSp>
      <p:cxnSp>
        <p:nvCxnSpPr>
          <p:cNvPr id="923" name="Google Shape;923;p50"/>
          <p:cNvCxnSpPr>
            <a:stCxn id="907" idx="6"/>
          </p:cNvCxnSpPr>
          <p:nvPr/>
        </p:nvCxnSpPr>
        <p:spPr>
          <a:xfrm rot="10800000" flipH="1">
            <a:off x="5960020" y="3308799"/>
            <a:ext cx="390300" cy="448500"/>
          </a:xfrm>
          <a:prstGeom prst="straightConnector1">
            <a:avLst/>
          </a:prstGeom>
          <a:noFill/>
          <a:ln w="9525" cap="flat" cmpd="sng">
            <a:solidFill>
              <a:schemeClr val="dk2"/>
            </a:solidFill>
            <a:prstDash val="solid"/>
            <a:round/>
            <a:headEnd type="none" w="med" len="med"/>
            <a:tailEnd type="triangle" w="med" len="med"/>
          </a:ln>
        </p:spPr>
      </p:cxnSp>
      <p:cxnSp>
        <p:nvCxnSpPr>
          <p:cNvPr id="924" name="Google Shape;924;p50"/>
          <p:cNvCxnSpPr>
            <a:stCxn id="921" idx="3"/>
          </p:cNvCxnSpPr>
          <p:nvPr/>
        </p:nvCxnSpPr>
        <p:spPr>
          <a:xfrm rot="10800000" flipH="1">
            <a:off x="6560598" y="3112051"/>
            <a:ext cx="680400" cy="17100"/>
          </a:xfrm>
          <a:prstGeom prst="straightConnector1">
            <a:avLst/>
          </a:prstGeom>
          <a:noFill/>
          <a:ln w="9525" cap="flat" cmpd="sng">
            <a:solidFill>
              <a:schemeClr val="dk2"/>
            </a:solidFill>
            <a:prstDash val="solid"/>
            <a:round/>
            <a:headEnd type="none" w="med" len="med"/>
            <a:tailEnd type="triangle" w="med" len="med"/>
          </a:ln>
        </p:spPr>
      </p:cxnSp>
      <p:sp>
        <p:nvSpPr>
          <p:cNvPr id="925" name="Google Shape;925;p50"/>
          <p:cNvSpPr txBox="1"/>
          <p:nvPr/>
        </p:nvSpPr>
        <p:spPr>
          <a:xfrm>
            <a:off x="6534900" y="2895425"/>
            <a:ext cx="448200" cy="11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latin typeface="Raleway Light" panose="020B0403030101060003"/>
                <a:ea typeface="Raleway Light" panose="020B0403030101060003"/>
                <a:cs typeface="Raleway Light" panose="020B0403030101060003"/>
                <a:sym typeface="Raleway Light" panose="020B0403030101060003"/>
              </a:rPr>
              <a:t>patch</a:t>
            </a:r>
            <a:endParaRPr sz="800">
              <a:latin typeface="Raleway Light" panose="020B0403030101060003"/>
              <a:ea typeface="Raleway Light" panose="020B0403030101060003"/>
              <a:cs typeface="Raleway Light" panose="020B0403030101060003"/>
              <a:sym typeface="Raleway Light" panose="020B0403030101060003"/>
            </a:endParaRPr>
          </a:p>
        </p:txBody>
      </p:sp>
      <p:sp>
        <p:nvSpPr>
          <p:cNvPr id="926" name="Google Shape;926;p50"/>
          <p:cNvSpPr txBox="1"/>
          <p:nvPr>
            <p:ph type="title"/>
          </p:nvPr>
        </p:nvSpPr>
        <p:spPr>
          <a:xfrm>
            <a:off x="4728275" y="1331813"/>
            <a:ext cx="2800200" cy="66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434343"/>
              </a:buClr>
              <a:buSzPts val="5800"/>
              <a:buFont typeface="Raleway ExtraBold" panose="020B0803030101060003"/>
              <a:buNone/>
            </a:pPr>
            <a:r>
              <a:rPr lang="en-GB" sz="2400">
                <a:solidFill>
                  <a:srgbClr val="FFB600"/>
                </a:solidFill>
              </a:rPr>
              <a:t>Virtual</a:t>
            </a:r>
            <a:r>
              <a:rPr lang="en-GB" sz="24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rPr>
              <a:t> </a:t>
            </a:r>
            <a:r>
              <a:rPr lang="en-GB" sz="2400"/>
              <a:t>DOM</a:t>
            </a:r>
            <a:endParaRPr sz="24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endParaRPr>
          </a:p>
        </p:txBody>
      </p:sp>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930" name="Shape 930"/>
        <p:cNvGrpSpPr/>
        <p:nvPr/>
      </p:nvGrpSpPr>
      <p:grpSpPr>
        <a:xfrm>
          <a:off x="0" y="0"/>
          <a:ext cx="0" cy="0"/>
          <a:chOff x="0" y="0"/>
          <a:chExt cx="0" cy="0"/>
        </a:xfrm>
      </p:grpSpPr>
      <p:sp>
        <p:nvSpPr>
          <p:cNvPr id="931" name="Google Shape;931;p51"/>
          <p:cNvSpPr txBox="1"/>
          <p:nvPr>
            <p:ph type="title"/>
          </p:nvPr>
        </p:nvSpPr>
        <p:spPr>
          <a:xfrm>
            <a:off x="922000" y="649100"/>
            <a:ext cx="68661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434343"/>
              </a:buClr>
              <a:buSzPts val="5800"/>
              <a:buFont typeface="Raleway ExtraBold" panose="020B0803030101060003"/>
              <a:buNone/>
            </a:pPr>
            <a:r>
              <a:rPr lang="en-GB" sz="4000"/>
              <a:t>What is a component state?</a:t>
            </a:r>
            <a:endParaRPr sz="40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endParaRPr>
          </a:p>
        </p:txBody>
      </p:sp>
      <p:sp>
        <p:nvSpPr>
          <p:cNvPr id="932" name="Google Shape;932;p51"/>
          <p:cNvSpPr txBox="1"/>
          <p:nvPr>
            <p:ph type="body" idx="1"/>
          </p:nvPr>
        </p:nvSpPr>
        <p:spPr>
          <a:xfrm>
            <a:off x="756525" y="2121300"/>
            <a:ext cx="6866100" cy="24690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6C7D8E"/>
              </a:buClr>
              <a:buSzPts val="1800"/>
              <a:buFont typeface="Roboto" panose="02000000000000000000"/>
              <a:buChar char="●"/>
            </a:pPr>
            <a:r>
              <a:rPr lang="en-GB">
                <a:solidFill>
                  <a:srgbClr val="6C7D8E"/>
                </a:solidFill>
                <a:highlight>
                  <a:srgbClr val="FFFFFF"/>
                </a:highlight>
                <a:latin typeface="Roboto" panose="02000000000000000000"/>
                <a:ea typeface="Roboto" panose="02000000000000000000"/>
                <a:cs typeface="Roboto" panose="02000000000000000000"/>
                <a:sym typeface="Roboto" panose="02000000000000000000"/>
              </a:rPr>
              <a:t>A State of a component is an object, that holds some information that may change </a:t>
            </a:r>
            <a:r>
              <a:rPr lang="en-GB">
                <a:solidFill>
                  <a:srgbClr val="6C7D8E"/>
                </a:solidFill>
                <a:highlight>
                  <a:srgbClr val="FFFFFF"/>
                </a:highlight>
                <a:latin typeface="Roboto" panose="02000000000000000000"/>
                <a:ea typeface="Roboto" panose="02000000000000000000"/>
                <a:cs typeface="Roboto" panose="02000000000000000000"/>
                <a:sym typeface="Roboto" panose="02000000000000000000"/>
              </a:rPr>
              <a:t>throughout</a:t>
            </a:r>
            <a:r>
              <a:rPr lang="en-GB">
                <a:solidFill>
                  <a:srgbClr val="6C7D8E"/>
                </a:solidFill>
                <a:highlight>
                  <a:srgbClr val="FFFFFF"/>
                </a:highlight>
                <a:latin typeface="Roboto" panose="02000000000000000000"/>
                <a:ea typeface="Roboto" panose="02000000000000000000"/>
                <a:cs typeface="Roboto" panose="02000000000000000000"/>
                <a:sym typeface="Roboto" panose="02000000000000000000"/>
              </a:rPr>
              <a:t> the </a:t>
            </a:r>
            <a:r>
              <a:rPr lang="en-GB">
                <a:solidFill>
                  <a:srgbClr val="6C7D8E"/>
                </a:solidFill>
                <a:highlight>
                  <a:srgbClr val="FFFFFF"/>
                </a:highlight>
                <a:latin typeface="Roboto" panose="02000000000000000000"/>
                <a:ea typeface="Roboto" panose="02000000000000000000"/>
                <a:cs typeface="Roboto" panose="02000000000000000000"/>
                <a:sym typeface="Roboto" panose="02000000000000000000"/>
              </a:rPr>
              <a:t>component</a:t>
            </a:r>
            <a:r>
              <a:rPr lang="en-GB">
                <a:solidFill>
                  <a:srgbClr val="6C7D8E"/>
                </a:solidFill>
                <a:highlight>
                  <a:srgbClr val="FFFFFF"/>
                </a:highlight>
                <a:latin typeface="Roboto" panose="02000000000000000000"/>
                <a:ea typeface="Roboto" panose="02000000000000000000"/>
                <a:cs typeface="Roboto" panose="02000000000000000000"/>
                <a:sym typeface="Roboto" panose="02000000000000000000"/>
              </a:rPr>
              <a:t> lifecycle.</a:t>
            </a:r>
            <a:endParaRPr>
              <a:solidFill>
                <a:srgbClr val="6C7D8E"/>
              </a:solidFill>
              <a:highlight>
                <a:srgbClr val="FFFFFF"/>
              </a:highlight>
              <a:latin typeface="Roboto" panose="02000000000000000000"/>
              <a:ea typeface="Roboto" panose="02000000000000000000"/>
              <a:cs typeface="Roboto" panose="02000000000000000000"/>
              <a:sym typeface="Roboto" panose="02000000000000000000"/>
            </a:endParaRPr>
          </a:p>
          <a:p>
            <a:pPr marL="457200" marR="0" lvl="0" indent="-342900" algn="l" rtl="0">
              <a:lnSpc>
                <a:spcPct val="100000"/>
              </a:lnSpc>
              <a:spcBef>
                <a:spcPts val="0"/>
              </a:spcBef>
              <a:spcAft>
                <a:spcPts val="0"/>
              </a:spcAft>
              <a:buClr>
                <a:srgbClr val="6C7D8E"/>
              </a:buClr>
              <a:buSzPts val="1800"/>
              <a:buFont typeface="Roboto" panose="02000000000000000000"/>
              <a:buChar char="●"/>
            </a:pPr>
            <a:r>
              <a:rPr lang="en-GB">
                <a:solidFill>
                  <a:srgbClr val="6C7D8E"/>
                </a:solidFill>
                <a:highlight>
                  <a:srgbClr val="FFFFFF"/>
                </a:highlight>
                <a:latin typeface="Roboto" panose="02000000000000000000"/>
                <a:ea typeface="Roboto" panose="02000000000000000000"/>
                <a:cs typeface="Roboto" panose="02000000000000000000"/>
                <a:sym typeface="Roboto" panose="02000000000000000000"/>
              </a:rPr>
              <a:t>We define initial state and then we just have to notify that the state is changed and the react will automatically render the those changes on the front end behind the scenes.</a:t>
            </a:r>
            <a:endParaRPr>
              <a:solidFill>
                <a:srgbClr val="6C7D8E"/>
              </a:solidFill>
              <a:highlight>
                <a:srgbClr val="FFFFFF"/>
              </a:highlight>
              <a:latin typeface="Roboto" panose="02000000000000000000"/>
              <a:ea typeface="Roboto" panose="02000000000000000000"/>
              <a:cs typeface="Roboto" panose="02000000000000000000"/>
              <a:sym typeface="Roboto" panose="02000000000000000000"/>
            </a:endParaRPr>
          </a:p>
          <a:p>
            <a:pPr marL="457200" marR="0" lvl="0" indent="-342900" algn="l" rtl="0">
              <a:lnSpc>
                <a:spcPct val="100000"/>
              </a:lnSpc>
              <a:spcBef>
                <a:spcPts val="0"/>
              </a:spcBef>
              <a:spcAft>
                <a:spcPts val="0"/>
              </a:spcAft>
              <a:buClr>
                <a:srgbClr val="6C7D8E"/>
              </a:buClr>
              <a:buSzPts val="1800"/>
              <a:buFont typeface="Roboto" panose="02000000000000000000"/>
              <a:buChar char="●"/>
            </a:pPr>
            <a:r>
              <a:rPr lang="en-GB">
                <a:solidFill>
                  <a:srgbClr val="6C7D8E"/>
                </a:solidFill>
                <a:highlight>
                  <a:srgbClr val="FFFFFF"/>
                </a:highlight>
                <a:latin typeface="Roboto" panose="02000000000000000000"/>
                <a:ea typeface="Roboto" panose="02000000000000000000"/>
                <a:cs typeface="Roboto" panose="02000000000000000000"/>
                <a:sym typeface="Roboto" panose="02000000000000000000"/>
              </a:rPr>
              <a:t>Every time the state changes the changes get re rendered so the UI( front end ) changes automatically.</a:t>
            </a:r>
            <a:endParaRPr lang="en-GB">
              <a:solidFill>
                <a:srgbClr val="6C7D8E"/>
              </a:solidFill>
              <a:highlight>
                <a:srgbClr val="FFFFFF"/>
              </a:highlight>
              <a:latin typeface="Roboto" panose="02000000000000000000"/>
              <a:ea typeface="Roboto" panose="02000000000000000000"/>
              <a:cs typeface="Roboto" panose="02000000000000000000"/>
              <a:sym typeface="Roboto" panose="02000000000000000000"/>
            </a:endParaRPr>
          </a:p>
        </p:txBody>
      </p:sp>
      <p:sp>
        <p:nvSpPr>
          <p:cNvPr id="933" name="Google Shape;933;p51"/>
          <p:cNvSpPr txBox="1"/>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fld id="{00000000-1234-1234-1234-123412341234}" type="slidenum">
              <a:rPr lang="en-GB"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rPr>
            </a:fld>
            <a:endPara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endParaRPr>
          </a:p>
        </p:txBody>
      </p:sp>
      <p:pic>
        <p:nvPicPr>
          <p:cNvPr id="934" name="Google Shape;934;p51"/>
          <p:cNvPicPr preferRelativeResize="0"/>
          <p:nvPr/>
        </p:nvPicPr>
        <p:blipFill>
          <a:blip r:embed="rId1"/>
          <a:stretch>
            <a:fillRect/>
          </a:stretch>
        </p:blipFill>
        <p:spPr>
          <a:xfrm>
            <a:off x="7788099" y="141675"/>
            <a:ext cx="1248124" cy="1248124"/>
          </a:xfrm>
          <a:prstGeom prst="rect">
            <a:avLst/>
          </a:prstGeom>
          <a:noFill/>
          <a:ln>
            <a:noFill/>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32">
                                            <p:txEl>
                                              <p:pRg st="0" end="0"/>
                                            </p:txEl>
                                          </p:spTgt>
                                        </p:tgtEl>
                                        <p:attrNameLst>
                                          <p:attrName>style.visibility</p:attrName>
                                        </p:attrNameLst>
                                      </p:cBhvr>
                                      <p:to>
                                        <p:strVal val="visible"/>
                                      </p:to>
                                    </p:set>
                                    <p:animEffect transition="in" filter="fade">
                                      <p:cBhvr>
                                        <p:cTn id="7" dur="1000"/>
                                        <p:tgtEl>
                                          <p:spTgt spid="9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32">
                                            <p:txEl>
                                              <p:pRg st="1" end="1"/>
                                            </p:txEl>
                                          </p:spTgt>
                                        </p:tgtEl>
                                        <p:attrNameLst>
                                          <p:attrName>style.visibility</p:attrName>
                                        </p:attrNameLst>
                                      </p:cBhvr>
                                      <p:to>
                                        <p:strVal val="visible"/>
                                      </p:to>
                                    </p:set>
                                    <p:animEffect transition="in" filter="fade">
                                      <p:cBhvr>
                                        <p:cTn id="12" dur="1000"/>
                                        <p:tgtEl>
                                          <p:spTgt spid="93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32">
                                            <p:txEl>
                                              <p:pRg st="2" end="2"/>
                                            </p:txEl>
                                          </p:spTgt>
                                        </p:tgtEl>
                                        <p:attrNameLst>
                                          <p:attrName>style.visibility</p:attrName>
                                        </p:attrNameLst>
                                      </p:cBhvr>
                                      <p:to>
                                        <p:strVal val="visible"/>
                                      </p:to>
                                    </p:set>
                                    <p:animEffect transition="in" filter="fade">
                                      <p:cBhvr>
                                        <p:cTn id="17" dur="1000"/>
                                        <p:tgtEl>
                                          <p:spTgt spid="932">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938" name="Shape 938"/>
        <p:cNvGrpSpPr/>
        <p:nvPr/>
      </p:nvGrpSpPr>
      <p:grpSpPr>
        <a:xfrm>
          <a:off x="0" y="0"/>
          <a:ext cx="0" cy="0"/>
          <a:chOff x="0" y="0"/>
          <a:chExt cx="0" cy="0"/>
        </a:xfrm>
      </p:grpSpPr>
      <p:sp>
        <p:nvSpPr>
          <p:cNvPr id="939" name="Google Shape;939;p52"/>
          <p:cNvSpPr txBox="1"/>
          <p:nvPr>
            <p:ph type="title"/>
          </p:nvPr>
        </p:nvSpPr>
        <p:spPr>
          <a:xfrm>
            <a:off x="922000" y="532400"/>
            <a:ext cx="68661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434343"/>
              </a:buClr>
              <a:buSzPts val="5800"/>
              <a:buFont typeface="Raleway ExtraBold" panose="020B0803030101060003"/>
              <a:buNone/>
            </a:pPr>
            <a:r>
              <a:rPr lang="en-GB" sz="4000"/>
              <a:t>Props</a:t>
            </a:r>
            <a:endParaRPr sz="40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endParaRPr>
          </a:p>
        </p:txBody>
      </p:sp>
      <p:sp>
        <p:nvSpPr>
          <p:cNvPr id="940" name="Google Shape;940;p52"/>
          <p:cNvSpPr txBox="1"/>
          <p:nvPr>
            <p:ph type="body" idx="1"/>
          </p:nvPr>
        </p:nvSpPr>
        <p:spPr>
          <a:xfrm>
            <a:off x="564350" y="1248875"/>
            <a:ext cx="8131500" cy="31092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6C7D8E"/>
              </a:buClr>
              <a:buSzPts val="1800"/>
              <a:buFont typeface="Roboto" panose="02000000000000000000"/>
              <a:buChar char="●"/>
            </a:pPr>
            <a:r>
              <a:rPr lang="en-GB">
                <a:solidFill>
                  <a:srgbClr val="6C7D8E"/>
                </a:solidFill>
                <a:highlight>
                  <a:srgbClr val="FFFFFF"/>
                </a:highlight>
                <a:latin typeface="Roboto" panose="02000000000000000000"/>
                <a:ea typeface="Roboto" panose="02000000000000000000"/>
                <a:cs typeface="Roboto" panose="02000000000000000000"/>
                <a:sym typeface="Roboto" panose="02000000000000000000"/>
              </a:rPr>
              <a:t>Props are inputs to components.</a:t>
            </a:r>
            <a:br>
              <a:rPr lang="en-GB">
                <a:solidFill>
                  <a:srgbClr val="6C7D8E"/>
                </a:solidFill>
                <a:highlight>
                  <a:srgbClr val="FFFFFF"/>
                </a:highlight>
                <a:latin typeface="Roboto" panose="02000000000000000000"/>
                <a:ea typeface="Roboto" panose="02000000000000000000"/>
                <a:cs typeface="Roboto" panose="02000000000000000000"/>
                <a:sym typeface="Roboto" panose="02000000000000000000"/>
              </a:rPr>
            </a:br>
            <a:endParaRPr>
              <a:solidFill>
                <a:srgbClr val="6C7D8E"/>
              </a:solidFill>
              <a:highlight>
                <a:srgbClr val="FFFFFF"/>
              </a:highlight>
              <a:latin typeface="Roboto" panose="02000000000000000000"/>
              <a:ea typeface="Roboto" panose="02000000000000000000"/>
              <a:cs typeface="Roboto" panose="02000000000000000000"/>
              <a:sym typeface="Roboto" panose="02000000000000000000"/>
            </a:endParaRPr>
          </a:p>
          <a:p>
            <a:pPr marL="457200" marR="0" lvl="0" indent="-342900" algn="l" rtl="0">
              <a:lnSpc>
                <a:spcPct val="100000"/>
              </a:lnSpc>
              <a:spcBef>
                <a:spcPts val="0"/>
              </a:spcBef>
              <a:spcAft>
                <a:spcPts val="0"/>
              </a:spcAft>
              <a:buClr>
                <a:srgbClr val="6C7D8E"/>
              </a:buClr>
              <a:buSzPts val="1800"/>
              <a:buFont typeface="Roboto" panose="02000000000000000000"/>
              <a:buChar char="●"/>
            </a:pPr>
            <a:r>
              <a:rPr lang="en-GB">
                <a:solidFill>
                  <a:srgbClr val="6C7D8E"/>
                </a:solidFill>
                <a:highlight>
                  <a:srgbClr val="FFFFFF"/>
                </a:highlight>
                <a:latin typeface="Roboto" panose="02000000000000000000"/>
                <a:ea typeface="Roboto" panose="02000000000000000000"/>
                <a:cs typeface="Roboto" panose="02000000000000000000"/>
                <a:sym typeface="Roboto" panose="02000000000000000000"/>
              </a:rPr>
              <a:t>S</a:t>
            </a:r>
            <a:r>
              <a:rPr lang="en-GB">
                <a:solidFill>
                  <a:srgbClr val="6C7D8E"/>
                </a:solidFill>
                <a:highlight>
                  <a:srgbClr val="FFFFFF"/>
                </a:highlight>
                <a:latin typeface="Roboto" panose="02000000000000000000"/>
                <a:ea typeface="Roboto" panose="02000000000000000000"/>
                <a:cs typeface="Roboto" panose="02000000000000000000"/>
                <a:sym typeface="Roboto" panose="02000000000000000000"/>
              </a:rPr>
              <a:t>ingle values or objects containing a set of values that are passed to components on creation, using a naming convention similar to HTML-tag attributes</a:t>
            </a:r>
            <a:br>
              <a:rPr lang="en-GB">
                <a:solidFill>
                  <a:srgbClr val="6C7D8E"/>
                </a:solidFill>
                <a:highlight>
                  <a:srgbClr val="FFFFFF"/>
                </a:highlight>
                <a:latin typeface="Roboto" panose="02000000000000000000"/>
                <a:ea typeface="Roboto" panose="02000000000000000000"/>
                <a:cs typeface="Roboto" panose="02000000000000000000"/>
                <a:sym typeface="Roboto" panose="02000000000000000000"/>
              </a:rPr>
            </a:br>
            <a:endParaRPr>
              <a:solidFill>
                <a:srgbClr val="6C7D8E"/>
              </a:solidFill>
              <a:highlight>
                <a:srgbClr val="FFFFFF"/>
              </a:highlight>
              <a:latin typeface="Roboto" panose="02000000000000000000"/>
              <a:ea typeface="Roboto" panose="02000000000000000000"/>
              <a:cs typeface="Roboto" panose="02000000000000000000"/>
              <a:sym typeface="Roboto" panose="02000000000000000000"/>
            </a:endParaRPr>
          </a:p>
          <a:p>
            <a:pPr marL="457200" marR="0" lvl="0" indent="-342900" algn="l" rtl="0">
              <a:lnSpc>
                <a:spcPct val="100000"/>
              </a:lnSpc>
              <a:spcBef>
                <a:spcPts val="0"/>
              </a:spcBef>
              <a:spcAft>
                <a:spcPts val="0"/>
              </a:spcAft>
              <a:buClr>
                <a:srgbClr val="6C7D8E"/>
              </a:buClr>
              <a:buSzPts val="1800"/>
              <a:buFont typeface="Roboto" panose="02000000000000000000"/>
              <a:buChar char="●"/>
            </a:pPr>
            <a:r>
              <a:rPr lang="en-GB">
                <a:solidFill>
                  <a:srgbClr val="6C7D8E"/>
                </a:solidFill>
                <a:highlight>
                  <a:srgbClr val="FFFFFF"/>
                </a:highlight>
                <a:latin typeface="Roboto" panose="02000000000000000000"/>
                <a:ea typeface="Roboto" panose="02000000000000000000"/>
                <a:cs typeface="Roboto" panose="02000000000000000000"/>
                <a:sym typeface="Roboto" panose="02000000000000000000"/>
              </a:rPr>
              <a:t>They are used to:</a:t>
            </a:r>
            <a:br>
              <a:rPr lang="en-GB">
                <a:solidFill>
                  <a:srgbClr val="6C7D8E"/>
                </a:solidFill>
                <a:highlight>
                  <a:srgbClr val="FFFFFF"/>
                </a:highlight>
                <a:latin typeface="Roboto" panose="02000000000000000000"/>
                <a:ea typeface="Roboto" panose="02000000000000000000"/>
                <a:cs typeface="Roboto" panose="02000000000000000000"/>
                <a:sym typeface="Roboto" panose="02000000000000000000"/>
              </a:rPr>
            </a:br>
            <a:r>
              <a:rPr lang="en-GB">
                <a:solidFill>
                  <a:srgbClr val="6C7D8E"/>
                </a:solidFill>
                <a:highlight>
                  <a:srgbClr val="FFFFFF"/>
                </a:highlight>
                <a:latin typeface="Roboto" panose="02000000000000000000"/>
                <a:ea typeface="Roboto" panose="02000000000000000000"/>
                <a:cs typeface="Roboto" panose="02000000000000000000"/>
                <a:sym typeface="Roboto" panose="02000000000000000000"/>
              </a:rPr>
              <a:t> 1-Pass custom data to your component.</a:t>
            </a:r>
            <a:endParaRPr>
              <a:solidFill>
                <a:srgbClr val="6C7D8E"/>
              </a:solidFill>
              <a:highlight>
                <a:srgbClr val="FFFFFF"/>
              </a:highlight>
              <a:latin typeface="Roboto" panose="02000000000000000000"/>
              <a:ea typeface="Roboto" panose="02000000000000000000"/>
              <a:cs typeface="Roboto" panose="02000000000000000000"/>
              <a:sym typeface="Roboto" panose="02000000000000000000"/>
            </a:endParaRPr>
          </a:p>
          <a:p>
            <a:pPr marL="0" marR="0" lvl="0" indent="0" algn="l" rtl="0">
              <a:lnSpc>
                <a:spcPct val="100000"/>
              </a:lnSpc>
              <a:spcBef>
                <a:spcPts val="0"/>
              </a:spcBef>
              <a:spcAft>
                <a:spcPts val="0"/>
              </a:spcAft>
              <a:buNone/>
            </a:pPr>
            <a:r>
              <a:rPr lang="en-GB">
                <a:solidFill>
                  <a:srgbClr val="6C7D8E"/>
                </a:solidFill>
                <a:highlight>
                  <a:srgbClr val="FFFFFF"/>
                </a:highlight>
                <a:latin typeface="Roboto" panose="02000000000000000000"/>
                <a:ea typeface="Roboto" panose="02000000000000000000"/>
                <a:cs typeface="Roboto" panose="02000000000000000000"/>
                <a:sym typeface="Roboto" panose="02000000000000000000"/>
              </a:rPr>
              <a:t>         2-Trigger state changes.</a:t>
            </a:r>
            <a:endParaRPr>
              <a:solidFill>
                <a:srgbClr val="6C7D8E"/>
              </a:solidFill>
              <a:highlight>
                <a:srgbClr val="FFFFFF"/>
              </a:highlight>
              <a:latin typeface="Roboto" panose="02000000000000000000"/>
              <a:ea typeface="Roboto" panose="02000000000000000000"/>
              <a:cs typeface="Roboto" panose="02000000000000000000"/>
              <a:sym typeface="Roboto" panose="02000000000000000000"/>
            </a:endParaRPr>
          </a:p>
          <a:p>
            <a:pPr marL="914400" marR="0" lvl="0" indent="0" algn="l" rtl="0">
              <a:lnSpc>
                <a:spcPct val="100000"/>
              </a:lnSpc>
              <a:spcBef>
                <a:spcPts val="0"/>
              </a:spcBef>
              <a:spcAft>
                <a:spcPts val="0"/>
              </a:spcAft>
              <a:buNone/>
            </a:pPr>
            <a:endParaRPr>
              <a:solidFill>
                <a:srgbClr val="6C7D8E"/>
              </a:solidFill>
              <a:highlight>
                <a:srgbClr val="FFFFFF"/>
              </a:highlight>
              <a:latin typeface="Roboto" panose="02000000000000000000"/>
              <a:ea typeface="Roboto" panose="02000000000000000000"/>
              <a:cs typeface="Roboto" panose="02000000000000000000"/>
              <a:sym typeface="Roboto" panose="02000000000000000000"/>
            </a:endParaRPr>
          </a:p>
        </p:txBody>
      </p:sp>
      <p:sp>
        <p:nvSpPr>
          <p:cNvPr id="941" name="Google Shape;941;p52"/>
          <p:cNvSpPr txBox="1"/>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fld id="{00000000-1234-1234-1234-123412341234}" type="slidenum">
              <a:rPr lang="en-GB"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rPr>
            </a:fld>
            <a:endPara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endParaRPr>
          </a:p>
        </p:txBody>
      </p:sp>
      <p:pic>
        <p:nvPicPr>
          <p:cNvPr id="942" name="Google Shape;942;p52"/>
          <p:cNvPicPr preferRelativeResize="0"/>
          <p:nvPr/>
        </p:nvPicPr>
        <p:blipFill>
          <a:blip r:embed="rId1"/>
          <a:stretch>
            <a:fillRect/>
          </a:stretch>
        </p:blipFill>
        <p:spPr>
          <a:xfrm>
            <a:off x="7788099" y="141675"/>
            <a:ext cx="1248124" cy="1248124"/>
          </a:xfrm>
          <a:prstGeom prst="rect">
            <a:avLst/>
          </a:prstGeom>
          <a:noFill/>
          <a:ln>
            <a:noFill/>
          </a:ln>
        </p:spPr>
      </p:pic>
      <p:pic>
        <p:nvPicPr>
          <p:cNvPr id="943" name="Google Shape;943;p52"/>
          <p:cNvPicPr preferRelativeResize="0"/>
          <p:nvPr/>
        </p:nvPicPr>
        <p:blipFill>
          <a:blip r:embed="rId2"/>
          <a:stretch>
            <a:fillRect/>
          </a:stretch>
        </p:blipFill>
        <p:spPr>
          <a:xfrm>
            <a:off x="5221850" y="1389800"/>
            <a:ext cx="3341150" cy="328484"/>
          </a:xfrm>
          <a:prstGeom prst="rect">
            <a:avLst/>
          </a:prstGeom>
          <a:noFill/>
          <a:ln>
            <a:noFill/>
          </a:ln>
        </p:spPr>
      </p:pic>
      <p:pic>
        <p:nvPicPr>
          <p:cNvPr id="944" name="Google Shape;944;p52"/>
          <p:cNvPicPr preferRelativeResize="0"/>
          <p:nvPr/>
        </p:nvPicPr>
        <p:blipFill>
          <a:blip r:embed="rId3"/>
          <a:stretch>
            <a:fillRect/>
          </a:stretch>
        </p:blipFill>
        <p:spPr>
          <a:xfrm>
            <a:off x="5263250" y="2784396"/>
            <a:ext cx="3341150" cy="781170"/>
          </a:xfrm>
          <a:prstGeom prst="rect">
            <a:avLst/>
          </a:prstGeom>
          <a:noFill/>
          <a:ln>
            <a:noFill/>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0">
                                            <p:txEl>
                                              <p:pRg st="0" end="0"/>
                                            </p:txEl>
                                          </p:spTgt>
                                        </p:tgtEl>
                                        <p:attrNameLst>
                                          <p:attrName>style.visibility</p:attrName>
                                        </p:attrNameLst>
                                      </p:cBhvr>
                                      <p:to>
                                        <p:strVal val="visible"/>
                                      </p:to>
                                    </p:set>
                                    <p:animEffect transition="in" filter="fade">
                                      <p:cBhvr>
                                        <p:cTn id="7" dur="1000"/>
                                        <p:tgtEl>
                                          <p:spTgt spid="9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0">
                                            <p:txEl>
                                              <p:pRg st="1" end="1"/>
                                            </p:txEl>
                                          </p:spTgt>
                                        </p:tgtEl>
                                        <p:attrNameLst>
                                          <p:attrName>style.visibility</p:attrName>
                                        </p:attrNameLst>
                                      </p:cBhvr>
                                      <p:to>
                                        <p:strVal val="visible"/>
                                      </p:to>
                                    </p:set>
                                    <p:animEffect transition="in" filter="fade">
                                      <p:cBhvr>
                                        <p:cTn id="12" dur="1000"/>
                                        <p:tgtEl>
                                          <p:spTgt spid="94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40">
                                            <p:txEl>
                                              <p:pRg st="2" end="2"/>
                                            </p:txEl>
                                          </p:spTgt>
                                        </p:tgtEl>
                                        <p:attrNameLst>
                                          <p:attrName>style.visibility</p:attrName>
                                        </p:attrNameLst>
                                      </p:cBhvr>
                                      <p:to>
                                        <p:strVal val="visible"/>
                                      </p:to>
                                    </p:set>
                                    <p:animEffect transition="in" filter="fade">
                                      <p:cBhvr>
                                        <p:cTn id="17" dur="1000"/>
                                        <p:tgtEl>
                                          <p:spTgt spid="94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40">
                                            <p:txEl>
                                              <p:pRg st="3" end="3"/>
                                            </p:txEl>
                                          </p:spTgt>
                                        </p:tgtEl>
                                        <p:attrNameLst>
                                          <p:attrName>style.visibility</p:attrName>
                                        </p:attrNameLst>
                                      </p:cBhvr>
                                      <p:to>
                                        <p:strVal val="visible"/>
                                      </p:to>
                                    </p:set>
                                    <p:animEffect transition="in" filter="fade">
                                      <p:cBhvr>
                                        <p:cTn id="22" dur="1000"/>
                                        <p:tgtEl>
                                          <p:spTgt spid="94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40">
                                            <p:txEl>
                                              <p:pRg st="4" end="4"/>
                                            </p:txEl>
                                          </p:spTgt>
                                        </p:tgtEl>
                                        <p:attrNameLst>
                                          <p:attrName>style.visibility</p:attrName>
                                        </p:attrNameLst>
                                      </p:cBhvr>
                                      <p:to>
                                        <p:strVal val="visible"/>
                                      </p:to>
                                    </p:set>
                                    <p:animEffect transition="in" filter="fade">
                                      <p:cBhvr>
                                        <p:cTn id="27" dur="1000"/>
                                        <p:tgtEl>
                                          <p:spTgt spid="940">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956" name="Shape 956"/>
        <p:cNvGrpSpPr/>
        <p:nvPr/>
      </p:nvGrpSpPr>
      <p:grpSpPr>
        <a:xfrm>
          <a:off x="0" y="0"/>
          <a:ext cx="0" cy="0"/>
          <a:chOff x="0" y="0"/>
          <a:chExt cx="0" cy="0"/>
        </a:xfrm>
      </p:grpSpPr>
      <p:sp>
        <p:nvSpPr>
          <p:cNvPr id="957" name="Google Shape;957;p54"/>
          <p:cNvSpPr txBox="1"/>
          <p:nvPr>
            <p:ph type="title"/>
          </p:nvPr>
        </p:nvSpPr>
        <p:spPr>
          <a:xfrm>
            <a:off x="922000" y="891775"/>
            <a:ext cx="68661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434343"/>
              </a:buClr>
              <a:buSzPts val="5800"/>
              <a:buFont typeface="Raleway ExtraBold" panose="020B0803030101060003"/>
              <a:buNone/>
            </a:pPr>
            <a:r>
              <a:rPr lang="en-GB" sz="3000"/>
              <a:t>Difference between</a:t>
            </a:r>
            <a:r>
              <a:rPr lang="en-GB" sz="30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rPr>
              <a:t> </a:t>
            </a:r>
            <a:r>
              <a:rPr lang="en-GB" sz="3000">
                <a:solidFill>
                  <a:srgbClr val="FFB600"/>
                </a:solidFill>
              </a:rPr>
              <a:t>State</a:t>
            </a:r>
            <a:r>
              <a:rPr lang="en-GB" sz="30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rPr>
              <a:t> </a:t>
            </a:r>
            <a:r>
              <a:rPr lang="en-GB" sz="3000"/>
              <a:t>&amp;</a:t>
            </a:r>
            <a:r>
              <a:rPr lang="en-GB" sz="30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rPr>
              <a:t> </a:t>
            </a:r>
            <a:r>
              <a:rPr lang="en-GB" sz="3000">
                <a:solidFill>
                  <a:srgbClr val="FFB600"/>
                </a:solidFill>
              </a:rPr>
              <a:t>Props</a:t>
            </a:r>
            <a:r>
              <a:rPr lang="en-GB" sz="30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rPr>
              <a:t> </a:t>
            </a:r>
            <a:endParaRPr sz="30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endParaRPr>
          </a:p>
        </p:txBody>
      </p:sp>
      <p:sp>
        <p:nvSpPr>
          <p:cNvPr id="958" name="Google Shape;958;p54"/>
          <p:cNvSpPr txBox="1"/>
          <p:nvPr>
            <p:ph type="body" idx="1"/>
          </p:nvPr>
        </p:nvSpPr>
        <p:spPr>
          <a:xfrm>
            <a:off x="767575" y="2544300"/>
            <a:ext cx="3552600" cy="204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FFB600"/>
              </a:buClr>
              <a:buSzPts val="1400"/>
              <a:buFont typeface="Raleway Light" panose="020B0403030101060003"/>
              <a:buNone/>
            </a:pPr>
            <a:r>
              <a:rPr lang="en-GB" b="1">
                <a:latin typeface="Raleway" panose="020B0503030101060003"/>
                <a:ea typeface="Raleway" panose="020B0503030101060003"/>
                <a:cs typeface="Raleway" panose="020B0503030101060003"/>
                <a:sym typeface="Raleway" panose="020B0503030101060003"/>
              </a:rPr>
              <a:t>Props</a:t>
            </a:r>
            <a:endParaRPr sz="1400" b="1" i="0" u="none" strike="noStrike" cap="none">
              <a:solidFill>
                <a:srgbClr val="666666"/>
              </a:solidFill>
              <a:latin typeface="Raleway" panose="020B0503030101060003"/>
              <a:ea typeface="Raleway" panose="020B0503030101060003"/>
              <a:cs typeface="Raleway" panose="020B0503030101060003"/>
              <a:sym typeface="Raleway" panose="020B0503030101060003"/>
            </a:endParaRPr>
          </a:p>
          <a:p>
            <a:pPr marL="0" marR="0" lvl="0" indent="0" algn="l" rtl="0">
              <a:lnSpc>
                <a:spcPct val="100000"/>
              </a:lnSpc>
              <a:spcBef>
                <a:spcPts val="600"/>
              </a:spcBef>
              <a:spcAft>
                <a:spcPts val="0"/>
              </a:spcAft>
              <a:buClr>
                <a:srgbClr val="FFB600"/>
              </a:buClr>
              <a:buSzPts val="1400"/>
              <a:buFont typeface="Raleway Light" panose="020B0403030101060003"/>
              <a:buNone/>
            </a:pPr>
            <a:r>
              <a:rPr lang="en-GB"/>
              <a:t>=Props is passed by the parent to the Child components</a:t>
            </a:r>
            <a:endParaRPr lang="en-GB"/>
          </a:p>
          <a:p>
            <a:pPr marL="0" marR="0" lvl="0" indent="0" algn="l" rtl="0">
              <a:lnSpc>
                <a:spcPct val="100000"/>
              </a:lnSpc>
              <a:spcBef>
                <a:spcPts val="600"/>
              </a:spcBef>
              <a:spcAft>
                <a:spcPts val="0"/>
              </a:spcAft>
              <a:buClr>
                <a:srgbClr val="FFB600"/>
              </a:buClr>
              <a:buSzPts val="1400"/>
              <a:buFont typeface="Raleway Light" panose="020B0403030101060003"/>
              <a:buNone/>
            </a:pPr>
            <a:r>
              <a:rPr lang="en-GB"/>
              <a:t>-A component should never modify its own props</a:t>
            </a:r>
            <a:endParaRPr lang="en-GB"/>
          </a:p>
        </p:txBody>
      </p:sp>
      <p:sp>
        <p:nvSpPr>
          <p:cNvPr id="959" name="Google Shape;959;p54"/>
          <p:cNvSpPr txBox="1"/>
          <p:nvPr>
            <p:ph type="body" idx="2"/>
          </p:nvPr>
        </p:nvSpPr>
        <p:spPr>
          <a:xfrm>
            <a:off x="4791975" y="2498050"/>
            <a:ext cx="3263100" cy="204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FFB600"/>
              </a:buClr>
              <a:buSzPts val="1400"/>
              <a:buFont typeface="Raleway Light" panose="020B0403030101060003"/>
              <a:buNone/>
            </a:pPr>
            <a:r>
              <a:rPr lang="en-GB" b="1">
                <a:latin typeface="Raleway" panose="020B0503030101060003"/>
                <a:ea typeface="Raleway" panose="020B0503030101060003"/>
                <a:cs typeface="Raleway" panose="020B0503030101060003"/>
                <a:sym typeface="Raleway" panose="020B0503030101060003"/>
              </a:rPr>
              <a:t>Component State</a:t>
            </a:r>
            <a:endParaRPr sz="1400" b="1" i="0" u="none" strike="noStrike" cap="none">
              <a:solidFill>
                <a:srgbClr val="666666"/>
              </a:solidFill>
              <a:latin typeface="Raleway" panose="020B0503030101060003"/>
              <a:ea typeface="Raleway" panose="020B0503030101060003"/>
              <a:cs typeface="Raleway" panose="020B0503030101060003"/>
              <a:sym typeface="Raleway" panose="020B0503030101060003"/>
            </a:endParaRPr>
          </a:p>
          <a:p>
            <a:pPr marL="0" marR="0" lvl="0" indent="0" algn="l" rtl="0">
              <a:lnSpc>
                <a:spcPct val="100000"/>
              </a:lnSpc>
              <a:spcBef>
                <a:spcPts val="600"/>
              </a:spcBef>
              <a:spcAft>
                <a:spcPts val="0"/>
              </a:spcAft>
              <a:buClr>
                <a:srgbClr val="FFB600"/>
              </a:buClr>
              <a:buSzPts val="1400"/>
              <a:buFont typeface="Raleway Light" panose="020B0403030101060003"/>
              <a:buNone/>
            </a:pPr>
            <a:r>
              <a:rPr lang="en-GB"/>
              <a:t>=State is managed within a component for internal communication</a:t>
            </a:r>
            <a:endParaRPr lang="en-GB"/>
          </a:p>
          <a:p>
            <a:pPr marL="0" marR="0" lvl="0" indent="0" algn="l" rtl="0">
              <a:lnSpc>
                <a:spcPct val="100000"/>
              </a:lnSpc>
              <a:spcBef>
                <a:spcPts val="600"/>
              </a:spcBef>
              <a:spcAft>
                <a:spcPts val="0"/>
              </a:spcAft>
              <a:buClr>
                <a:srgbClr val="FFB600"/>
              </a:buClr>
              <a:buSzPts val="1400"/>
              <a:buFont typeface="Raleway Light" panose="020B0403030101060003"/>
              <a:buNone/>
            </a:pPr>
            <a:r>
              <a:rPr lang="en-GB"/>
              <a:t>- State can be modified using setState() and when value of state changes render() is called.</a:t>
            </a:r>
            <a:endParaRPr lang="en-GB"/>
          </a:p>
        </p:txBody>
      </p:sp>
      <p:sp>
        <p:nvSpPr>
          <p:cNvPr id="960" name="Google Shape;960;p54"/>
          <p:cNvSpPr txBox="1"/>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fld id="{00000000-1234-1234-1234-123412341234}" type="slidenum">
              <a:rPr lang="en-GB"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rPr>
            </a:fld>
            <a:endPara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endParaRPr>
          </a:p>
        </p:txBody>
      </p:sp>
      <p:sp>
        <p:nvSpPr>
          <p:cNvPr id="961" name="Google Shape;961;p54"/>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B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62" name="Google Shape;962;p54"/>
          <p:cNvSpPr txBox="1"/>
          <p:nvPr/>
        </p:nvSpPr>
        <p:spPr>
          <a:xfrm>
            <a:off x="838300" y="1599375"/>
            <a:ext cx="6949800" cy="79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450">
                <a:solidFill>
                  <a:srgbClr val="6C7D8E"/>
                </a:solidFill>
                <a:highlight>
                  <a:srgbClr val="FFFFFF"/>
                </a:highlight>
                <a:latin typeface="Roboto" panose="02000000000000000000"/>
                <a:ea typeface="Roboto" panose="02000000000000000000"/>
                <a:cs typeface="Roboto" panose="02000000000000000000"/>
                <a:sym typeface="Roboto" panose="02000000000000000000"/>
              </a:rPr>
              <a:t>The props( properties ) and state are both JavaScript objects. Props are like an args of a function and states are like local variables inside the function</a:t>
            </a:r>
            <a:endParaRPr lang="en-GB" sz="1450">
              <a:solidFill>
                <a:srgbClr val="6C7D8E"/>
              </a:solidFill>
              <a:highlight>
                <a:srgbClr val="FFFFFF"/>
              </a:highlight>
              <a:latin typeface="Roboto" panose="02000000000000000000"/>
              <a:ea typeface="Roboto" panose="02000000000000000000"/>
              <a:cs typeface="Roboto" panose="02000000000000000000"/>
              <a:sym typeface="Roboto" panose="0200000000000000000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2"/>
                                        </p:tgtEl>
                                        <p:attrNameLst>
                                          <p:attrName>style.visibility</p:attrName>
                                        </p:attrNameLst>
                                      </p:cBhvr>
                                      <p:to>
                                        <p:strVal val="visible"/>
                                      </p:to>
                                    </p:set>
                                    <p:animEffect transition="in" filter="fade">
                                      <p:cBhvr>
                                        <p:cTn id="7" dur="1000"/>
                                        <p:tgtEl>
                                          <p:spTgt spid="9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58">
                                            <p:txEl>
                                              <p:pRg st="0" end="0"/>
                                            </p:txEl>
                                          </p:spTgt>
                                        </p:tgtEl>
                                        <p:attrNameLst>
                                          <p:attrName>style.visibility</p:attrName>
                                        </p:attrNameLst>
                                      </p:cBhvr>
                                      <p:to>
                                        <p:strVal val="visible"/>
                                      </p:to>
                                    </p:set>
                                    <p:animEffect transition="in" filter="fade">
                                      <p:cBhvr>
                                        <p:cTn id="12" dur="1000"/>
                                        <p:tgtEl>
                                          <p:spTgt spid="95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58">
                                            <p:txEl>
                                              <p:pRg st="1" end="1"/>
                                            </p:txEl>
                                          </p:spTgt>
                                        </p:tgtEl>
                                        <p:attrNameLst>
                                          <p:attrName>style.visibility</p:attrName>
                                        </p:attrNameLst>
                                      </p:cBhvr>
                                      <p:to>
                                        <p:strVal val="visible"/>
                                      </p:to>
                                    </p:set>
                                    <p:animEffect transition="in" filter="fade">
                                      <p:cBhvr>
                                        <p:cTn id="17" dur="1000"/>
                                        <p:tgtEl>
                                          <p:spTgt spid="95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58">
                                            <p:txEl>
                                              <p:pRg st="2" end="2"/>
                                            </p:txEl>
                                          </p:spTgt>
                                        </p:tgtEl>
                                        <p:attrNameLst>
                                          <p:attrName>style.visibility</p:attrName>
                                        </p:attrNameLst>
                                      </p:cBhvr>
                                      <p:to>
                                        <p:strVal val="visible"/>
                                      </p:to>
                                    </p:set>
                                    <p:animEffect transition="in" filter="fade">
                                      <p:cBhvr>
                                        <p:cTn id="22" dur="1000"/>
                                        <p:tgtEl>
                                          <p:spTgt spid="95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59">
                                            <p:txEl>
                                              <p:pRg st="0" end="0"/>
                                            </p:txEl>
                                          </p:spTgt>
                                        </p:tgtEl>
                                        <p:attrNameLst>
                                          <p:attrName>style.visibility</p:attrName>
                                        </p:attrNameLst>
                                      </p:cBhvr>
                                      <p:to>
                                        <p:strVal val="visible"/>
                                      </p:to>
                                    </p:set>
                                    <p:animEffect transition="in" filter="fade">
                                      <p:cBhvr>
                                        <p:cTn id="27" dur="1000"/>
                                        <p:tgtEl>
                                          <p:spTgt spid="95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59">
                                            <p:txEl>
                                              <p:pRg st="1" end="1"/>
                                            </p:txEl>
                                          </p:spTgt>
                                        </p:tgtEl>
                                        <p:attrNameLst>
                                          <p:attrName>style.visibility</p:attrName>
                                        </p:attrNameLst>
                                      </p:cBhvr>
                                      <p:to>
                                        <p:strVal val="visible"/>
                                      </p:to>
                                    </p:set>
                                    <p:animEffect transition="in" filter="fade">
                                      <p:cBhvr>
                                        <p:cTn id="32" dur="1000"/>
                                        <p:tgtEl>
                                          <p:spTgt spid="959">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59">
                                            <p:txEl>
                                              <p:pRg st="2" end="2"/>
                                            </p:txEl>
                                          </p:spTgt>
                                        </p:tgtEl>
                                        <p:attrNameLst>
                                          <p:attrName>style.visibility</p:attrName>
                                        </p:attrNameLst>
                                      </p:cBhvr>
                                      <p:to>
                                        <p:strVal val="visible"/>
                                      </p:to>
                                    </p:set>
                                    <p:animEffect transition="in" filter="fade">
                                      <p:cBhvr>
                                        <p:cTn id="37" dur="1000"/>
                                        <p:tgtEl>
                                          <p:spTgt spid="959">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205" name="Shape 1205"/>
        <p:cNvGrpSpPr/>
        <p:nvPr/>
      </p:nvGrpSpPr>
      <p:grpSpPr>
        <a:xfrm>
          <a:off x="0" y="0"/>
          <a:ext cx="0" cy="0"/>
          <a:chOff x="0" y="0"/>
          <a:chExt cx="0" cy="0"/>
        </a:xfrm>
      </p:grpSpPr>
      <p:sp>
        <p:nvSpPr>
          <p:cNvPr id="1206" name="Google Shape;1206;p83"/>
          <p:cNvSpPr txBox="1"/>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fld id="{00000000-1234-1234-1234-123412341234}" type="slidenum">
              <a:rPr lang="en-GB"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rPr>
            </a:fld>
            <a:endPara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endParaRPr>
          </a:p>
        </p:txBody>
      </p:sp>
      <p:sp>
        <p:nvSpPr>
          <p:cNvPr id="1207" name="Google Shape;1207;p83"/>
          <p:cNvSpPr txBox="1"/>
          <p:nvPr>
            <p:ph type="ctrTitle" idx="4294967295"/>
          </p:nvPr>
        </p:nvSpPr>
        <p:spPr>
          <a:xfrm>
            <a:off x="685800" y="1507150"/>
            <a:ext cx="6593700" cy="1159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434343"/>
              </a:buClr>
              <a:buSzPts val="5800"/>
              <a:buFont typeface="Raleway ExtraBold" panose="020B0803030101060003"/>
              <a:buNone/>
            </a:pPr>
            <a:r>
              <a:rPr lang="en-GB" sz="96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rPr>
              <a:t>Thanks!</a:t>
            </a:r>
            <a:endParaRPr sz="96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endParaRPr>
          </a:p>
        </p:txBody>
      </p:sp>
      <p:sp>
        <p:nvSpPr>
          <p:cNvPr id="1208" name="Google Shape;1208;p83"/>
          <p:cNvSpPr txBox="1"/>
          <p:nvPr>
            <p:ph type="subTitle" idx="4294967295"/>
          </p:nvPr>
        </p:nvSpPr>
        <p:spPr>
          <a:xfrm>
            <a:off x="685800" y="2860000"/>
            <a:ext cx="6593700" cy="1930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FFB600"/>
              </a:buClr>
              <a:buSzPts val="1800"/>
              <a:buFont typeface="Raleway Light" panose="020B0403030101060003"/>
              <a:buNone/>
            </a:pPr>
            <a:r>
              <a:rPr lang="en-GB" sz="3600" b="1" i="0" u="none" strike="noStrike" cap="none">
                <a:solidFill>
                  <a:srgbClr val="666666"/>
                </a:solidFill>
                <a:latin typeface="Raleway Light" panose="020B0403030101060003"/>
                <a:ea typeface="Raleway Light" panose="020B0403030101060003"/>
                <a:cs typeface="Raleway Light" panose="020B0403030101060003"/>
                <a:sym typeface="Raleway Light" panose="020B0403030101060003"/>
              </a:rPr>
              <a:t>Any questions?</a:t>
            </a:r>
            <a:br>
              <a:rPr lang="en-GB" sz="3600" b="1" i="0" u="none" strike="noStrike" cap="none">
                <a:solidFill>
                  <a:srgbClr val="666666"/>
                </a:solidFill>
                <a:latin typeface="Raleway Light" panose="020B0403030101060003"/>
                <a:ea typeface="Raleway Light" panose="020B0403030101060003"/>
                <a:cs typeface="Raleway Light" panose="020B0403030101060003"/>
                <a:sym typeface="Raleway Light" panose="020B0403030101060003"/>
              </a:rPr>
            </a:br>
            <a:r>
              <a:rPr lang="en-GB" sz="2600">
                <a:solidFill>
                  <a:srgbClr val="434343"/>
                </a:solidFill>
                <a:latin typeface="Barlow" panose="00000500000000000000"/>
                <a:ea typeface="Barlow" panose="00000500000000000000"/>
                <a:cs typeface="Barlow" panose="00000500000000000000"/>
                <a:sym typeface="Barlow" panose="00000500000000000000"/>
              </a:rPr>
              <a:t>                   </a:t>
            </a:r>
            <a:endParaRPr sz="3600" b="1"/>
          </a:p>
        </p:txBody>
      </p:sp>
      <p:sp>
        <p:nvSpPr>
          <p:cNvPr id="1209" name="Google Shape;1209;p83"/>
          <p:cNvSpPr/>
          <p:nvPr/>
        </p:nvSpPr>
        <p:spPr>
          <a:xfrm>
            <a:off x="8054234" y="327815"/>
            <a:ext cx="798007" cy="72583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B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210" name="Google Shape;1210;p83"/>
          <p:cNvPicPr preferRelativeResize="0"/>
          <p:nvPr/>
        </p:nvPicPr>
        <p:blipFill rotWithShape="1">
          <a:blip r:embed="rId1"/>
          <a:srcRect t="14798" b="14798"/>
          <a:stretch>
            <a:fillRect/>
          </a:stretch>
        </p:blipFill>
        <p:spPr>
          <a:xfrm>
            <a:off x="5956275" y="1302451"/>
            <a:ext cx="2481799" cy="3106274"/>
          </a:xfrm>
          <a:prstGeom prst="rect">
            <a:avLst/>
          </a:prstGeom>
          <a:noFill/>
          <a:ln>
            <a:noFill/>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08">
                                            <p:txEl>
                                              <p:pRg st="0" end="0"/>
                                            </p:txEl>
                                          </p:spTgt>
                                        </p:tgtEl>
                                        <p:attrNameLst>
                                          <p:attrName>style.visibility</p:attrName>
                                        </p:attrNameLst>
                                      </p:cBhvr>
                                      <p:to>
                                        <p:strVal val="visible"/>
                                      </p:to>
                                    </p:set>
                                    <p:animEffect transition="in" filter="fade">
                                      <p:cBhvr>
                                        <p:cTn id="7" dur="1000"/>
                                        <p:tgtEl>
                                          <p:spTgt spid="1208">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49" name="Google Shape;149;p27"/>
          <p:cNvSpPr txBox="1"/>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fld id="{00000000-1234-1234-1234-123412341234}" type="slidenum">
              <a:rPr lang="en-GB"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rPr>
            </a:fld>
            <a:endPara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endParaRPr>
          </a:p>
        </p:txBody>
      </p:sp>
      <p:pic>
        <p:nvPicPr>
          <p:cNvPr id="150" name="Google Shape;150;p27"/>
          <p:cNvPicPr preferRelativeResize="0"/>
          <p:nvPr/>
        </p:nvPicPr>
        <p:blipFill>
          <a:blip r:embed="rId1"/>
          <a:stretch>
            <a:fillRect/>
          </a:stretch>
        </p:blipFill>
        <p:spPr>
          <a:xfrm>
            <a:off x="7788099" y="141675"/>
            <a:ext cx="1248124" cy="1248124"/>
          </a:xfrm>
          <a:prstGeom prst="rect">
            <a:avLst/>
          </a:prstGeom>
          <a:noFill/>
          <a:ln>
            <a:noFill/>
          </a:ln>
        </p:spPr>
      </p:pic>
      <p:sp>
        <p:nvSpPr>
          <p:cNvPr id="151" name="Google Shape;151;p27"/>
          <p:cNvSpPr/>
          <p:nvPr/>
        </p:nvSpPr>
        <p:spPr>
          <a:xfrm>
            <a:off x="3802893" y="1001000"/>
            <a:ext cx="1538100" cy="442500"/>
          </a:xfrm>
          <a:prstGeom prst="roundRect">
            <a:avLst>
              <a:gd name="adj" fmla="val 50000"/>
            </a:avLst>
          </a:prstGeom>
          <a:solidFill>
            <a:srgbClr val="0944A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FFFFFF"/>
                </a:solidFill>
                <a:latin typeface="Roboto" panose="02000000000000000000"/>
                <a:ea typeface="Roboto" panose="02000000000000000000"/>
                <a:cs typeface="Roboto" panose="02000000000000000000"/>
                <a:sym typeface="Roboto" panose="02000000000000000000"/>
              </a:rPr>
              <a:t>Lorem Ipsum</a:t>
            </a:r>
            <a:endParaRPr>
              <a:solidFill>
                <a:srgbClr val="FFFFFF"/>
              </a:solidFill>
            </a:endParaRPr>
          </a:p>
        </p:txBody>
      </p:sp>
      <p:sp>
        <p:nvSpPr>
          <p:cNvPr id="152" name="Google Shape;152;p27"/>
          <p:cNvSpPr/>
          <p:nvPr/>
        </p:nvSpPr>
        <p:spPr>
          <a:xfrm>
            <a:off x="5573190" y="1900701"/>
            <a:ext cx="1538100" cy="442500"/>
          </a:xfrm>
          <a:prstGeom prst="roundRect">
            <a:avLst>
              <a:gd name="adj" fmla="val 50000"/>
            </a:avLst>
          </a:prstGeom>
          <a:solidFill>
            <a:srgbClr val="0C58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FFFFFF"/>
                </a:solidFill>
                <a:latin typeface="Roboto" panose="02000000000000000000"/>
                <a:ea typeface="Roboto" panose="02000000000000000000"/>
                <a:cs typeface="Roboto" panose="02000000000000000000"/>
                <a:sym typeface="Roboto" panose="02000000000000000000"/>
              </a:rPr>
              <a:t>Lorem Ipsum</a:t>
            </a:r>
            <a:endParaRPr>
              <a:solidFill>
                <a:srgbClr val="FFFFFF"/>
              </a:solidFill>
            </a:endParaRPr>
          </a:p>
        </p:txBody>
      </p:sp>
      <p:sp>
        <p:nvSpPr>
          <p:cNvPr id="153" name="Google Shape;153;p27"/>
          <p:cNvSpPr/>
          <p:nvPr/>
        </p:nvSpPr>
        <p:spPr>
          <a:xfrm>
            <a:off x="2032597" y="1900701"/>
            <a:ext cx="1538100" cy="442500"/>
          </a:xfrm>
          <a:prstGeom prst="roundRect">
            <a:avLst>
              <a:gd name="adj" fmla="val 50000"/>
            </a:avLst>
          </a:prstGeom>
          <a:solidFill>
            <a:srgbClr val="0C58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FFFFFF"/>
                </a:solidFill>
                <a:latin typeface="Roboto" panose="02000000000000000000"/>
                <a:ea typeface="Roboto" panose="02000000000000000000"/>
                <a:cs typeface="Roboto" panose="02000000000000000000"/>
                <a:sym typeface="Roboto" panose="02000000000000000000"/>
              </a:rPr>
              <a:t>Lorem Ipsum</a:t>
            </a:r>
            <a:endParaRPr>
              <a:solidFill>
                <a:srgbClr val="FFFFFF"/>
              </a:solidFill>
            </a:endParaRPr>
          </a:p>
        </p:txBody>
      </p:sp>
      <p:sp>
        <p:nvSpPr>
          <p:cNvPr id="154" name="Google Shape;154;p27"/>
          <p:cNvSpPr/>
          <p:nvPr/>
        </p:nvSpPr>
        <p:spPr>
          <a:xfrm>
            <a:off x="1187350" y="2800403"/>
            <a:ext cx="1538100" cy="442500"/>
          </a:xfrm>
          <a:prstGeom prst="roundRect">
            <a:avLst>
              <a:gd name="adj" fmla="val 50000"/>
            </a:avLst>
          </a:prstGeom>
          <a:solidFill>
            <a:srgbClr val="0D5DD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FFFFFF"/>
                </a:solidFill>
                <a:latin typeface="Roboto" panose="02000000000000000000"/>
                <a:ea typeface="Roboto" panose="02000000000000000000"/>
                <a:cs typeface="Roboto" panose="02000000000000000000"/>
                <a:sym typeface="Roboto" panose="02000000000000000000"/>
              </a:rPr>
              <a:t>Lorem Ipsum</a:t>
            </a:r>
            <a:endParaRPr>
              <a:solidFill>
                <a:srgbClr val="FFFFFF"/>
              </a:solidFill>
            </a:endParaRPr>
          </a:p>
        </p:txBody>
      </p:sp>
      <p:sp>
        <p:nvSpPr>
          <p:cNvPr id="155" name="Google Shape;155;p27"/>
          <p:cNvSpPr/>
          <p:nvPr/>
        </p:nvSpPr>
        <p:spPr>
          <a:xfrm>
            <a:off x="4727950" y="2800403"/>
            <a:ext cx="1538100" cy="442500"/>
          </a:xfrm>
          <a:prstGeom prst="roundRect">
            <a:avLst>
              <a:gd name="adj" fmla="val 50000"/>
            </a:avLst>
          </a:prstGeom>
          <a:solidFill>
            <a:srgbClr val="0D5DD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FFFFFF"/>
                </a:solidFill>
                <a:latin typeface="Roboto" panose="02000000000000000000"/>
                <a:ea typeface="Roboto" panose="02000000000000000000"/>
                <a:cs typeface="Roboto" panose="02000000000000000000"/>
                <a:sym typeface="Roboto" panose="02000000000000000000"/>
              </a:rPr>
              <a:t>Lorem Ipsum</a:t>
            </a:r>
            <a:endParaRPr>
              <a:solidFill>
                <a:srgbClr val="FFFFFF"/>
              </a:solidFill>
            </a:endParaRPr>
          </a:p>
        </p:txBody>
      </p:sp>
      <p:sp>
        <p:nvSpPr>
          <p:cNvPr id="156" name="Google Shape;156;p27"/>
          <p:cNvSpPr/>
          <p:nvPr/>
        </p:nvSpPr>
        <p:spPr>
          <a:xfrm>
            <a:off x="6418443" y="2800403"/>
            <a:ext cx="1538100" cy="442500"/>
          </a:xfrm>
          <a:prstGeom prst="roundRect">
            <a:avLst>
              <a:gd name="adj" fmla="val 50000"/>
            </a:avLst>
          </a:prstGeom>
          <a:solidFill>
            <a:srgbClr val="0D5DD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FFFFFF"/>
                </a:solidFill>
                <a:latin typeface="Roboto" panose="02000000000000000000"/>
                <a:ea typeface="Roboto" panose="02000000000000000000"/>
                <a:cs typeface="Roboto" panose="02000000000000000000"/>
                <a:sym typeface="Roboto" panose="02000000000000000000"/>
              </a:rPr>
              <a:t>Lorem Ipsum</a:t>
            </a:r>
            <a:endParaRPr>
              <a:solidFill>
                <a:srgbClr val="FFFFFF"/>
              </a:solidFill>
            </a:endParaRPr>
          </a:p>
        </p:txBody>
      </p:sp>
      <p:cxnSp>
        <p:nvCxnSpPr>
          <p:cNvPr id="157" name="Google Shape;157;p27"/>
          <p:cNvCxnSpPr>
            <a:stCxn id="151" idx="2"/>
            <a:endCxn id="152" idx="0"/>
          </p:cNvCxnSpPr>
          <p:nvPr/>
        </p:nvCxnSpPr>
        <p:spPr>
          <a:xfrm rot="-5400000" flipH="1">
            <a:off x="5228493" y="786950"/>
            <a:ext cx="457200" cy="17703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158" name="Google Shape;158;p27"/>
          <p:cNvCxnSpPr>
            <a:stCxn id="153" idx="0"/>
            <a:endCxn id="151" idx="2"/>
          </p:cNvCxnSpPr>
          <p:nvPr/>
        </p:nvCxnSpPr>
        <p:spPr>
          <a:xfrm rot="-5400000">
            <a:off x="3458197" y="786951"/>
            <a:ext cx="457200" cy="17703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159" name="Google Shape;159;p27"/>
          <p:cNvCxnSpPr>
            <a:stCxn id="154" idx="0"/>
            <a:endCxn id="153" idx="2"/>
          </p:cNvCxnSpPr>
          <p:nvPr/>
        </p:nvCxnSpPr>
        <p:spPr>
          <a:xfrm rot="-5400000">
            <a:off x="2150350" y="2149253"/>
            <a:ext cx="457200" cy="8451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160" name="Google Shape;160;p27"/>
          <p:cNvCxnSpPr>
            <a:stCxn id="152" idx="2"/>
            <a:endCxn id="156" idx="0"/>
          </p:cNvCxnSpPr>
          <p:nvPr/>
        </p:nvCxnSpPr>
        <p:spPr>
          <a:xfrm rot="-5400000" flipH="1">
            <a:off x="6536340" y="2149101"/>
            <a:ext cx="457200" cy="8454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161" name="Google Shape;161;p27"/>
          <p:cNvCxnSpPr>
            <a:stCxn id="155" idx="0"/>
            <a:endCxn id="152" idx="2"/>
          </p:cNvCxnSpPr>
          <p:nvPr/>
        </p:nvCxnSpPr>
        <p:spPr>
          <a:xfrm rot="-5400000">
            <a:off x="5690950" y="2149253"/>
            <a:ext cx="457200" cy="8451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162" name="Google Shape;162;p27"/>
          <p:cNvSpPr/>
          <p:nvPr/>
        </p:nvSpPr>
        <p:spPr>
          <a:xfrm>
            <a:off x="421938" y="3700103"/>
            <a:ext cx="1538100" cy="442500"/>
          </a:xfrm>
          <a:prstGeom prst="roundRect">
            <a:avLst>
              <a:gd name="adj" fmla="val 50000"/>
            </a:avLst>
          </a:prstGeom>
          <a:solidFill>
            <a:srgbClr val="0E65F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FFFFFF"/>
                </a:solidFill>
                <a:latin typeface="Roboto" panose="02000000000000000000"/>
                <a:ea typeface="Roboto" panose="02000000000000000000"/>
                <a:cs typeface="Roboto" panose="02000000000000000000"/>
                <a:sym typeface="Roboto" panose="02000000000000000000"/>
              </a:rPr>
              <a:t>Lorem Ipsum</a:t>
            </a:r>
            <a:endParaRPr>
              <a:solidFill>
                <a:srgbClr val="FFFFFF"/>
              </a:solidFill>
            </a:endParaRPr>
          </a:p>
        </p:txBody>
      </p:sp>
      <p:sp>
        <p:nvSpPr>
          <p:cNvPr id="163" name="Google Shape;163;p27"/>
          <p:cNvSpPr/>
          <p:nvPr/>
        </p:nvSpPr>
        <p:spPr>
          <a:xfrm>
            <a:off x="3802938" y="3700103"/>
            <a:ext cx="1538100" cy="442500"/>
          </a:xfrm>
          <a:prstGeom prst="roundRect">
            <a:avLst>
              <a:gd name="adj" fmla="val 50000"/>
            </a:avLst>
          </a:prstGeom>
          <a:solidFill>
            <a:srgbClr val="0E65F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FFFFFF"/>
                </a:solidFill>
                <a:latin typeface="Roboto" panose="02000000000000000000"/>
                <a:ea typeface="Roboto" panose="02000000000000000000"/>
                <a:cs typeface="Roboto" panose="02000000000000000000"/>
                <a:sym typeface="Roboto" panose="02000000000000000000"/>
              </a:rPr>
              <a:t>Lorem Ipsum</a:t>
            </a:r>
            <a:endParaRPr>
              <a:solidFill>
                <a:srgbClr val="FFFFFF"/>
              </a:solidFill>
            </a:endParaRPr>
          </a:p>
        </p:txBody>
      </p:sp>
      <p:sp>
        <p:nvSpPr>
          <p:cNvPr id="164" name="Google Shape;164;p27"/>
          <p:cNvSpPr/>
          <p:nvPr/>
        </p:nvSpPr>
        <p:spPr>
          <a:xfrm>
            <a:off x="7183931" y="3700103"/>
            <a:ext cx="1538100" cy="442500"/>
          </a:xfrm>
          <a:prstGeom prst="roundRect">
            <a:avLst>
              <a:gd name="adj" fmla="val 50000"/>
            </a:avLst>
          </a:prstGeom>
          <a:solidFill>
            <a:srgbClr val="0E65F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FFFFFF"/>
                </a:solidFill>
                <a:latin typeface="Roboto" panose="02000000000000000000"/>
                <a:ea typeface="Roboto" panose="02000000000000000000"/>
                <a:cs typeface="Roboto" panose="02000000000000000000"/>
                <a:sym typeface="Roboto" panose="02000000000000000000"/>
              </a:rPr>
              <a:t>Lorem Ipsum</a:t>
            </a:r>
            <a:endParaRPr>
              <a:solidFill>
                <a:srgbClr val="FFFFFF"/>
              </a:solidFill>
            </a:endParaRPr>
          </a:p>
        </p:txBody>
      </p:sp>
      <p:cxnSp>
        <p:nvCxnSpPr>
          <p:cNvPr id="165" name="Google Shape;165;p27"/>
          <p:cNvCxnSpPr>
            <a:stCxn id="162" idx="0"/>
            <a:endCxn id="154" idx="2"/>
          </p:cNvCxnSpPr>
          <p:nvPr/>
        </p:nvCxnSpPr>
        <p:spPr>
          <a:xfrm rot="-5400000">
            <a:off x="1345038" y="3088853"/>
            <a:ext cx="457200" cy="7653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166" name="Google Shape;166;p27"/>
          <p:cNvCxnSpPr>
            <a:stCxn id="163" idx="0"/>
            <a:endCxn id="155" idx="2"/>
          </p:cNvCxnSpPr>
          <p:nvPr/>
        </p:nvCxnSpPr>
        <p:spPr>
          <a:xfrm rot="-5400000">
            <a:off x="4805838" y="3009053"/>
            <a:ext cx="457200" cy="9249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167" name="Google Shape;167;p27"/>
          <p:cNvCxnSpPr>
            <a:stCxn id="164" idx="0"/>
            <a:endCxn id="156" idx="2"/>
          </p:cNvCxnSpPr>
          <p:nvPr/>
        </p:nvCxnSpPr>
        <p:spPr>
          <a:xfrm rot="5400000" flipH="1">
            <a:off x="7341581" y="3088703"/>
            <a:ext cx="457200" cy="765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168" name="Google Shape;168;p27"/>
          <p:cNvSpPr/>
          <p:nvPr/>
        </p:nvSpPr>
        <p:spPr>
          <a:xfrm>
            <a:off x="3802893" y="1001000"/>
            <a:ext cx="1538100" cy="442500"/>
          </a:xfrm>
          <a:prstGeom prst="roundRect">
            <a:avLst>
              <a:gd name="adj" fmla="val 50000"/>
            </a:avLst>
          </a:prstGeom>
          <a:solidFill>
            <a:srgbClr val="0944A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FFFFFF"/>
                </a:solidFill>
                <a:latin typeface="Roboto" panose="02000000000000000000"/>
                <a:ea typeface="Roboto" panose="02000000000000000000"/>
                <a:cs typeface="Roboto" panose="02000000000000000000"/>
                <a:sym typeface="Roboto" panose="02000000000000000000"/>
              </a:rPr>
              <a:t>Root Element</a:t>
            </a:r>
            <a:br>
              <a:rPr lang="en-GB" sz="1000">
                <a:solidFill>
                  <a:srgbClr val="FFFFFF"/>
                </a:solidFill>
                <a:latin typeface="Roboto" panose="02000000000000000000"/>
                <a:ea typeface="Roboto" panose="02000000000000000000"/>
                <a:cs typeface="Roboto" panose="02000000000000000000"/>
                <a:sym typeface="Roboto" panose="02000000000000000000"/>
              </a:rPr>
            </a:br>
            <a:r>
              <a:rPr lang="en-GB" sz="1000">
                <a:solidFill>
                  <a:srgbClr val="FFFFFF"/>
                </a:solidFill>
                <a:latin typeface="Roboto" panose="02000000000000000000"/>
                <a:ea typeface="Roboto" panose="02000000000000000000"/>
                <a:cs typeface="Roboto" panose="02000000000000000000"/>
                <a:sym typeface="Roboto" panose="02000000000000000000"/>
              </a:rPr>
              <a:t>&lt;html&gt;</a:t>
            </a:r>
            <a:endParaRPr>
              <a:solidFill>
                <a:srgbClr val="FFFFFF"/>
              </a:solidFill>
            </a:endParaRPr>
          </a:p>
        </p:txBody>
      </p:sp>
      <p:sp>
        <p:nvSpPr>
          <p:cNvPr id="169" name="Google Shape;169;p27"/>
          <p:cNvSpPr/>
          <p:nvPr/>
        </p:nvSpPr>
        <p:spPr>
          <a:xfrm>
            <a:off x="5573190" y="1900701"/>
            <a:ext cx="1538100" cy="442500"/>
          </a:xfrm>
          <a:prstGeom prst="roundRect">
            <a:avLst>
              <a:gd name="adj" fmla="val 50000"/>
            </a:avLst>
          </a:prstGeom>
          <a:solidFill>
            <a:srgbClr val="0C58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FFFFFF"/>
                </a:solidFill>
                <a:latin typeface="Roboto" panose="02000000000000000000"/>
                <a:ea typeface="Roboto" panose="02000000000000000000"/>
                <a:cs typeface="Roboto" panose="02000000000000000000"/>
                <a:sym typeface="Roboto" panose="02000000000000000000"/>
              </a:rPr>
              <a:t>Element</a:t>
            </a:r>
            <a:br>
              <a:rPr lang="en-GB" sz="1000">
                <a:solidFill>
                  <a:srgbClr val="FFFFFF"/>
                </a:solidFill>
                <a:latin typeface="Roboto" panose="02000000000000000000"/>
                <a:ea typeface="Roboto" panose="02000000000000000000"/>
                <a:cs typeface="Roboto" panose="02000000000000000000"/>
                <a:sym typeface="Roboto" panose="02000000000000000000"/>
              </a:rPr>
            </a:br>
            <a:r>
              <a:rPr lang="en-GB" sz="1000">
                <a:solidFill>
                  <a:srgbClr val="FFFFFF"/>
                </a:solidFill>
                <a:latin typeface="Roboto" panose="02000000000000000000"/>
                <a:ea typeface="Roboto" panose="02000000000000000000"/>
                <a:cs typeface="Roboto" panose="02000000000000000000"/>
                <a:sym typeface="Roboto" panose="02000000000000000000"/>
              </a:rPr>
              <a:t>&lt;body&gt;</a:t>
            </a:r>
            <a:endParaRPr>
              <a:solidFill>
                <a:srgbClr val="FFFFFF"/>
              </a:solidFill>
            </a:endParaRPr>
          </a:p>
        </p:txBody>
      </p:sp>
      <p:sp>
        <p:nvSpPr>
          <p:cNvPr id="170" name="Google Shape;170;p27"/>
          <p:cNvSpPr/>
          <p:nvPr/>
        </p:nvSpPr>
        <p:spPr>
          <a:xfrm>
            <a:off x="2032597" y="1900701"/>
            <a:ext cx="1538100" cy="442500"/>
          </a:xfrm>
          <a:prstGeom prst="roundRect">
            <a:avLst>
              <a:gd name="adj" fmla="val 50000"/>
            </a:avLst>
          </a:prstGeom>
          <a:solidFill>
            <a:srgbClr val="0C58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FFFFFF"/>
                </a:solidFill>
                <a:latin typeface="Roboto" panose="02000000000000000000"/>
                <a:ea typeface="Roboto" panose="02000000000000000000"/>
                <a:cs typeface="Roboto" panose="02000000000000000000"/>
                <a:sym typeface="Roboto" panose="02000000000000000000"/>
              </a:rPr>
              <a:t>Element</a:t>
            </a:r>
            <a:br>
              <a:rPr lang="en-GB" sz="1000">
                <a:solidFill>
                  <a:srgbClr val="FFFFFF"/>
                </a:solidFill>
                <a:latin typeface="Roboto" panose="02000000000000000000"/>
                <a:ea typeface="Roboto" panose="02000000000000000000"/>
                <a:cs typeface="Roboto" panose="02000000000000000000"/>
                <a:sym typeface="Roboto" panose="02000000000000000000"/>
              </a:rPr>
            </a:br>
            <a:r>
              <a:rPr lang="en-GB" sz="1000">
                <a:solidFill>
                  <a:srgbClr val="FFFFFF"/>
                </a:solidFill>
                <a:latin typeface="Roboto" panose="02000000000000000000"/>
                <a:ea typeface="Roboto" panose="02000000000000000000"/>
                <a:cs typeface="Roboto" panose="02000000000000000000"/>
                <a:sym typeface="Roboto" panose="02000000000000000000"/>
              </a:rPr>
              <a:t>&lt;head&gt;</a:t>
            </a:r>
            <a:endParaRPr>
              <a:solidFill>
                <a:srgbClr val="FFFFFF"/>
              </a:solidFill>
            </a:endParaRPr>
          </a:p>
        </p:txBody>
      </p:sp>
      <p:sp>
        <p:nvSpPr>
          <p:cNvPr id="171" name="Google Shape;171;p27"/>
          <p:cNvSpPr/>
          <p:nvPr/>
        </p:nvSpPr>
        <p:spPr>
          <a:xfrm>
            <a:off x="1187350" y="2800403"/>
            <a:ext cx="1538100" cy="442500"/>
          </a:xfrm>
          <a:prstGeom prst="roundRect">
            <a:avLst>
              <a:gd name="adj" fmla="val 50000"/>
            </a:avLst>
          </a:prstGeom>
          <a:solidFill>
            <a:srgbClr val="0D5DD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chemeClr val="lt1"/>
                </a:solidFill>
                <a:latin typeface="Roboto" panose="02000000000000000000"/>
                <a:ea typeface="Roboto" panose="02000000000000000000"/>
                <a:cs typeface="Roboto" panose="02000000000000000000"/>
                <a:sym typeface="Roboto" panose="02000000000000000000"/>
              </a:rPr>
              <a:t>Element</a:t>
            </a:r>
            <a:br>
              <a:rPr lang="en-GB" sz="1000">
                <a:solidFill>
                  <a:schemeClr val="lt1"/>
                </a:solidFill>
                <a:latin typeface="Roboto" panose="02000000000000000000"/>
                <a:ea typeface="Roboto" panose="02000000000000000000"/>
                <a:cs typeface="Roboto" panose="02000000000000000000"/>
                <a:sym typeface="Roboto" panose="02000000000000000000"/>
              </a:rPr>
            </a:br>
            <a:r>
              <a:rPr lang="en-GB" sz="1000">
                <a:solidFill>
                  <a:schemeClr val="lt1"/>
                </a:solidFill>
                <a:latin typeface="Roboto" panose="02000000000000000000"/>
                <a:ea typeface="Roboto" panose="02000000000000000000"/>
                <a:cs typeface="Roboto" panose="02000000000000000000"/>
                <a:sym typeface="Roboto" panose="02000000000000000000"/>
              </a:rPr>
              <a:t>&lt;title&gt;</a:t>
            </a:r>
            <a:endParaRPr>
              <a:solidFill>
                <a:srgbClr val="FFFFFF"/>
              </a:solidFill>
            </a:endParaRPr>
          </a:p>
        </p:txBody>
      </p:sp>
      <p:sp>
        <p:nvSpPr>
          <p:cNvPr id="172" name="Google Shape;172;p27"/>
          <p:cNvSpPr/>
          <p:nvPr/>
        </p:nvSpPr>
        <p:spPr>
          <a:xfrm>
            <a:off x="4727950" y="2800403"/>
            <a:ext cx="1538100" cy="442500"/>
          </a:xfrm>
          <a:prstGeom prst="roundRect">
            <a:avLst>
              <a:gd name="adj" fmla="val 50000"/>
            </a:avLst>
          </a:prstGeom>
          <a:solidFill>
            <a:srgbClr val="0D5DD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FFFFFF"/>
                </a:solidFill>
                <a:latin typeface="Roboto" panose="02000000000000000000"/>
                <a:ea typeface="Roboto" panose="02000000000000000000"/>
                <a:cs typeface="Roboto" panose="02000000000000000000"/>
                <a:sym typeface="Roboto" panose="02000000000000000000"/>
              </a:rPr>
              <a:t>Element</a:t>
            </a:r>
            <a:br>
              <a:rPr lang="en-GB" sz="1000">
                <a:solidFill>
                  <a:srgbClr val="FFFFFF"/>
                </a:solidFill>
                <a:latin typeface="Roboto" panose="02000000000000000000"/>
                <a:ea typeface="Roboto" panose="02000000000000000000"/>
                <a:cs typeface="Roboto" panose="02000000000000000000"/>
                <a:sym typeface="Roboto" panose="02000000000000000000"/>
              </a:rPr>
            </a:br>
            <a:r>
              <a:rPr lang="en-GB" sz="1000">
                <a:solidFill>
                  <a:srgbClr val="FFFFFF"/>
                </a:solidFill>
                <a:latin typeface="Roboto" panose="02000000000000000000"/>
                <a:ea typeface="Roboto" panose="02000000000000000000"/>
                <a:cs typeface="Roboto" panose="02000000000000000000"/>
                <a:sym typeface="Roboto" panose="02000000000000000000"/>
              </a:rPr>
              <a:t>&lt;h1&gt;</a:t>
            </a:r>
            <a:endParaRPr>
              <a:solidFill>
                <a:srgbClr val="FFFFFF"/>
              </a:solidFill>
            </a:endParaRPr>
          </a:p>
        </p:txBody>
      </p:sp>
      <p:sp>
        <p:nvSpPr>
          <p:cNvPr id="173" name="Google Shape;173;p27"/>
          <p:cNvSpPr/>
          <p:nvPr/>
        </p:nvSpPr>
        <p:spPr>
          <a:xfrm>
            <a:off x="6418443" y="2800403"/>
            <a:ext cx="1538100" cy="442500"/>
          </a:xfrm>
          <a:prstGeom prst="roundRect">
            <a:avLst>
              <a:gd name="adj" fmla="val 50000"/>
            </a:avLst>
          </a:prstGeom>
          <a:solidFill>
            <a:srgbClr val="0D5DD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FFFFFF"/>
                </a:solidFill>
                <a:latin typeface="Roboto" panose="02000000000000000000"/>
                <a:ea typeface="Roboto" panose="02000000000000000000"/>
                <a:cs typeface="Roboto" panose="02000000000000000000"/>
                <a:sym typeface="Roboto" panose="02000000000000000000"/>
              </a:rPr>
              <a:t>Element</a:t>
            </a:r>
            <a:br>
              <a:rPr lang="en-GB" sz="1000">
                <a:solidFill>
                  <a:srgbClr val="FFFFFF"/>
                </a:solidFill>
                <a:latin typeface="Roboto" panose="02000000000000000000"/>
                <a:ea typeface="Roboto" panose="02000000000000000000"/>
                <a:cs typeface="Roboto" panose="02000000000000000000"/>
                <a:sym typeface="Roboto" panose="02000000000000000000"/>
              </a:rPr>
            </a:br>
            <a:r>
              <a:rPr lang="en-GB" sz="1000">
                <a:solidFill>
                  <a:srgbClr val="FFFFFF"/>
                </a:solidFill>
                <a:latin typeface="Roboto" panose="02000000000000000000"/>
                <a:ea typeface="Roboto" panose="02000000000000000000"/>
                <a:cs typeface="Roboto" panose="02000000000000000000"/>
                <a:sym typeface="Roboto" panose="02000000000000000000"/>
              </a:rPr>
              <a:t>&lt;p&gt;</a:t>
            </a:r>
            <a:endParaRPr>
              <a:solidFill>
                <a:srgbClr val="FFFFFF"/>
              </a:solidFill>
            </a:endParaRPr>
          </a:p>
        </p:txBody>
      </p:sp>
      <p:cxnSp>
        <p:nvCxnSpPr>
          <p:cNvPr id="174" name="Google Shape;174;p27"/>
          <p:cNvCxnSpPr>
            <a:stCxn id="168" idx="2"/>
            <a:endCxn id="169" idx="0"/>
          </p:cNvCxnSpPr>
          <p:nvPr/>
        </p:nvCxnSpPr>
        <p:spPr>
          <a:xfrm rot="-5400000" flipH="1">
            <a:off x="5228493" y="786950"/>
            <a:ext cx="457200" cy="17703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175" name="Google Shape;175;p27"/>
          <p:cNvCxnSpPr>
            <a:stCxn id="170" idx="0"/>
            <a:endCxn id="168" idx="2"/>
          </p:cNvCxnSpPr>
          <p:nvPr/>
        </p:nvCxnSpPr>
        <p:spPr>
          <a:xfrm rot="-5400000">
            <a:off x="3458197" y="786951"/>
            <a:ext cx="457200" cy="17703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176" name="Google Shape;176;p27"/>
          <p:cNvCxnSpPr>
            <a:stCxn id="171" idx="0"/>
            <a:endCxn id="170" idx="2"/>
          </p:cNvCxnSpPr>
          <p:nvPr/>
        </p:nvCxnSpPr>
        <p:spPr>
          <a:xfrm rot="-5400000">
            <a:off x="2150350" y="2149253"/>
            <a:ext cx="457200" cy="8451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177" name="Google Shape;177;p27"/>
          <p:cNvCxnSpPr>
            <a:stCxn id="169" idx="2"/>
            <a:endCxn id="173" idx="0"/>
          </p:cNvCxnSpPr>
          <p:nvPr/>
        </p:nvCxnSpPr>
        <p:spPr>
          <a:xfrm rot="-5400000" flipH="1">
            <a:off x="6536340" y="2149101"/>
            <a:ext cx="457200" cy="8454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178" name="Google Shape;178;p27"/>
          <p:cNvCxnSpPr>
            <a:stCxn id="172" idx="0"/>
            <a:endCxn id="169" idx="2"/>
          </p:cNvCxnSpPr>
          <p:nvPr/>
        </p:nvCxnSpPr>
        <p:spPr>
          <a:xfrm rot="-5400000">
            <a:off x="5690950" y="2149253"/>
            <a:ext cx="457200" cy="8451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179" name="Google Shape;179;p27"/>
          <p:cNvSpPr/>
          <p:nvPr/>
        </p:nvSpPr>
        <p:spPr>
          <a:xfrm>
            <a:off x="421938" y="3700103"/>
            <a:ext cx="1538100" cy="442500"/>
          </a:xfrm>
          <a:prstGeom prst="roundRect">
            <a:avLst>
              <a:gd name="adj" fmla="val 50000"/>
            </a:avLst>
          </a:prstGeom>
          <a:solidFill>
            <a:srgbClr val="0E65F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FFFFFF"/>
                </a:solidFill>
                <a:latin typeface="Roboto" panose="02000000000000000000"/>
                <a:ea typeface="Roboto" panose="02000000000000000000"/>
                <a:cs typeface="Roboto" panose="02000000000000000000"/>
                <a:sym typeface="Roboto" panose="02000000000000000000"/>
              </a:rPr>
              <a:t>Text Node</a:t>
            </a:r>
            <a:br>
              <a:rPr lang="en-GB" sz="1000">
                <a:solidFill>
                  <a:srgbClr val="FFFFFF"/>
                </a:solidFill>
                <a:latin typeface="Roboto" panose="02000000000000000000"/>
                <a:ea typeface="Roboto" panose="02000000000000000000"/>
                <a:cs typeface="Roboto" panose="02000000000000000000"/>
                <a:sym typeface="Roboto" panose="02000000000000000000"/>
              </a:rPr>
            </a:br>
            <a:r>
              <a:rPr lang="en-GB" sz="1000">
                <a:solidFill>
                  <a:srgbClr val="FFFFFF"/>
                </a:solidFill>
                <a:latin typeface="Roboto" panose="02000000000000000000"/>
                <a:ea typeface="Roboto" panose="02000000000000000000"/>
                <a:cs typeface="Roboto" panose="02000000000000000000"/>
                <a:sym typeface="Roboto" panose="02000000000000000000"/>
              </a:rPr>
              <a:t>“Page title”</a:t>
            </a:r>
            <a:endParaRPr>
              <a:solidFill>
                <a:srgbClr val="FFFFFF"/>
              </a:solidFill>
            </a:endParaRPr>
          </a:p>
        </p:txBody>
      </p:sp>
      <p:sp>
        <p:nvSpPr>
          <p:cNvPr id="180" name="Google Shape;180;p27"/>
          <p:cNvSpPr/>
          <p:nvPr/>
        </p:nvSpPr>
        <p:spPr>
          <a:xfrm>
            <a:off x="3802938" y="3700103"/>
            <a:ext cx="1538100" cy="442500"/>
          </a:xfrm>
          <a:prstGeom prst="roundRect">
            <a:avLst>
              <a:gd name="adj" fmla="val 50000"/>
            </a:avLst>
          </a:prstGeom>
          <a:solidFill>
            <a:srgbClr val="0E65F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FFFFFF"/>
                </a:solidFill>
                <a:latin typeface="Roboto" panose="02000000000000000000"/>
                <a:ea typeface="Roboto" panose="02000000000000000000"/>
                <a:cs typeface="Roboto" panose="02000000000000000000"/>
                <a:sym typeface="Roboto" panose="02000000000000000000"/>
              </a:rPr>
              <a:t>Text Node</a:t>
            </a:r>
            <a:br>
              <a:rPr lang="en-GB" sz="1000">
                <a:solidFill>
                  <a:srgbClr val="FFFFFF"/>
                </a:solidFill>
                <a:latin typeface="Roboto" panose="02000000000000000000"/>
                <a:ea typeface="Roboto" panose="02000000000000000000"/>
                <a:cs typeface="Roboto" panose="02000000000000000000"/>
                <a:sym typeface="Roboto" panose="02000000000000000000"/>
              </a:rPr>
            </a:br>
            <a:r>
              <a:rPr lang="en-GB" sz="1000">
                <a:solidFill>
                  <a:srgbClr val="FFFFFF"/>
                </a:solidFill>
                <a:latin typeface="Roboto" panose="02000000000000000000"/>
                <a:ea typeface="Roboto" panose="02000000000000000000"/>
                <a:cs typeface="Roboto" panose="02000000000000000000"/>
                <a:sym typeface="Roboto" panose="02000000000000000000"/>
              </a:rPr>
              <a:t>“My heading”</a:t>
            </a:r>
            <a:endParaRPr>
              <a:solidFill>
                <a:srgbClr val="FFFFFF"/>
              </a:solidFill>
            </a:endParaRPr>
          </a:p>
        </p:txBody>
      </p:sp>
      <p:sp>
        <p:nvSpPr>
          <p:cNvPr id="181" name="Google Shape;181;p27"/>
          <p:cNvSpPr/>
          <p:nvPr/>
        </p:nvSpPr>
        <p:spPr>
          <a:xfrm>
            <a:off x="7183931" y="3700103"/>
            <a:ext cx="1538100" cy="442500"/>
          </a:xfrm>
          <a:prstGeom prst="roundRect">
            <a:avLst>
              <a:gd name="adj" fmla="val 50000"/>
            </a:avLst>
          </a:prstGeom>
          <a:solidFill>
            <a:srgbClr val="0E65F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chemeClr val="lt1"/>
                </a:solidFill>
                <a:latin typeface="Roboto" panose="02000000000000000000"/>
                <a:ea typeface="Roboto" panose="02000000000000000000"/>
                <a:cs typeface="Roboto" panose="02000000000000000000"/>
                <a:sym typeface="Roboto" panose="02000000000000000000"/>
              </a:rPr>
              <a:t>Text Node</a:t>
            </a:r>
            <a:br>
              <a:rPr lang="en-GB" sz="1000">
                <a:solidFill>
                  <a:schemeClr val="lt1"/>
                </a:solidFill>
                <a:latin typeface="Roboto" panose="02000000000000000000"/>
                <a:ea typeface="Roboto" panose="02000000000000000000"/>
                <a:cs typeface="Roboto" panose="02000000000000000000"/>
                <a:sym typeface="Roboto" panose="02000000000000000000"/>
              </a:rPr>
            </a:br>
            <a:r>
              <a:rPr lang="en-GB" sz="1000">
                <a:solidFill>
                  <a:schemeClr val="lt1"/>
                </a:solidFill>
                <a:latin typeface="Roboto" panose="02000000000000000000"/>
                <a:ea typeface="Roboto" panose="02000000000000000000"/>
                <a:cs typeface="Roboto" panose="02000000000000000000"/>
                <a:sym typeface="Roboto" panose="02000000000000000000"/>
              </a:rPr>
              <a:t>“My Paragraph</a:t>
            </a:r>
            <a:endParaRPr>
              <a:solidFill>
                <a:srgbClr val="FFFFFF"/>
              </a:solidFill>
            </a:endParaRPr>
          </a:p>
        </p:txBody>
      </p:sp>
      <p:cxnSp>
        <p:nvCxnSpPr>
          <p:cNvPr id="182" name="Google Shape;182;p27"/>
          <p:cNvCxnSpPr>
            <a:stCxn id="179" idx="0"/>
            <a:endCxn id="171" idx="2"/>
          </p:cNvCxnSpPr>
          <p:nvPr/>
        </p:nvCxnSpPr>
        <p:spPr>
          <a:xfrm rot="-5400000">
            <a:off x="1345038" y="3088853"/>
            <a:ext cx="457200" cy="7653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183" name="Google Shape;183;p27"/>
          <p:cNvCxnSpPr>
            <a:stCxn id="180" idx="0"/>
            <a:endCxn id="172" idx="2"/>
          </p:cNvCxnSpPr>
          <p:nvPr/>
        </p:nvCxnSpPr>
        <p:spPr>
          <a:xfrm rot="-5400000">
            <a:off x="4805838" y="3009053"/>
            <a:ext cx="457200" cy="9249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184" name="Google Shape;184;p27"/>
          <p:cNvCxnSpPr>
            <a:stCxn id="181" idx="0"/>
            <a:endCxn id="173" idx="2"/>
          </p:cNvCxnSpPr>
          <p:nvPr/>
        </p:nvCxnSpPr>
        <p:spPr>
          <a:xfrm rot="5400000" flipH="1">
            <a:off x="7341581" y="3088703"/>
            <a:ext cx="457200" cy="765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185" name="Google Shape;185;p27"/>
          <p:cNvSpPr txBox="1"/>
          <p:nvPr>
            <p:ph type="title"/>
          </p:nvPr>
        </p:nvSpPr>
        <p:spPr>
          <a:xfrm>
            <a:off x="1479175" y="337038"/>
            <a:ext cx="6073500" cy="857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434343"/>
              </a:buClr>
              <a:buSzPts val="5800"/>
              <a:buFont typeface="Raleway ExtraBold" panose="020B0803030101060003"/>
              <a:buNone/>
            </a:pPr>
            <a:r>
              <a:rPr lang="en-GB" sz="3000"/>
              <a:t>DOM</a:t>
            </a:r>
            <a:endParaRPr sz="3000"/>
          </a:p>
          <a:p>
            <a:pPr marL="0" marR="0" lvl="0" indent="0" algn="l" rtl="0">
              <a:lnSpc>
                <a:spcPct val="100000"/>
              </a:lnSpc>
              <a:spcBef>
                <a:spcPts val="0"/>
              </a:spcBef>
              <a:spcAft>
                <a:spcPts val="0"/>
              </a:spcAft>
              <a:buClr>
                <a:srgbClr val="434343"/>
              </a:buClr>
              <a:buSzPts val="5800"/>
              <a:buFont typeface="Raleway ExtraBold" panose="020B0803030101060003"/>
              <a:buNone/>
            </a:pPr>
            <a:endParaRPr sz="3600">
              <a:solidFill>
                <a:srgbClr val="FFB600"/>
              </a:solidFill>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1266275" y="405750"/>
            <a:ext cx="6230400" cy="85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434343"/>
              </a:buClr>
              <a:buSzPts val="5800"/>
              <a:buFont typeface="Raleway ExtraBold" panose="020B0803030101060003"/>
              <a:buNone/>
            </a:pPr>
            <a:r>
              <a:rPr lang="en-GB" sz="3600"/>
              <a:t>What</a:t>
            </a:r>
            <a:r>
              <a:rPr lang="en-GB" sz="3600"/>
              <a:t> makes React so fast?</a:t>
            </a:r>
            <a:endParaRPr sz="3600"/>
          </a:p>
          <a:p>
            <a:pPr marL="0" marR="0" lvl="0" indent="0" algn="l" rtl="0">
              <a:lnSpc>
                <a:spcPct val="100000"/>
              </a:lnSpc>
              <a:spcBef>
                <a:spcPts val="0"/>
              </a:spcBef>
              <a:spcAft>
                <a:spcPts val="0"/>
              </a:spcAft>
              <a:buClr>
                <a:srgbClr val="434343"/>
              </a:buClr>
              <a:buSzPts val="5800"/>
              <a:buFont typeface="Raleway ExtraBold" panose="020B0803030101060003"/>
              <a:buNone/>
            </a:pPr>
            <a:endParaRPr sz="3600">
              <a:solidFill>
                <a:srgbClr val="FFB600"/>
              </a:solidFill>
            </a:endParaRPr>
          </a:p>
        </p:txBody>
      </p:sp>
      <p:sp>
        <p:nvSpPr>
          <p:cNvPr id="191" name="Google Shape;191;p28"/>
          <p:cNvSpPr txBox="1"/>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fld id="{00000000-1234-1234-1234-123412341234}" type="slidenum">
              <a:rPr lang="en-GB"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rPr>
            </a:fld>
            <a:endPara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endParaRPr>
          </a:p>
        </p:txBody>
      </p:sp>
      <p:pic>
        <p:nvPicPr>
          <p:cNvPr id="192" name="Google Shape;192;p28"/>
          <p:cNvPicPr preferRelativeResize="0"/>
          <p:nvPr/>
        </p:nvPicPr>
        <p:blipFill>
          <a:blip r:embed="rId1"/>
          <a:stretch>
            <a:fillRect/>
          </a:stretch>
        </p:blipFill>
        <p:spPr>
          <a:xfrm>
            <a:off x="7788099" y="141675"/>
            <a:ext cx="1248124" cy="1248124"/>
          </a:xfrm>
          <a:prstGeom prst="rect">
            <a:avLst/>
          </a:prstGeom>
          <a:noFill/>
          <a:ln>
            <a:noFill/>
          </a:ln>
        </p:spPr>
      </p:pic>
      <p:sp>
        <p:nvSpPr>
          <p:cNvPr id="193" name="Google Shape;193;p28"/>
          <p:cNvSpPr txBox="1"/>
          <p:nvPr/>
        </p:nvSpPr>
        <p:spPr>
          <a:xfrm>
            <a:off x="3053625" y="1420300"/>
            <a:ext cx="872400" cy="1014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aleway Light" panose="020B0403030101060003"/>
              <a:ea typeface="Raleway Light" panose="020B0403030101060003"/>
              <a:cs typeface="Raleway Light" panose="020B0403030101060003"/>
              <a:sym typeface="Raleway Light" panose="020B0403030101060003"/>
            </a:endParaRPr>
          </a:p>
        </p:txBody>
      </p:sp>
      <p:sp>
        <p:nvSpPr>
          <p:cNvPr id="194" name="Google Shape;194;p28"/>
          <p:cNvSpPr txBox="1"/>
          <p:nvPr/>
        </p:nvSpPr>
        <p:spPr>
          <a:xfrm>
            <a:off x="3124650" y="4626100"/>
            <a:ext cx="669600" cy="1014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aleway Light" panose="020B0403030101060003"/>
              <a:ea typeface="Raleway Light" panose="020B0403030101060003"/>
              <a:cs typeface="Raleway Light" panose="020B0403030101060003"/>
              <a:sym typeface="Raleway Light" panose="020B0403030101060003"/>
            </a:endParaRPr>
          </a:p>
        </p:txBody>
      </p:sp>
      <p:sp>
        <p:nvSpPr>
          <p:cNvPr id="195" name="Google Shape;195;p28"/>
          <p:cNvSpPr txBox="1"/>
          <p:nvPr/>
        </p:nvSpPr>
        <p:spPr>
          <a:xfrm>
            <a:off x="5051000" y="3136050"/>
            <a:ext cx="249900" cy="21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aleway Light" panose="020B0403030101060003"/>
              <a:ea typeface="Raleway Light" panose="020B0403030101060003"/>
              <a:cs typeface="Raleway Light" panose="020B0403030101060003"/>
              <a:sym typeface="Raleway Light" panose="020B0403030101060003"/>
            </a:endParaRPr>
          </a:p>
        </p:txBody>
      </p:sp>
      <p:sp>
        <p:nvSpPr>
          <p:cNvPr id="196" name="Google Shape;196;p28"/>
          <p:cNvSpPr/>
          <p:nvPr/>
        </p:nvSpPr>
        <p:spPr>
          <a:xfrm>
            <a:off x="5047992" y="2098965"/>
            <a:ext cx="198600" cy="1755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28"/>
          <p:cNvSpPr/>
          <p:nvPr/>
        </p:nvSpPr>
        <p:spPr>
          <a:xfrm>
            <a:off x="4849397" y="2404878"/>
            <a:ext cx="198600" cy="1755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28"/>
          <p:cNvSpPr/>
          <p:nvPr/>
        </p:nvSpPr>
        <p:spPr>
          <a:xfrm>
            <a:off x="5237408" y="2404878"/>
            <a:ext cx="198600" cy="1755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28"/>
          <p:cNvSpPr/>
          <p:nvPr/>
        </p:nvSpPr>
        <p:spPr>
          <a:xfrm>
            <a:off x="4655392" y="2756742"/>
            <a:ext cx="198600" cy="1755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28"/>
          <p:cNvSpPr/>
          <p:nvPr/>
        </p:nvSpPr>
        <p:spPr>
          <a:xfrm>
            <a:off x="5043403" y="2756742"/>
            <a:ext cx="198600" cy="1755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28"/>
          <p:cNvSpPr/>
          <p:nvPr/>
        </p:nvSpPr>
        <p:spPr>
          <a:xfrm>
            <a:off x="5043403" y="3108606"/>
            <a:ext cx="198600" cy="1755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02" name="Google Shape;202;p28"/>
          <p:cNvCxnSpPr>
            <a:stCxn id="196" idx="2"/>
            <a:endCxn id="197" idx="0"/>
          </p:cNvCxnSpPr>
          <p:nvPr/>
        </p:nvCxnSpPr>
        <p:spPr>
          <a:xfrm flipH="1">
            <a:off x="4948692" y="2274465"/>
            <a:ext cx="198600" cy="130500"/>
          </a:xfrm>
          <a:prstGeom prst="straightConnector1">
            <a:avLst/>
          </a:prstGeom>
          <a:noFill/>
          <a:ln w="9525" cap="flat" cmpd="sng">
            <a:solidFill>
              <a:schemeClr val="dk2"/>
            </a:solidFill>
            <a:prstDash val="solid"/>
            <a:round/>
            <a:headEnd type="none" w="med" len="med"/>
            <a:tailEnd type="none" w="med" len="med"/>
          </a:ln>
        </p:spPr>
      </p:cxnSp>
      <p:cxnSp>
        <p:nvCxnSpPr>
          <p:cNvPr id="203" name="Google Shape;203;p28"/>
          <p:cNvCxnSpPr/>
          <p:nvPr/>
        </p:nvCxnSpPr>
        <p:spPr>
          <a:xfrm flipH="1">
            <a:off x="4750095" y="2603342"/>
            <a:ext cx="198600" cy="130500"/>
          </a:xfrm>
          <a:prstGeom prst="straightConnector1">
            <a:avLst/>
          </a:prstGeom>
          <a:noFill/>
          <a:ln w="9525" cap="flat" cmpd="sng">
            <a:solidFill>
              <a:schemeClr val="dk2"/>
            </a:solidFill>
            <a:prstDash val="solid"/>
            <a:round/>
            <a:headEnd type="none" w="med" len="med"/>
            <a:tailEnd type="none" w="med" len="med"/>
          </a:ln>
        </p:spPr>
      </p:cxnSp>
      <p:cxnSp>
        <p:nvCxnSpPr>
          <p:cNvPr id="204" name="Google Shape;204;p28"/>
          <p:cNvCxnSpPr>
            <a:stCxn id="196" idx="2"/>
            <a:endCxn id="198" idx="0"/>
          </p:cNvCxnSpPr>
          <p:nvPr/>
        </p:nvCxnSpPr>
        <p:spPr>
          <a:xfrm>
            <a:off x="5147292" y="2274465"/>
            <a:ext cx="189300" cy="130500"/>
          </a:xfrm>
          <a:prstGeom prst="straightConnector1">
            <a:avLst/>
          </a:prstGeom>
          <a:noFill/>
          <a:ln w="9525" cap="flat" cmpd="sng">
            <a:solidFill>
              <a:schemeClr val="dk2"/>
            </a:solidFill>
            <a:prstDash val="solid"/>
            <a:round/>
            <a:headEnd type="none" w="med" len="med"/>
            <a:tailEnd type="none" w="med" len="med"/>
          </a:ln>
        </p:spPr>
      </p:cxnSp>
      <p:cxnSp>
        <p:nvCxnSpPr>
          <p:cNvPr id="205" name="Google Shape;205;p28"/>
          <p:cNvCxnSpPr>
            <a:stCxn id="197" idx="2"/>
            <a:endCxn id="200" idx="0"/>
          </p:cNvCxnSpPr>
          <p:nvPr/>
        </p:nvCxnSpPr>
        <p:spPr>
          <a:xfrm>
            <a:off x="4948697" y="2580378"/>
            <a:ext cx="194100" cy="176400"/>
          </a:xfrm>
          <a:prstGeom prst="straightConnector1">
            <a:avLst/>
          </a:prstGeom>
          <a:noFill/>
          <a:ln w="9525" cap="flat" cmpd="sng">
            <a:solidFill>
              <a:schemeClr val="dk2"/>
            </a:solidFill>
            <a:prstDash val="solid"/>
            <a:round/>
            <a:headEnd type="none" w="med" len="med"/>
            <a:tailEnd type="none" w="med" len="med"/>
          </a:ln>
        </p:spPr>
      </p:cxnSp>
      <p:cxnSp>
        <p:nvCxnSpPr>
          <p:cNvPr id="206" name="Google Shape;206;p28"/>
          <p:cNvCxnSpPr>
            <a:stCxn id="200" idx="2"/>
            <a:endCxn id="201" idx="0"/>
          </p:cNvCxnSpPr>
          <p:nvPr/>
        </p:nvCxnSpPr>
        <p:spPr>
          <a:xfrm>
            <a:off x="5142703" y="2932242"/>
            <a:ext cx="0" cy="176400"/>
          </a:xfrm>
          <a:prstGeom prst="straightConnector1">
            <a:avLst/>
          </a:prstGeom>
          <a:noFill/>
          <a:ln w="9525" cap="flat" cmpd="sng">
            <a:solidFill>
              <a:schemeClr val="dk2"/>
            </a:solidFill>
            <a:prstDash val="solid"/>
            <a:round/>
            <a:headEnd type="none" w="med" len="med"/>
            <a:tailEnd type="none" w="med" len="med"/>
          </a:ln>
        </p:spPr>
      </p:cxnSp>
      <p:sp>
        <p:nvSpPr>
          <p:cNvPr id="207" name="Google Shape;207;p28"/>
          <p:cNvSpPr/>
          <p:nvPr/>
        </p:nvSpPr>
        <p:spPr>
          <a:xfrm>
            <a:off x="4381400" y="1998500"/>
            <a:ext cx="1531800" cy="1482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28"/>
          <p:cNvSpPr/>
          <p:nvPr/>
        </p:nvSpPr>
        <p:spPr>
          <a:xfrm>
            <a:off x="4700650" y="1524475"/>
            <a:ext cx="884099" cy="212700"/>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panose="020B0604020202020204"/>
              </a:rPr>
              <a:t>DOM</a:t>
            </a:r>
            <a:endParaRPr b="0" i="0">
              <a:ln w="9525" cap="flat" cmpd="sng">
                <a:solidFill>
                  <a:schemeClr val="dk2"/>
                </a:solidFill>
                <a:prstDash val="solid"/>
                <a:round/>
                <a:headEnd type="none" w="sm" len="sm"/>
                <a:tailEnd type="none" w="sm" len="sm"/>
              </a:ln>
              <a:solidFill>
                <a:schemeClr val="lt2"/>
              </a:solidFill>
              <a:latin typeface="Arial" panose="020B0604020202020204"/>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5"/>
                                        </p:tgtEl>
                                        <p:attrNameLst>
                                          <p:attrName>style.visibility</p:attrName>
                                        </p:attrNameLst>
                                      </p:cBhvr>
                                      <p:to>
                                        <p:strVal val="visible"/>
                                      </p:to>
                                    </p:set>
                                    <p:animEffect transition="in" filter="fade">
                                      <p:cBhvr>
                                        <p:cTn id="7" dur="1000"/>
                                        <p:tgtEl>
                                          <p:spTgt spid="195"/>
                                        </p:tgtEl>
                                      </p:cBhvr>
                                    </p:animEffect>
                                  </p:childTnLst>
                                </p:cTn>
                              </p:par>
                              <p:par>
                                <p:cTn id="8" presetID="10" presetClass="entr" presetSubtype="0" fill="hold" nodeType="withEffect">
                                  <p:stCondLst>
                                    <p:cond delay="0"/>
                                  </p:stCondLst>
                                  <p:childTnLst>
                                    <p:set>
                                      <p:cBhvr>
                                        <p:cTn id="9" dur="1" fill="hold">
                                          <p:stCondLst>
                                            <p:cond delay="0"/>
                                          </p:stCondLst>
                                        </p:cTn>
                                        <p:tgtEl>
                                          <p:spTgt spid="196"/>
                                        </p:tgtEl>
                                        <p:attrNameLst>
                                          <p:attrName>style.visibility</p:attrName>
                                        </p:attrNameLst>
                                      </p:cBhvr>
                                      <p:to>
                                        <p:strVal val="visible"/>
                                      </p:to>
                                    </p:set>
                                    <p:animEffect transition="in" filter="fade">
                                      <p:cBhvr>
                                        <p:cTn id="10" dur="1000"/>
                                        <p:tgtEl>
                                          <p:spTgt spid="196"/>
                                        </p:tgtEl>
                                      </p:cBhvr>
                                    </p:animEffect>
                                  </p:childTnLst>
                                </p:cTn>
                              </p:par>
                              <p:par>
                                <p:cTn id="11" presetID="10" presetClass="entr" presetSubtype="0" fill="hold" nodeType="withEffect">
                                  <p:stCondLst>
                                    <p:cond delay="0"/>
                                  </p:stCondLst>
                                  <p:childTnLst>
                                    <p:set>
                                      <p:cBhvr>
                                        <p:cTn id="12" dur="1" fill="hold">
                                          <p:stCondLst>
                                            <p:cond delay="0"/>
                                          </p:stCondLst>
                                        </p:cTn>
                                        <p:tgtEl>
                                          <p:spTgt spid="197"/>
                                        </p:tgtEl>
                                        <p:attrNameLst>
                                          <p:attrName>style.visibility</p:attrName>
                                        </p:attrNameLst>
                                      </p:cBhvr>
                                      <p:to>
                                        <p:strVal val="visible"/>
                                      </p:to>
                                    </p:set>
                                    <p:animEffect transition="in" filter="fade">
                                      <p:cBhvr>
                                        <p:cTn id="13" dur="1000"/>
                                        <p:tgtEl>
                                          <p:spTgt spid="197"/>
                                        </p:tgtEl>
                                      </p:cBhvr>
                                    </p:animEffect>
                                  </p:childTnLst>
                                </p:cTn>
                              </p:par>
                              <p:par>
                                <p:cTn id="14" presetID="10" presetClass="entr" presetSubtype="0" fill="hold" nodeType="withEffect">
                                  <p:stCondLst>
                                    <p:cond delay="0"/>
                                  </p:stCondLst>
                                  <p:childTnLst>
                                    <p:set>
                                      <p:cBhvr>
                                        <p:cTn id="15" dur="1" fill="hold">
                                          <p:stCondLst>
                                            <p:cond delay="0"/>
                                          </p:stCondLst>
                                        </p:cTn>
                                        <p:tgtEl>
                                          <p:spTgt spid="198"/>
                                        </p:tgtEl>
                                        <p:attrNameLst>
                                          <p:attrName>style.visibility</p:attrName>
                                        </p:attrNameLst>
                                      </p:cBhvr>
                                      <p:to>
                                        <p:strVal val="visible"/>
                                      </p:to>
                                    </p:set>
                                    <p:animEffect transition="in" filter="fade">
                                      <p:cBhvr>
                                        <p:cTn id="16" dur="1000"/>
                                        <p:tgtEl>
                                          <p:spTgt spid="198"/>
                                        </p:tgtEl>
                                      </p:cBhvr>
                                    </p:animEffect>
                                  </p:childTnLst>
                                </p:cTn>
                              </p:par>
                              <p:par>
                                <p:cTn id="17" presetID="10" presetClass="entr" presetSubtype="0" fill="hold" nodeType="withEffect">
                                  <p:stCondLst>
                                    <p:cond delay="0"/>
                                  </p:stCondLst>
                                  <p:childTnLst>
                                    <p:set>
                                      <p:cBhvr>
                                        <p:cTn id="18" dur="1" fill="hold">
                                          <p:stCondLst>
                                            <p:cond delay="0"/>
                                          </p:stCondLst>
                                        </p:cTn>
                                        <p:tgtEl>
                                          <p:spTgt spid="199"/>
                                        </p:tgtEl>
                                        <p:attrNameLst>
                                          <p:attrName>style.visibility</p:attrName>
                                        </p:attrNameLst>
                                      </p:cBhvr>
                                      <p:to>
                                        <p:strVal val="visible"/>
                                      </p:to>
                                    </p:set>
                                    <p:animEffect transition="in" filter="fade">
                                      <p:cBhvr>
                                        <p:cTn id="19" dur="1000"/>
                                        <p:tgtEl>
                                          <p:spTgt spid="199"/>
                                        </p:tgtEl>
                                      </p:cBhvr>
                                    </p:animEffect>
                                  </p:childTnLst>
                                </p:cTn>
                              </p:par>
                              <p:par>
                                <p:cTn id="20" presetID="10" presetClass="entr" presetSubtype="0" fill="hold" nodeType="withEffect">
                                  <p:stCondLst>
                                    <p:cond delay="0"/>
                                  </p:stCondLst>
                                  <p:childTnLst>
                                    <p:set>
                                      <p:cBhvr>
                                        <p:cTn id="21" dur="1" fill="hold">
                                          <p:stCondLst>
                                            <p:cond delay="0"/>
                                          </p:stCondLst>
                                        </p:cTn>
                                        <p:tgtEl>
                                          <p:spTgt spid="200"/>
                                        </p:tgtEl>
                                        <p:attrNameLst>
                                          <p:attrName>style.visibility</p:attrName>
                                        </p:attrNameLst>
                                      </p:cBhvr>
                                      <p:to>
                                        <p:strVal val="visible"/>
                                      </p:to>
                                    </p:set>
                                    <p:animEffect transition="in" filter="fade">
                                      <p:cBhvr>
                                        <p:cTn id="22" dur="1000"/>
                                        <p:tgtEl>
                                          <p:spTgt spid="200"/>
                                        </p:tgtEl>
                                      </p:cBhvr>
                                    </p:animEffect>
                                  </p:childTnLst>
                                </p:cTn>
                              </p:par>
                              <p:par>
                                <p:cTn id="23" presetID="10" presetClass="entr" presetSubtype="0" fill="hold" nodeType="withEffect">
                                  <p:stCondLst>
                                    <p:cond delay="0"/>
                                  </p:stCondLst>
                                  <p:childTnLst>
                                    <p:set>
                                      <p:cBhvr>
                                        <p:cTn id="24" dur="1" fill="hold">
                                          <p:stCondLst>
                                            <p:cond delay="0"/>
                                          </p:stCondLst>
                                        </p:cTn>
                                        <p:tgtEl>
                                          <p:spTgt spid="201"/>
                                        </p:tgtEl>
                                        <p:attrNameLst>
                                          <p:attrName>style.visibility</p:attrName>
                                        </p:attrNameLst>
                                      </p:cBhvr>
                                      <p:to>
                                        <p:strVal val="visible"/>
                                      </p:to>
                                    </p:set>
                                    <p:animEffect transition="in" filter="fade">
                                      <p:cBhvr>
                                        <p:cTn id="25" dur="1000"/>
                                        <p:tgtEl>
                                          <p:spTgt spid="201"/>
                                        </p:tgtEl>
                                      </p:cBhvr>
                                    </p:animEffect>
                                  </p:childTnLst>
                                </p:cTn>
                              </p:par>
                              <p:par>
                                <p:cTn id="26" presetID="10" presetClass="entr" presetSubtype="0" fill="hold" nodeType="withEffect">
                                  <p:stCondLst>
                                    <p:cond delay="0"/>
                                  </p:stCondLst>
                                  <p:childTnLst>
                                    <p:set>
                                      <p:cBhvr>
                                        <p:cTn id="27" dur="1" fill="hold">
                                          <p:stCondLst>
                                            <p:cond delay="0"/>
                                          </p:stCondLst>
                                        </p:cTn>
                                        <p:tgtEl>
                                          <p:spTgt spid="202"/>
                                        </p:tgtEl>
                                        <p:attrNameLst>
                                          <p:attrName>style.visibility</p:attrName>
                                        </p:attrNameLst>
                                      </p:cBhvr>
                                      <p:to>
                                        <p:strVal val="visible"/>
                                      </p:to>
                                    </p:set>
                                    <p:animEffect transition="in" filter="fade">
                                      <p:cBhvr>
                                        <p:cTn id="28" dur="1000"/>
                                        <p:tgtEl>
                                          <p:spTgt spid="202"/>
                                        </p:tgtEl>
                                      </p:cBhvr>
                                    </p:animEffect>
                                  </p:childTnLst>
                                </p:cTn>
                              </p:par>
                              <p:par>
                                <p:cTn id="29" presetID="10" presetClass="entr" presetSubtype="0" fill="hold" nodeType="withEffect">
                                  <p:stCondLst>
                                    <p:cond delay="0"/>
                                  </p:stCondLst>
                                  <p:childTnLst>
                                    <p:set>
                                      <p:cBhvr>
                                        <p:cTn id="30" dur="1" fill="hold">
                                          <p:stCondLst>
                                            <p:cond delay="0"/>
                                          </p:stCondLst>
                                        </p:cTn>
                                        <p:tgtEl>
                                          <p:spTgt spid="203"/>
                                        </p:tgtEl>
                                        <p:attrNameLst>
                                          <p:attrName>style.visibility</p:attrName>
                                        </p:attrNameLst>
                                      </p:cBhvr>
                                      <p:to>
                                        <p:strVal val="visible"/>
                                      </p:to>
                                    </p:set>
                                    <p:animEffect transition="in" filter="fade">
                                      <p:cBhvr>
                                        <p:cTn id="31" dur="1000"/>
                                        <p:tgtEl>
                                          <p:spTgt spid="203"/>
                                        </p:tgtEl>
                                      </p:cBhvr>
                                    </p:animEffect>
                                  </p:childTnLst>
                                </p:cTn>
                              </p:par>
                              <p:par>
                                <p:cTn id="32" presetID="10" presetClass="entr" presetSubtype="0" fill="hold" nodeType="withEffect">
                                  <p:stCondLst>
                                    <p:cond delay="0"/>
                                  </p:stCondLst>
                                  <p:childTnLst>
                                    <p:set>
                                      <p:cBhvr>
                                        <p:cTn id="33" dur="1" fill="hold">
                                          <p:stCondLst>
                                            <p:cond delay="0"/>
                                          </p:stCondLst>
                                        </p:cTn>
                                        <p:tgtEl>
                                          <p:spTgt spid="204"/>
                                        </p:tgtEl>
                                        <p:attrNameLst>
                                          <p:attrName>style.visibility</p:attrName>
                                        </p:attrNameLst>
                                      </p:cBhvr>
                                      <p:to>
                                        <p:strVal val="visible"/>
                                      </p:to>
                                    </p:set>
                                    <p:animEffect transition="in" filter="fade">
                                      <p:cBhvr>
                                        <p:cTn id="34" dur="1000"/>
                                        <p:tgtEl>
                                          <p:spTgt spid="204"/>
                                        </p:tgtEl>
                                      </p:cBhvr>
                                    </p:animEffect>
                                  </p:childTnLst>
                                </p:cTn>
                              </p:par>
                              <p:par>
                                <p:cTn id="35" presetID="10" presetClass="entr" presetSubtype="0" fill="hold" nodeType="withEffect">
                                  <p:stCondLst>
                                    <p:cond delay="0"/>
                                  </p:stCondLst>
                                  <p:childTnLst>
                                    <p:set>
                                      <p:cBhvr>
                                        <p:cTn id="36" dur="1" fill="hold">
                                          <p:stCondLst>
                                            <p:cond delay="0"/>
                                          </p:stCondLst>
                                        </p:cTn>
                                        <p:tgtEl>
                                          <p:spTgt spid="205"/>
                                        </p:tgtEl>
                                        <p:attrNameLst>
                                          <p:attrName>style.visibility</p:attrName>
                                        </p:attrNameLst>
                                      </p:cBhvr>
                                      <p:to>
                                        <p:strVal val="visible"/>
                                      </p:to>
                                    </p:set>
                                    <p:animEffect transition="in" filter="fade">
                                      <p:cBhvr>
                                        <p:cTn id="37" dur="1000"/>
                                        <p:tgtEl>
                                          <p:spTgt spid="205"/>
                                        </p:tgtEl>
                                      </p:cBhvr>
                                    </p:animEffect>
                                  </p:childTnLst>
                                </p:cTn>
                              </p:par>
                              <p:par>
                                <p:cTn id="38" presetID="10" presetClass="entr" presetSubtype="0" fill="hold" nodeType="withEffect">
                                  <p:stCondLst>
                                    <p:cond delay="0"/>
                                  </p:stCondLst>
                                  <p:childTnLst>
                                    <p:set>
                                      <p:cBhvr>
                                        <p:cTn id="39" dur="1" fill="hold">
                                          <p:stCondLst>
                                            <p:cond delay="0"/>
                                          </p:stCondLst>
                                        </p:cTn>
                                        <p:tgtEl>
                                          <p:spTgt spid="206"/>
                                        </p:tgtEl>
                                        <p:attrNameLst>
                                          <p:attrName>style.visibility</p:attrName>
                                        </p:attrNameLst>
                                      </p:cBhvr>
                                      <p:to>
                                        <p:strVal val="visible"/>
                                      </p:to>
                                    </p:set>
                                    <p:animEffect transition="in" filter="fade">
                                      <p:cBhvr>
                                        <p:cTn id="40" dur="1000"/>
                                        <p:tgtEl>
                                          <p:spTgt spid="206"/>
                                        </p:tgtEl>
                                      </p:cBhvr>
                                    </p:animEffect>
                                  </p:childTnLst>
                                </p:cTn>
                              </p:par>
                              <p:par>
                                <p:cTn id="41" presetID="10" presetClass="entr" presetSubtype="0" fill="hold" nodeType="withEffect">
                                  <p:stCondLst>
                                    <p:cond delay="0"/>
                                  </p:stCondLst>
                                  <p:childTnLst>
                                    <p:set>
                                      <p:cBhvr>
                                        <p:cTn id="42" dur="1" fill="hold">
                                          <p:stCondLst>
                                            <p:cond delay="0"/>
                                          </p:stCondLst>
                                        </p:cTn>
                                        <p:tgtEl>
                                          <p:spTgt spid="207"/>
                                        </p:tgtEl>
                                        <p:attrNameLst>
                                          <p:attrName>style.visibility</p:attrName>
                                        </p:attrNameLst>
                                      </p:cBhvr>
                                      <p:to>
                                        <p:strVal val="visible"/>
                                      </p:to>
                                    </p:set>
                                    <p:animEffect transition="in" filter="fade">
                                      <p:cBhvr>
                                        <p:cTn id="43" dur="1000"/>
                                        <p:tgtEl>
                                          <p:spTgt spid="207"/>
                                        </p:tgtEl>
                                      </p:cBhvr>
                                    </p:animEffect>
                                  </p:childTnLst>
                                </p:cTn>
                              </p:par>
                              <p:par>
                                <p:cTn id="44" presetID="10" presetClass="entr" presetSubtype="0" fill="hold" nodeType="withEffect">
                                  <p:stCondLst>
                                    <p:cond delay="0"/>
                                  </p:stCondLst>
                                  <p:childTnLst>
                                    <p:set>
                                      <p:cBhvr>
                                        <p:cTn id="45" dur="1" fill="hold">
                                          <p:stCondLst>
                                            <p:cond delay="0"/>
                                          </p:stCondLst>
                                        </p:cTn>
                                        <p:tgtEl>
                                          <p:spTgt spid="208"/>
                                        </p:tgtEl>
                                        <p:attrNameLst>
                                          <p:attrName>style.visibility</p:attrName>
                                        </p:attrNameLst>
                                      </p:cBhvr>
                                      <p:to>
                                        <p:strVal val="visible"/>
                                      </p:to>
                                    </p:set>
                                    <p:animEffect transition="in" filter="fade">
                                      <p:cBhvr>
                                        <p:cTn id="46" dur="1000"/>
                                        <p:tgtEl>
                                          <p:spTgt spid="2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12" name="Shape 212"/>
        <p:cNvGrpSpPr/>
        <p:nvPr/>
      </p:nvGrpSpPr>
      <p:grpSpPr>
        <a:xfrm>
          <a:off x="0" y="0"/>
          <a:ext cx="0" cy="0"/>
          <a:chOff x="0" y="0"/>
          <a:chExt cx="0" cy="0"/>
        </a:xfrm>
      </p:grpSpPr>
      <p:sp>
        <p:nvSpPr>
          <p:cNvPr id="213" name="Google Shape;213;p29"/>
          <p:cNvSpPr txBox="1"/>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fld id="{00000000-1234-1234-1234-123412341234}" type="slidenum">
              <a:rPr lang="en-GB"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rPr>
            </a:fld>
            <a:endPara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endParaRPr>
          </a:p>
        </p:txBody>
      </p:sp>
      <p:pic>
        <p:nvPicPr>
          <p:cNvPr id="214" name="Google Shape;214;p29"/>
          <p:cNvPicPr preferRelativeResize="0"/>
          <p:nvPr/>
        </p:nvPicPr>
        <p:blipFill>
          <a:blip r:embed="rId1"/>
          <a:stretch>
            <a:fillRect/>
          </a:stretch>
        </p:blipFill>
        <p:spPr>
          <a:xfrm>
            <a:off x="7788099" y="141675"/>
            <a:ext cx="1248124" cy="1248124"/>
          </a:xfrm>
          <a:prstGeom prst="rect">
            <a:avLst/>
          </a:prstGeom>
          <a:noFill/>
          <a:ln>
            <a:noFill/>
          </a:ln>
        </p:spPr>
      </p:pic>
      <p:sp>
        <p:nvSpPr>
          <p:cNvPr id="215" name="Google Shape;215;p29"/>
          <p:cNvSpPr txBox="1"/>
          <p:nvPr/>
        </p:nvSpPr>
        <p:spPr>
          <a:xfrm>
            <a:off x="3053625" y="1420300"/>
            <a:ext cx="872400" cy="1014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aleway Light" panose="020B0403030101060003"/>
              <a:ea typeface="Raleway Light" panose="020B0403030101060003"/>
              <a:cs typeface="Raleway Light" panose="020B0403030101060003"/>
              <a:sym typeface="Raleway Light" panose="020B0403030101060003"/>
            </a:endParaRPr>
          </a:p>
        </p:txBody>
      </p:sp>
      <p:sp>
        <p:nvSpPr>
          <p:cNvPr id="216" name="Google Shape;216;p29"/>
          <p:cNvSpPr txBox="1"/>
          <p:nvPr/>
        </p:nvSpPr>
        <p:spPr>
          <a:xfrm>
            <a:off x="3124650" y="4626100"/>
            <a:ext cx="669600" cy="1014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aleway Light" panose="020B0403030101060003"/>
              <a:ea typeface="Raleway Light" panose="020B0403030101060003"/>
              <a:cs typeface="Raleway Light" panose="020B0403030101060003"/>
              <a:sym typeface="Raleway Light" panose="020B0403030101060003"/>
            </a:endParaRPr>
          </a:p>
        </p:txBody>
      </p:sp>
      <p:sp>
        <p:nvSpPr>
          <p:cNvPr id="217" name="Google Shape;217;p29"/>
          <p:cNvSpPr txBox="1"/>
          <p:nvPr/>
        </p:nvSpPr>
        <p:spPr>
          <a:xfrm>
            <a:off x="5051000" y="3136050"/>
            <a:ext cx="249900" cy="21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aleway Light" panose="020B0403030101060003"/>
              <a:ea typeface="Raleway Light" panose="020B0403030101060003"/>
              <a:cs typeface="Raleway Light" panose="020B0403030101060003"/>
              <a:sym typeface="Raleway Light" panose="020B0403030101060003"/>
            </a:endParaRPr>
          </a:p>
        </p:txBody>
      </p:sp>
      <p:sp>
        <p:nvSpPr>
          <p:cNvPr id="218" name="Google Shape;218;p29"/>
          <p:cNvSpPr/>
          <p:nvPr/>
        </p:nvSpPr>
        <p:spPr>
          <a:xfrm>
            <a:off x="2014192" y="1363615"/>
            <a:ext cx="198600" cy="175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29"/>
          <p:cNvSpPr/>
          <p:nvPr/>
        </p:nvSpPr>
        <p:spPr>
          <a:xfrm>
            <a:off x="1815597" y="1669528"/>
            <a:ext cx="198600" cy="175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29"/>
          <p:cNvSpPr/>
          <p:nvPr/>
        </p:nvSpPr>
        <p:spPr>
          <a:xfrm>
            <a:off x="2203608" y="1669528"/>
            <a:ext cx="198600" cy="175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29"/>
          <p:cNvSpPr/>
          <p:nvPr/>
        </p:nvSpPr>
        <p:spPr>
          <a:xfrm>
            <a:off x="1621592" y="2021392"/>
            <a:ext cx="198600" cy="175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29"/>
          <p:cNvSpPr/>
          <p:nvPr/>
        </p:nvSpPr>
        <p:spPr>
          <a:xfrm>
            <a:off x="2009603" y="2021392"/>
            <a:ext cx="198600" cy="175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29"/>
          <p:cNvSpPr/>
          <p:nvPr/>
        </p:nvSpPr>
        <p:spPr>
          <a:xfrm>
            <a:off x="2009603" y="2373256"/>
            <a:ext cx="198600" cy="175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24" name="Google Shape;224;p29"/>
          <p:cNvCxnSpPr>
            <a:stCxn id="218" idx="2"/>
            <a:endCxn id="219" idx="0"/>
          </p:cNvCxnSpPr>
          <p:nvPr/>
        </p:nvCxnSpPr>
        <p:spPr>
          <a:xfrm flipH="1">
            <a:off x="1914892" y="1539115"/>
            <a:ext cx="198600" cy="130500"/>
          </a:xfrm>
          <a:prstGeom prst="straightConnector1">
            <a:avLst/>
          </a:prstGeom>
          <a:noFill/>
          <a:ln w="9525" cap="flat" cmpd="sng">
            <a:solidFill>
              <a:schemeClr val="dk2"/>
            </a:solidFill>
            <a:prstDash val="solid"/>
            <a:round/>
            <a:headEnd type="none" w="med" len="med"/>
            <a:tailEnd type="none" w="med" len="med"/>
          </a:ln>
        </p:spPr>
      </p:cxnSp>
      <p:cxnSp>
        <p:nvCxnSpPr>
          <p:cNvPr id="225" name="Google Shape;225;p29"/>
          <p:cNvCxnSpPr/>
          <p:nvPr/>
        </p:nvCxnSpPr>
        <p:spPr>
          <a:xfrm flipH="1">
            <a:off x="1716295" y="1867992"/>
            <a:ext cx="198600" cy="130500"/>
          </a:xfrm>
          <a:prstGeom prst="straightConnector1">
            <a:avLst/>
          </a:prstGeom>
          <a:noFill/>
          <a:ln w="9525" cap="flat" cmpd="sng">
            <a:solidFill>
              <a:schemeClr val="dk2"/>
            </a:solidFill>
            <a:prstDash val="solid"/>
            <a:round/>
            <a:headEnd type="none" w="med" len="med"/>
            <a:tailEnd type="none" w="med" len="med"/>
          </a:ln>
        </p:spPr>
      </p:cxnSp>
      <p:cxnSp>
        <p:nvCxnSpPr>
          <p:cNvPr id="226" name="Google Shape;226;p29"/>
          <p:cNvCxnSpPr>
            <a:stCxn id="218" idx="2"/>
            <a:endCxn id="220" idx="0"/>
          </p:cNvCxnSpPr>
          <p:nvPr/>
        </p:nvCxnSpPr>
        <p:spPr>
          <a:xfrm>
            <a:off x="2113492" y="1539115"/>
            <a:ext cx="189300" cy="130500"/>
          </a:xfrm>
          <a:prstGeom prst="straightConnector1">
            <a:avLst/>
          </a:prstGeom>
          <a:noFill/>
          <a:ln w="9525" cap="flat" cmpd="sng">
            <a:solidFill>
              <a:schemeClr val="dk2"/>
            </a:solidFill>
            <a:prstDash val="solid"/>
            <a:round/>
            <a:headEnd type="none" w="med" len="med"/>
            <a:tailEnd type="none" w="med" len="med"/>
          </a:ln>
        </p:spPr>
      </p:cxnSp>
      <p:cxnSp>
        <p:nvCxnSpPr>
          <p:cNvPr id="227" name="Google Shape;227;p29"/>
          <p:cNvCxnSpPr>
            <a:stCxn id="219" idx="2"/>
            <a:endCxn id="222" idx="0"/>
          </p:cNvCxnSpPr>
          <p:nvPr/>
        </p:nvCxnSpPr>
        <p:spPr>
          <a:xfrm>
            <a:off x="1914897" y="1845028"/>
            <a:ext cx="194100" cy="176400"/>
          </a:xfrm>
          <a:prstGeom prst="straightConnector1">
            <a:avLst/>
          </a:prstGeom>
          <a:noFill/>
          <a:ln w="9525" cap="flat" cmpd="sng">
            <a:solidFill>
              <a:schemeClr val="dk2"/>
            </a:solidFill>
            <a:prstDash val="solid"/>
            <a:round/>
            <a:headEnd type="none" w="med" len="med"/>
            <a:tailEnd type="none" w="med" len="med"/>
          </a:ln>
        </p:spPr>
      </p:cxnSp>
      <p:cxnSp>
        <p:nvCxnSpPr>
          <p:cNvPr id="228" name="Google Shape;228;p29"/>
          <p:cNvCxnSpPr>
            <a:stCxn id="222" idx="2"/>
            <a:endCxn id="223" idx="0"/>
          </p:cNvCxnSpPr>
          <p:nvPr/>
        </p:nvCxnSpPr>
        <p:spPr>
          <a:xfrm>
            <a:off x="2108903" y="2196892"/>
            <a:ext cx="0" cy="176400"/>
          </a:xfrm>
          <a:prstGeom prst="straightConnector1">
            <a:avLst/>
          </a:prstGeom>
          <a:noFill/>
          <a:ln w="9525" cap="flat" cmpd="sng">
            <a:solidFill>
              <a:schemeClr val="dk2"/>
            </a:solidFill>
            <a:prstDash val="solid"/>
            <a:round/>
            <a:headEnd type="none" w="med" len="med"/>
            <a:tailEnd type="none" w="med" len="med"/>
          </a:ln>
        </p:spPr>
      </p:cxnSp>
      <p:sp>
        <p:nvSpPr>
          <p:cNvPr id="229" name="Google Shape;229;p29"/>
          <p:cNvSpPr/>
          <p:nvPr/>
        </p:nvSpPr>
        <p:spPr>
          <a:xfrm>
            <a:off x="1287200" y="1192250"/>
            <a:ext cx="1531800" cy="1482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29"/>
          <p:cNvSpPr/>
          <p:nvPr/>
        </p:nvSpPr>
        <p:spPr>
          <a:xfrm>
            <a:off x="2053092" y="3131640"/>
            <a:ext cx="198600" cy="175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29"/>
          <p:cNvSpPr/>
          <p:nvPr/>
        </p:nvSpPr>
        <p:spPr>
          <a:xfrm>
            <a:off x="1854497" y="3437553"/>
            <a:ext cx="198600" cy="175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29"/>
          <p:cNvSpPr/>
          <p:nvPr/>
        </p:nvSpPr>
        <p:spPr>
          <a:xfrm>
            <a:off x="2242508" y="3437553"/>
            <a:ext cx="198600" cy="175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29"/>
          <p:cNvSpPr/>
          <p:nvPr/>
        </p:nvSpPr>
        <p:spPr>
          <a:xfrm>
            <a:off x="1660492" y="3789417"/>
            <a:ext cx="198600" cy="175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29"/>
          <p:cNvSpPr/>
          <p:nvPr/>
        </p:nvSpPr>
        <p:spPr>
          <a:xfrm>
            <a:off x="2048503" y="3789417"/>
            <a:ext cx="198600" cy="175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29"/>
          <p:cNvSpPr/>
          <p:nvPr/>
        </p:nvSpPr>
        <p:spPr>
          <a:xfrm>
            <a:off x="2048503" y="4141281"/>
            <a:ext cx="198600" cy="175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36" name="Google Shape;236;p29"/>
          <p:cNvCxnSpPr>
            <a:stCxn id="230" idx="2"/>
            <a:endCxn id="231" idx="0"/>
          </p:cNvCxnSpPr>
          <p:nvPr/>
        </p:nvCxnSpPr>
        <p:spPr>
          <a:xfrm flipH="1">
            <a:off x="1953792" y="3307140"/>
            <a:ext cx="198600" cy="130500"/>
          </a:xfrm>
          <a:prstGeom prst="straightConnector1">
            <a:avLst/>
          </a:prstGeom>
          <a:noFill/>
          <a:ln w="9525" cap="flat" cmpd="sng">
            <a:solidFill>
              <a:schemeClr val="dk2"/>
            </a:solidFill>
            <a:prstDash val="solid"/>
            <a:round/>
            <a:headEnd type="none" w="med" len="med"/>
            <a:tailEnd type="none" w="med" len="med"/>
          </a:ln>
        </p:spPr>
      </p:cxnSp>
      <p:cxnSp>
        <p:nvCxnSpPr>
          <p:cNvPr id="237" name="Google Shape;237;p29"/>
          <p:cNvCxnSpPr/>
          <p:nvPr/>
        </p:nvCxnSpPr>
        <p:spPr>
          <a:xfrm flipH="1">
            <a:off x="1755195" y="3636017"/>
            <a:ext cx="198600" cy="130500"/>
          </a:xfrm>
          <a:prstGeom prst="straightConnector1">
            <a:avLst/>
          </a:prstGeom>
          <a:noFill/>
          <a:ln w="9525" cap="flat" cmpd="sng">
            <a:solidFill>
              <a:schemeClr val="dk2"/>
            </a:solidFill>
            <a:prstDash val="solid"/>
            <a:round/>
            <a:headEnd type="none" w="med" len="med"/>
            <a:tailEnd type="none" w="med" len="med"/>
          </a:ln>
        </p:spPr>
      </p:cxnSp>
      <p:cxnSp>
        <p:nvCxnSpPr>
          <p:cNvPr id="238" name="Google Shape;238;p29"/>
          <p:cNvCxnSpPr>
            <a:stCxn id="230" idx="2"/>
            <a:endCxn id="232" idx="0"/>
          </p:cNvCxnSpPr>
          <p:nvPr/>
        </p:nvCxnSpPr>
        <p:spPr>
          <a:xfrm>
            <a:off x="2152392" y="3307140"/>
            <a:ext cx="189300" cy="130500"/>
          </a:xfrm>
          <a:prstGeom prst="straightConnector1">
            <a:avLst/>
          </a:prstGeom>
          <a:noFill/>
          <a:ln w="9525" cap="flat" cmpd="sng">
            <a:solidFill>
              <a:schemeClr val="dk2"/>
            </a:solidFill>
            <a:prstDash val="solid"/>
            <a:round/>
            <a:headEnd type="none" w="med" len="med"/>
            <a:tailEnd type="none" w="med" len="med"/>
          </a:ln>
        </p:spPr>
      </p:cxnSp>
      <p:cxnSp>
        <p:nvCxnSpPr>
          <p:cNvPr id="239" name="Google Shape;239;p29"/>
          <p:cNvCxnSpPr>
            <a:stCxn id="231" idx="2"/>
            <a:endCxn id="234" idx="0"/>
          </p:cNvCxnSpPr>
          <p:nvPr/>
        </p:nvCxnSpPr>
        <p:spPr>
          <a:xfrm>
            <a:off x="1953797" y="3613053"/>
            <a:ext cx="194100" cy="176400"/>
          </a:xfrm>
          <a:prstGeom prst="straightConnector1">
            <a:avLst/>
          </a:prstGeom>
          <a:noFill/>
          <a:ln w="9525" cap="flat" cmpd="sng">
            <a:solidFill>
              <a:schemeClr val="dk2"/>
            </a:solidFill>
            <a:prstDash val="solid"/>
            <a:round/>
            <a:headEnd type="none" w="med" len="med"/>
            <a:tailEnd type="none" w="med" len="med"/>
          </a:ln>
        </p:spPr>
      </p:cxnSp>
      <p:cxnSp>
        <p:nvCxnSpPr>
          <p:cNvPr id="240" name="Google Shape;240;p29"/>
          <p:cNvCxnSpPr>
            <a:stCxn id="234" idx="2"/>
            <a:endCxn id="235" idx="0"/>
          </p:cNvCxnSpPr>
          <p:nvPr/>
        </p:nvCxnSpPr>
        <p:spPr>
          <a:xfrm>
            <a:off x="2147803" y="3964917"/>
            <a:ext cx="0" cy="176400"/>
          </a:xfrm>
          <a:prstGeom prst="straightConnector1">
            <a:avLst/>
          </a:prstGeom>
          <a:noFill/>
          <a:ln w="9525" cap="flat" cmpd="sng">
            <a:solidFill>
              <a:schemeClr val="dk2"/>
            </a:solidFill>
            <a:prstDash val="solid"/>
            <a:round/>
            <a:headEnd type="none" w="med" len="med"/>
            <a:tailEnd type="none" w="med" len="med"/>
          </a:ln>
        </p:spPr>
      </p:cxnSp>
      <p:sp>
        <p:nvSpPr>
          <p:cNvPr id="241" name="Google Shape;241;p29"/>
          <p:cNvSpPr/>
          <p:nvPr/>
        </p:nvSpPr>
        <p:spPr>
          <a:xfrm>
            <a:off x="1343000" y="2960275"/>
            <a:ext cx="1531800" cy="1482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29"/>
          <p:cNvSpPr/>
          <p:nvPr/>
        </p:nvSpPr>
        <p:spPr>
          <a:xfrm>
            <a:off x="5047992" y="2098965"/>
            <a:ext cx="198600" cy="1755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29"/>
          <p:cNvSpPr/>
          <p:nvPr/>
        </p:nvSpPr>
        <p:spPr>
          <a:xfrm>
            <a:off x="4849397" y="2404878"/>
            <a:ext cx="198600" cy="1755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29"/>
          <p:cNvSpPr/>
          <p:nvPr/>
        </p:nvSpPr>
        <p:spPr>
          <a:xfrm>
            <a:off x="5237408" y="2404878"/>
            <a:ext cx="198600" cy="1755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29"/>
          <p:cNvSpPr/>
          <p:nvPr/>
        </p:nvSpPr>
        <p:spPr>
          <a:xfrm>
            <a:off x="4655392" y="2756742"/>
            <a:ext cx="198600" cy="1755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29"/>
          <p:cNvSpPr/>
          <p:nvPr/>
        </p:nvSpPr>
        <p:spPr>
          <a:xfrm>
            <a:off x="5043403" y="2756742"/>
            <a:ext cx="198600" cy="1755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29"/>
          <p:cNvSpPr/>
          <p:nvPr/>
        </p:nvSpPr>
        <p:spPr>
          <a:xfrm>
            <a:off x="5043403" y="3108606"/>
            <a:ext cx="198600" cy="1755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48" name="Google Shape;248;p29"/>
          <p:cNvCxnSpPr>
            <a:stCxn id="242" idx="2"/>
            <a:endCxn id="243" idx="0"/>
          </p:cNvCxnSpPr>
          <p:nvPr/>
        </p:nvCxnSpPr>
        <p:spPr>
          <a:xfrm flipH="1">
            <a:off x="4948692" y="2274465"/>
            <a:ext cx="198600" cy="130500"/>
          </a:xfrm>
          <a:prstGeom prst="straightConnector1">
            <a:avLst/>
          </a:prstGeom>
          <a:noFill/>
          <a:ln w="9525" cap="flat" cmpd="sng">
            <a:solidFill>
              <a:schemeClr val="dk2"/>
            </a:solidFill>
            <a:prstDash val="solid"/>
            <a:round/>
            <a:headEnd type="none" w="med" len="med"/>
            <a:tailEnd type="none" w="med" len="med"/>
          </a:ln>
        </p:spPr>
      </p:cxnSp>
      <p:cxnSp>
        <p:nvCxnSpPr>
          <p:cNvPr id="249" name="Google Shape;249;p29"/>
          <p:cNvCxnSpPr/>
          <p:nvPr/>
        </p:nvCxnSpPr>
        <p:spPr>
          <a:xfrm flipH="1">
            <a:off x="4750095" y="2603342"/>
            <a:ext cx="198600" cy="130500"/>
          </a:xfrm>
          <a:prstGeom prst="straightConnector1">
            <a:avLst/>
          </a:prstGeom>
          <a:noFill/>
          <a:ln w="9525" cap="flat" cmpd="sng">
            <a:solidFill>
              <a:schemeClr val="dk2"/>
            </a:solidFill>
            <a:prstDash val="solid"/>
            <a:round/>
            <a:headEnd type="none" w="med" len="med"/>
            <a:tailEnd type="none" w="med" len="med"/>
          </a:ln>
        </p:spPr>
      </p:cxnSp>
      <p:cxnSp>
        <p:nvCxnSpPr>
          <p:cNvPr id="250" name="Google Shape;250;p29"/>
          <p:cNvCxnSpPr>
            <a:stCxn id="242" idx="2"/>
            <a:endCxn id="244" idx="0"/>
          </p:cNvCxnSpPr>
          <p:nvPr/>
        </p:nvCxnSpPr>
        <p:spPr>
          <a:xfrm>
            <a:off x="5147292" y="2274465"/>
            <a:ext cx="189300" cy="130500"/>
          </a:xfrm>
          <a:prstGeom prst="straightConnector1">
            <a:avLst/>
          </a:prstGeom>
          <a:noFill/>
          <a:ln w="9525" cap="flat" cmpd="sng">
            <a:solidFill>
              <a:schemeClr val="dk2"/>
            </a:solidFill>
            <a:prstDash val="solid"/>
            <a:round/>
            <a:headEnd type="none" w="med" len="med"/>
            <a:tailEnd type="none" w="med" len="med"/>
          </a:ln>
        </p:spPr>
      </p:cxnSp>
      <p:cxnSp>
        <p:nvCxnSpPr>
          <p:cNvPr id="251" name="Google Shape;251;p29"/>
          <p:cNvCxnSpPr>
            <a:stCxn id="243" idx="2"/>
            <a:endCxn id="246" idx="0"/>
          </p:cNvCxnSpPr>
          <p:nvPr/>
        </p:nvCxnSpPr>
        <p:spPr>
          <a:xfrm>
            <a:off x="4948697" y="2580378"/>
            <a:ext cx="194100" cy="176400"/>
          </a:xfrm>
          <a:prstGeom prst="straightConnector1">
            <a:avLst/>
          </a:prstGeom>
          <a:noFill/>
          <a:ln w="9525" cap="flat" cmpd="sng">
            <a:solidFill>
              <a:schemeClr val="dk2"/>
            </a:solidFill>
            <a:prstDash val="solid"/>
            <a:round/>
            <a:headEnd type="none" w="med" len="med"/>
            <a:tailEnd type="none" w="med" len="med"/>
          </a:ln>
        </p:spPr>
      </p:cxnSp>
      <p:cxnSp>
        <p:nvCxnSpPr>
          <p:cNvPr id="252" name="Google Shape;252;p29"/>
          <p:cNvCxnSpPr>
            <a:stCxn id="246" idx="2"/>
            <a:endCxn id="247" idx="0"/>
          </p:cNvCxnSpPr>
          <p:nvPr/>
        </p:nvCxnSpPr>
        <p:spPr>
          <a:xfrm>
            <a:off x="5142703" y="2932242"/>
            <a:ext cx="0" cy="176400"/>
          </a:xfrm>
          <a:prstGeom prst="straightConnector1">
            <a:avLst/>
          </a:prstGeom>
          <a:noFill/>
          <a:ln w="9525" cap="flat" cmpd="sng">
            <a:solidFill>
              <a:schemeClr val="dk2"/>
            </a:solidFill>
            <a:prstDash val="solid"/>
            <a:round/>
            <a:headEnd type="none" w="med" len="med"/>
            <a:tailEnd type="none" w="med" len="med"/>
          </a:ln>
        </p:spPr>
      </p:cxnSp>
      <p:sp>
        <p:nvSpPr>
          <p:cNvPr id="253" name="Google Shape;253;p29"/>
          <p:cNvSpPr/>
          <p:nvPr/>
        </p:nvSpPr>
        <p:spPr>
          <a:xfrm>
            <a:off x="4381400" y="1998500"/>
            <a:ext cx="1531800" cy="1482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29"/>
          <p:cNvSpPr/>
          <p:nvPr/>
        </p:nvSpPr>
        <p:spPr>
          <a:xfrm>
            <a:off x="4700650" y="1524475"/>
            <a:ext cx="884099" cy="212700"/>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panose="020B0604020202020204"/>
              </a:rPr>
              <a:t>DOM</a:t>
            </a:r>
            <a:endParaRPr b="0" i="0">
              <a:ln w="9525" cap="flat" cmpd="sng">
                <a:solidFill>
                  <a:schemeClr val="dk2"/>
                </a:solidFill>
                <a:prstDash val="solid"/>
                <a:round/>
                <a:headEnd type="none" w="sm" len="sm"/>
                <a:tailEnd type="none" w="sm" len="sm"/>
              </a:ln>
              <a:solidFill>
                <a:schemeClr val="lt2"/>
              </a:solidFill>
              <a:latin typeface="Arial" panose="020B0604020202020204"/>
            </a:endParaRPr>
          </a:p>
        </p:txBody>
      </p:sp>
      <p:cxnSp>
        <p:nvCxnSpPr>
          <p:cNvPr id="255" name="Google Shape;255;p29"/>
          <p:cNvCxnSpPr>
            <a:stCxn id="253" idx="2"/>
          </p:cNvCxnSpPr>
          <p:nvPr/>
        </p:nvCxnSpPr>
        <p:spPr>
          <a:xfrm rot="10800000">
            <a:off x="3023300" y="2140700"/>
            <a:ext cx="1358100" cy="598800"/>
          </a:xfrm>
          <a:prstGeom prst="straightConnector1">
            <a:avLst/>
          </a:prstGeom>
          <a:noFill/>
          <a:ln w="9525" cap="flat" cmpd="sng">
            <a:solidFill>
              <a:schemeClr val="dk2"/>
            </a:solidFill>
            <a:prstDash val="solid"/>
            <a:round/>
            <a:headEnd type="none" w="med" len="med"/>
            <a:tailEnd type="triangle" w="med" len="med"/>
          </a:ln>
        </p:spPr>
      </p:cxnSp>
      <p:cxnSp>
        <p:nvCxnSpPr>
          <p:cNvPr id="256" name="Google Shape;256;p29"/>
          <p:cNvCxnSpPr>
            <a:stCxn id="253" idx="2"/>
          </p:cNvCxnSpPr>
          <p:nvPr/>
        </p:nvCxnSpPr>
        <p:spPr>
          <a:xfrm flipH="1">
            <a:off x="3175400" y="2739500"/>
            <a:ext cx="1206000" cy="882300"/>
          </a:xfrm>
          <a:prstGeom prst="straightConnector1">
            <a:avLst/>
          </a:prstGeom>
          <a:noFill/>
          <a:ln w="9525" cap="flat" cmpd="sng">
            <a:solidFill>
              <a:schemeClr val="dk2"/>
            </a:solidFill>
            <a:prstDash val="solid"/>
            <a:round/>
            <a:headEnd type="none" w="med" len="med"/>
            <a:tailEnd type="triangle" w="med" len="med"/>
          </a:ln>
        </p:spPr>
      </p:cxnSp>
      <p:sp>
        <p:nvSpPr>
          <p:cNvPr id="257" name="Google Shape;257;p29"/>
          <p:cNvSpPr txBox="1"/>
          <p:nvPr>
            <p:ph type="title"/>
          </p:nvPr>
        </p:nvSpPr>
        <p:spPr>
          <a:xfrm>
            <a:off x="1172200" y="581150"/>
            <a:ext cx="38712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434343"/>
              </a:buClr>
              <a:buSzPts val="5800"/>
              <a:buFont typeface="Raleway ExtraBold" panose="020B0803030101060003"/>
              <a:buNone/>
            </a:pPr>
            <a:r>
              <a:rPr lang="en-GB" sz="2400">
                <a:solidFill>
                  <a:srgbClr val="FFB600"/>
                </a:solidFill>
              </a:rPr>
              <a:t>Virtual</a:t>
            </a:r>
            <a:r>
              <a:rPr lang="en-GB" sz="24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rPr>
              <a:t> </a:t>
            </a:r>
            <a:r>
              <a:rPr lang="en-GB" sz="2400"/>
              <a:t>DOM</a:t>
            </a:r>
            <a:endParaRPr sz="24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61" name="Shape 261"/>
        <p:cNvGrpSpPr/>
        <p:nvPr/>
      </p:nvGrpSpPr>
      <p:grpSpPr>
        <a:xfrm>
          <a:off x="0" y="0"/>
          <a:ext cx="0" cy="0"/>
          <a:chOff x="0" y="0"/>
          <a:chExt cx="0" cy="0"/>
        </a:xfrm>
      </p:grpSpPr>
      <p:sp>
        <p:nvSpPr>
          <p:cNvPr id="262" name="Google Shape;262;p30"/>
          <p:cNvSpPr txBox="1"/>
          <p:nvPr>
            <p:ph type="title"/>
          </p:nvPr>
        </p:nvSpPr>
        <p:spPr>
          <a:xfrm>
            <a:off x="1172200" y="581150"/>
            <a:ext cx="38712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434343"/>
              </a:buClr>
              <a:buSzPts val="5800"/>
              <a:buFont typeface="Raleway ExtraBold" panose="020B0803030101060003"/>
              <a:buNone/>
            </a:pPr>
            <a:r>
              <a:rPr lang="en-GB" sz="2400">
                <a:solidFill>
                  <a:srgbClr val="FFB600"/>
                </a:solidFill>
              </a:rPr>
              <a:t>Virtual</a:t>
            </a:r>
            <a:r>
              <a:rPr lang="en-GB" sz="24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rPr>
              <a:t> </a:t>
            </a:r>
            <a:r>
              <a:rPr lang="en-GB" sz="2400"/>
              <a:t>DOM</a:t>
            </a:r>
            <a:endParaRPr sz="24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endParaRPr>
          </a:p>
        </p:txBody>
      </p:sp>
      <p:sp>
        <p:nvSpPr>
          <p:cNvPr id="263" name="Google Shape;263;p30"/>
          <p:cNvSpPr txBox="1"/>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fld id="{00000000-1234-1234-1234-123412341234}" type="slidenum">
              <a:rPr lang="en-GB"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rPr>
            </a:fld>
            <a:endPara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endParaRPr>
          </a:p>
        </p:txBody>
      </p:sp>
      <p:pic>
        <p:nvPicPr>
          <p:cNvPr id="264" name="Google Shape;264;p30"/>
          <p:cNvPicPr preferRelativeResize="0"/>
          <p:nvPr/>
        </p:nvPicPr>
        <p:blipFill>
          <a:blip r:embed="rId1"/>
          <a:stretch>
            <a:fillRect/>
          </a:stretch>
        </p:blipFill>
        <p:spPr>
          <a:xfrm>
            <a:off x="7788099" y="141675"/>
            <a:ext cx="1248124" cy="1248124"/>
          </a:xfrm>
          <a:prstGeom prst="rect">
            <a:avLst/>
          </a:prstGeom>
          <a:noFill/>
          <a:ln>
            <a:noFill/>
          </a:ln>
        </p:spPr>
      </p:pic>
      <p:sp>
        <p:nvSpPr>
          <p:cNvPr id="265" name="Google Shape;265;p30"/>
          <p:cNvSpPr txBox="1"/>
          <p:nvPr/>
        </p:nvSpPr>
        <p:spPr>
          <a:xfrm>
            <a:off x="3053625" y="1420300"/>
            <a:ext cx="872400" cy="1014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aleway Light" panose="020B0403030101060003"/>
              <a:ea typeface="Raleway Light" panose="020B0403030101060003"/>
              <a:cs typeface="Raleway Light" panose="020B0403030101060003"/>
              <a:sym typeface="Raleway Light" panose="020B0403030101060003"/>
            </a:endParaRPr>
          </a:p>
        </p:txBody>
      </p:sp>
      <p:sp>
        <p:nvSpPr>
          <p:cNvPr id="266" name="Google Shape;266;p30"/>
          <p:cNvSpPr txBox="1"/>
          <p:nvPr/>
        </p:nvSpPr>
        <p:spPr>
          <a:xfrm>
            <a:off x="3124650" y="4626100"/>
            <a:ext cx="669600" cy="1014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aleway Light" panose="020B0403030101060003"/>
              <a:ea typeface="Raleway Light" panose="020B0403030101060003"/>
              <a:cs typeface="Raleway Light" panose="020B0403030101060003"/>
              <a:sym typeface="Raleway Light" panose="020B0403030101060003"/>
            </a:endParaRPr>
          </a:p>
        </p:txBody>
      </p:sp>
      <p:sp>
        <p:nvSpPr>
          <p:cNvPr id="267" name="Google Shape;267;p30"/>
          <p:cNvSpPr txBox="1"/>
          <p:nvPr/>
        </p:nvSpPr>
        <p:spPr>
          <a:xfrm>
            <a:off x="5051000" y="3136050"/>
            <a:ext cx="249900" cy="21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aleway Light" panose="020B0403030101060003"/>
              <a:ea typeface="Raleway Light" panose="020B0403030101060003"/>
              <a:cs typeface="Raleway Light" panose="020B0403030101060003"/>
              <a:sym typeface="Raleway Light" panose="020B0403030101060003"/>
            </a:endParaRPr>
          </a:p>
        </p:txBody>
      </p:sp>
      <p:sp>
        <p:nvSpPr>
          <p:cNvPr id="268" name="Google Shape;268;p30"/>
          <p:cNvSpPr/>
          <p:nvPr/>
        </p:nvSpPr>
        <p:spPr>
          <a:xfrm>
            <a:off x="2014192" y="1363615"/>
            <a:ext cx="198600" cy="175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30"/>
          <p:cNvSpPr/>
          <p:nvPr/>
        </p:nvSpPr>
        <p:spPr>
          <a:xfrm>
            <a:off x="1815597" y="1669528"/>
            <a:ext cx="198600" cy="175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30"/>
          <p:cNvSpPr/>
          <p:nvPr/>
        </p:nvSpPr>
        <p:spPr>
          <a:xfrm>
            <a:off x="2203608" y="1669528"/>
            <a:ext cx="198600" cy="175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30"/>
          <p:cNvSpPr/>
          <p:nvPr/>
        </p:nvSpPr>
        <p:spPr>
          <a:xfrm>
            <a:off x="1621592" y="2021392"/>
            <a:ext cx="198600" cy="175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30"/>
          <p:cNvSpPr/>
          <p:nvPr/>
        </p:nvSpPr>
        <p:spPr>
          <a:xfrm>
            <a:off x="2009603" y="2021392"/>
            <a:ext cx="198600" cy="175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30"/>
          <p:cNvSpPr/>
          <p:nvPr/>
        </p:nvSpPr>
        <p:spPr>
          <a:xfrm>
            <a:off x="2009603" y="2373256"/>
            <a:ext cx="198600" cy="175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74" name="Google Shape;274;p30"/>
          <p:cNvCxnSpPr>
            <a:stCxn id="268" idx="2"/>
            <a:endCxn id="269" idx="0"/>
          </p:cNvCxnSpPr>
          <p:nvPr/>
        </p:nvCxnSpPr>
        <p:spPr>
          <a:xfrm flipH="1">
            <a:off x="1914892" y="1539115"/>
            <a:ext cx="198600" cy="130500"/>
          </a:xfrm>
          <a:prstGeom prst="straightConnector1">
            <a:avLst/>
          </a:prstGeom>
          <a:noFill/>
          <a:ln w="9525" cap="flat" cmpd="sng">
            <a:solidFill>
              <a:schemeClr val="dk2"/>
            </a:solidFill>
            <a:prstDash val="solid"/>
            <a:round/>
            <a:headEnd type="none" w="med" len="med"/>
            <a:tailEnd type="none" w="med" len="med"/>
          </a:ln>
        </p:spPr>
      </p:cxnSp>
      <p:cxnSp>
        <p:nvCxnSpPr>
          <p:cNvPr id="275" name="Google Shape;275;p30"/>
          <p:cNvCxnSpPr/>
          <p:nvPr/>
        </p:nvCxnSpPr>
        <p:spPr>
          <a:xfrm flipH="1">
            <a:off x="1716295" y="1867992"/>
            <a:ext cx="198600" cy="130500"/>
          </a:xfrm>
          <a:prstGeom prst="straightConnector1">
            <a:avLst/>
          </a:prstGeom>
          <a:noFill/>
          <a:ln w="9525" cap="flat" cmpd="sng">
            <a:solidFill>
              <a:schemeClr val="dk2"/>
            </a:solidFill>
            <a:prstDash val="solid"/>
            <a:round/>
            <a:headEnd type="none" w="med" len="med"/>
            <a:tailEnd type="none" w="med" len="med"/>
          </a:ln>
        </p:spPr>
      </p:cxnSp>
      <p:cxnSp>
        <p:nvCxnSpPr>
          <p:cNvPr id="276" name="Google Shape;276;p30"/>
          <p:cNvCxnSpPr>
            <a:stCxn id="268" idx="2"/>
            <a:endCxn id="270" idx="0"/>
          </p:cNvCxnSpPr>
          <p:nvPr/>
        </p:nvCxnSpPr>
        <p:spPr>
          <a:xfrm>
            <a:off x="2113492" y="1539115"/>
            <a:ext cx="189300" cy="130500"/>
          </a:xfrm>
          <a:prstGeom prst="straightConnector1">
            <a:avLst/>
          </a:prstGeom>
          <a:noFill/>
          <a:ln w="9525" cap="flat" cmpd="sng">
            <a:solidFill>
              <a:schemeClr val="dk2"/>
            </a:solidFill>
            <a:prstDash val="solid"/>
            <a:round/>
            <a:headEnd type="none" w="med" len="med"/>
            <a:tailEnd type="none" w="med" len="med"/>
          </a:ln>
        </p:spPr>
      </p:cxnSp>
      <p:cxnSp>
        <p:nvCxnSpPr>
          <p:cNvPr id="277" name="Google Shape;277;p30"/>
          <p:cNvCxnSpPr>
            <a:stCxn id="269" idx="2"/>
            <a:endCxn id="272" idx="0"/>
          </p:cNvCxnSpPr>
          <p:nvPr/>
        </p:nvCxnSpPr>
        <p:spPr>
          <a:xfrm>
            <a:off x="1914897" y="1845028"/>
            <a:ext cx="194100" cy="176400"/>
          </a:xfrm>
          <a:prstGeom prst="straightConnector1">
            <a:avLst/>
          </a:prstGeom>
          <a:noFill/>
          <a:ln w="9525" cap="flat" cmpd="sng">
            <a:solidFill>
              <a:schemeClr val="dk2"/>
            </a:solidFill>
            <a:prstDash val="solid"/>
            <a:round/>
            <a:headEnd type="none" w="med" len="med"/>
            <a:tailEnd type="none" w="med" len="med"/>
          </a:ln>
        </p:spPr>
      </p:cxnSp>
      <p:cxnSp>
        <p:nvCxnSpPr>
          <p:cNvPr id="278" name="Google Shape;278;p30"/>
          <p:cNvCxnSpPr>
            <a:stCxn id="272" idx="2"/>
            <a:endCxn id="273" idx="0"/>
          </p:cNvCxnSpPr>
          <p:nvPr/>
        </p:nvCxnSpPr>
        <p:spPr>
          <a:xfrm>
            <a:off x="2108903" y="2196892"/>
            <a:ext cx="0" cy="176400"/>
          </a:xfrm>
          <a:prstGeom prst="straightConnector1">
            <a:avLst/>
          </a:prstGeom>
          <a:noFill/>
          <a:ln w="9525" cap="flat" cmpd="sng">
            <a:solidFill>
              <a:schemeClr val="dk2"/>
            </a:solidFill>
            <a:prstDash val="solid"/>
            <a:round/>
            <a:headEnd type="none" w="med" len="med"/>
            <a:tailEnd type="none" w="med" len="med"/>
          </a:ln>
        </p:spPr>
      </p:cxnSp>
      <p:sp>
        <p:nvSpPr>
          <p:cNvPr id="279" name="Google Shape;279;p30"/>
          <p:cNvSpPr/>
          <p:nvPr/>
        </p:nvSpPr>
        <p:spPr>
          <a:xfrm>
            <a:off x="1343000" y="1192250"/>
            <a:ext cx="1531800" cy="1482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30"/>
          <p:cNvSpPr/>
          <p:nvPr/>
        </p:nvSpPr>
        <p:spPr>
          <a:xfrm>
            <a:off x="2053092" y="3131640"/>
            <a:ext cx="198600" cy="175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81;p30"/>
          <p:cNvSpPr/>
          <p:nvPr/>
        </p:nvSpPr>
        <p:spPr>
          <a:xfrm>
            <a:off x="1854497" y="3437553"/>
            <a:ext cx="198600" cy="175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30"/>
          <p:cNvSpPr/>
          <p:nvPr/>
        </p:nvSpPr>
        <p:spPr>
          <a:xfrm>
            <a:off x="2242508" y="3437553"/>
            <a:ext cx="198600" cy="175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30"/>
          <p:cNvSpPr/>
          <p:nvPr/>
        </p:nvSpPr>
        <p:spPr>
          <a:xfrm>
            <a:off x="1660492" y="3789417"/>
            <a:ext cx="198600" cy="1755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30"/>
          <p:cNvSpPr/>
          <p:nvPr/>
        </p:nvSpPr>
        <p:spPr>
          <a:xfrm>
            <a:off x="2048503" y="3789417"/>
            <a:ext cx="198600" cy="175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 name="Google Shape;285;p30"/>
          <p:cNvSpPr/>
          <p:nvPr/>
        </p:nvSpPr>
        <p:spPr>
          <a:xfrm>
            <a:off x="2048503" y="4141281"/>
            <a:ext cx="198600" cy="175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86" name="Google Shape;286;p30"/>
          <p:cNvCxnSpPr>
            <a:stCxn id="280" idx="2"/>
            <a:endCxn id="281" idx="0"/>
          </p:cNvCxnSpPr>
          <p:nvPr/>
        </p:nvCxnSpPr>
        <p:spPr>
          <a:xfrm flipH="1">
            <a:off x="1953792" y="3307140"/>
            <a:ext cx="198600" cy="130500"/>
          </a:xfrm>
          <a:prstGeom prst="straightConnector1">
            <a:avLst/>
          </a:prstGeom>
          <a:noFill/>
          <a:ln w="9525" cap="flat" cmpd="sng">
            <a:solidFill>
              <a:schemeClr val="dk2"/>
            </a:solidFill>
            <a:prstDash val="solid"/>
            <a:round/>
            <a:headEnd type="none" w="med" len="med"/>
            <a:tailEnd type="none" w="med" len="med"/>
          </a:ln>
        </p:spPr>
      </p:cxnSp>
      <p:cxnSp>
        <p:nvCxnSpPr>
          <p:cNvPr id="287" name="Google Shape;287;p30"/>
          <p:cNvCxnSpPr/>
          <p:nvPr/>
        </p:nvCxnSpPr>
        <p:spPr>
          <a:xfrm flipH="1">
            <a:off x="1755195" y="3636017"/>
            <a:ext cx="198600" cy="130500"/>
          </a:xfrm>
          <a:prstGeom prst="straightConnector1">
            <a:avLst/>
          </a:prstGeom>
          <a:noFill/>
          <a:ln w="9525" cap="flat" cmpd="sng">
            <a:solidFill>
              <a:schemeClr val="dk2"/>
            </a:solidFill>
            <a:prstDash val="solid"/>
            <a:round/>
            <a:headEnd type="none" w="med" len="med"/>
            <a:tailEnd type="none" w="med" len="med"/>
          </a:ln>
        </p:spPr>
      </p:cxnSp>
      <p:cxnSp>
        <p:nvCxnSpPr>
          <p:cNvPr id="288" name="Google Shape;288;p30"/>
          <p:cNvCxnSpPr>
            <a:stCxn id="280" idx="2"/>
            <a:endCxn id="282" idx="0"/>
          </p:cNvCxnSpPr>
          <p:nvPr/>
        </p:nvCxnSpPr>
        <p:spPr>
          <a:xfrm>
            <a:off x="2152392" y="3307140"/>
            <a:ext cx="189300" cy="130500"/>
          </a:xfrm>
          <a:prstGeom prst="straightConnector1">
            <a:avLst/>
          </a:prstGeom>
          <a:noFill/>
          <a:ln w="9525" cap="flat" cmpd="sng">
            <a:solidFill>
              <a:schemeClr val="dk2"/>
            </a:solidFill>
            <a:prstDash val="solid"/>
            <a:round/>
            <a:headEnd type="none" w="med" len="med"/>
            <a:tailEnd type="none" w="med" len="med"/>
          </a:ln>
        </p:spPr>
      </p:cxnSp>
      <p:cxnSp>
        <p:nvCxnSpPr>
          <p:cNvPr id="289" name="Google Shape;289;p30"/>
          <p:cNvCxnSpPr>
            <a:stCxn id="281" idx="2"/>
            <a:endCxn id="284" idx="0"/>
          </p:cNvCxnSpPr>
          <p:nvPr/>
        </p:nvCxnSpPr>
        <p:spPr>
          <a:xfrm>
            <a:off x="1953797" y="3613053"/>
            <a:ext cx="194100" cy="176400"/>
          </a:xfrm>
          <a:prstGeom prst="straightConnector1">
            <a:avLst/>
          </a:prstGeom>
          <a:noFill/>
          <a:ln w="9525" cap="flat" cmpd="sng">
            <a:solidFill>
              <a:schemeClr val="dk2"/>
            </a:solidFill>
            <a:prstDash val="solid"/>
            <a:round/>
            <a:headEnd type="none" w="med" len="med"/>
            <a:tailEnd type="none" w="med" len="med"/>
          </a:ln>
        </p:spPr>
      </p:cxnSp>
      <p:cxnSp>
        <p:nvCxnSpPr>
          <p:cNvPr id="290" name="Google Shape;290;p30"/>
          <p:cNvCxnSpPr>
            <a:stCxn id="284" idx="2"/>
            <a:endCxn id="285" idx="0"/>
          </p:cNvCxnSpPr>
          <p:nvPr/>
        </p:nvCxnSpPr>
        <p:spPr>
          <a:xfrm>
            <a:off x="2147803" y="3964917"/>
            <a:ext cx="0" cy="176400"/>
          </a:xfrm>
          <a:prstGeom prst="straightConnector1">
            <a:avLst/>
          </a:prstGeom>
          <a:noFill/>
          <a:ln w="9525" cap="flat" cmpd="sng">
            <a:solidFill>
              <a:schemeClr val="dk2"/>
            </a:solidFill>
            <a:prstDash val="solid"/>
            <a:round/>
            <a:headEnd type="none" w="med" len="med"/>
            <a:tailEnd type="none" w="med" len="med"/>
          </a:ln>
        </p:spPr>
      </p:cxnSp>
      <p:sp>
        <p:nvSpPr>
          <p:cNvPr id="291" name="Google Shape;291;p30"/>
          <p:cNvSpPr/>
          <p:nvPr/>
        </p:nvSpPr>
        <p:spPr>
          <a:xfrm>
            <a:off x="1347600" y="3031075"/>
            <a:ext cx="1531800" cy="1482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30"/>
          <p:cNvSpPr/>
          <p:nvPr/>
        </p:nvSpPr>
        <p:spPr>
          <a:xfrm>
            <a:off x="5047992" y="2098965"/>
            <a:ext cx="198600" cy="1755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30"/>
          <p:cNvSpPr/>
          <p:nvPr/>
        </p:nvSpPr>
        <p:spPr>
          <a:xfrm>
            <a:off x="4849397" y="2404878"/>
            <a:ext cx="198600" cy="1755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30"/>
          <p:cNvSpPr/>
          <p:nvPr/>
        </p:nvSpPr>
        <p:spPr>
          <a:xfrm>
            <a:off x="5237408" y="2404878"/>
            <a:ext cx="198600" cy="1755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30"/>
          <p:cNvSpPr/>
          <p:nvPr/>
        </p:nvSpPr>
        <p:spPr>
          <a:xfrm>
            <a:off x="4655392" y="2756742"/>
            <a:ext cx="198600" cy="1755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30"/>
          <p:cNvSpPr/>
          <p:nvPr/>
        </p:nvSpPr>
        <p:spPr>
          <a:xfrm>
            <a:off x="5043403" y="2756742"/>
            <a:ext cx="198600" cy="1755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30"/>
          <p:cNvSpPr/>
          <p:nvPr/>
        </p:nvSpPr>
        <p:spPr>
          <a:xfrm>
            <a:off x="5043403" y="3108606"/>
            <a:ext cx="198600" cy="1755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98" name="Google Shape;298;p30"/>
          <p:cNvCxnSpPr>
            <a:stCxn id="292" idx="2"/>
            <a:endCxn id="293" idx="0"/>
          </p:cNvCxnSpPr>
          <p:nvPr/>
        </p:nvCxnSpPr>
        <p:spPr>
          <a:xfrm flipH="1">
            <a:off x="4948692" y="2274465"/>
            <a:ext cx="198600" cy="130500"/>
          </a:xfrm>
          <a:prstGeom prst="straightConnector1">
            <a:avLst/>
          </a:prstGeom>
          <a:noFill/>
          <a:ln w="9525" cap="flat" cmpd="sng">
            <a:solidFill>
              <a:schemeClr val="dk2"/>
            </a:solidFill>
            <a:prstDash val="solid"/>
            <a:round/>
            <a:headEnd type="none" w="med" len="med"/>
            <a:tailEnd type="none" w="med" len="med"/>
          </a:ln>
        </p:spPr>
      </p:cxnSp>
      <p:cxnSp>
        <p:nvCxnSpPr>
          <p:cNvPr id="299" name="Google Shape;299;p30"/>
          <p:cNvCxnSpPr/>
          <p:nvPr/>
        </p:nvCxnSpPr>
        <p:spPr>
          <a:xfrm flipH="1">
            <a:off x="4750095" y="2603342"/>
            <a:ext cx="198600" cy="130500"/>
          </a:xfrm>
          <a:prstGeom prst="straightConnector1">
            <a:avLst/>
          </a:prstGeom>
          <a:noFill/>
          <a:ln w="9525" cap="flat" cmpd="sng">
            <a:solidFill>
              <a:schemeClr val="dk2"/>
            </a:solidFill>
            <a:prstDash val="solid"/>
            <a:round/>
            <a:headEnd type="none" w="med" len="med"/>
            <a:tailEnd type="none" w="med" len="med"/>
          </a:ln>
        </p:spPr>
      </p:cxnSp>
      <p:cxnSp>
        <p:nvCxnSpPr>
          <p:cNvPr id="300" name="Google Shape;300;p30"/>
          <p:cNvCxnSpPr>
            <a:stCxn id="292" idx="2"/>
            <a:endCxn id="294" idx="0"/>
          </p:cNvCxnSpPr>
          <p:nvPr/>
        </p:nvCxnSpPr>
        <p:spPr>
          <a:xfrm>
            <a:off x="5147292" y="2274465"/>
            <a:ext cx="189300" cy="130500"/>
          </a:xfrm>
          <a:prstGeom prst="straightConnector1">
            <a:avLst/>
          </a:prstGeom>
          <a:noFill/>
          <a:ln w="9525" cap="flat" cmpd="sng">
            <a:solidFill>
              <a:schemeClr val="dk2"/>
            </a:solidFill>
            <a:prstDash val="solid"/>
            <a:round/>
            <a:headEnd type="none" w="med" len="med"/>
            <a:tailEnd type="none" w="med" len="med"/>
          </a:ln>
        </p:spPr>
      </p:cxnSp>
      <p:cxnSp>
        <p:nvCxnSpPr>
          <p:cNvPr id="301" name="Google Shape;301;p30"/>
          <p:cNvCxnSpPr>
            <a:stCxn id="293" idx="2"/>
            <a:endCxn id="296" idx="0"/>
          </p:cNvCxnSpPr>
          <p:nvPr/>
        </p:nvCxnSpPr>
        <p:spPr>
          <a:xfrm>
            <a:off x="4948697" y="2580378"/>
            <a:ext cx="194100" cy="176400"/>
          </a:xfrm>
          <a:prstGeom prst="straightConnector1">
            <a:avLst/>
          </a:prstGeom>
          <a:noFill/>
          <a:ln w="9525" cap="flat" cmpd="sng">
            <a:solidFill>
              <a:schemeClr val="dk2"/>
            </a:solidFill>
            <a:prstDash val="solid"/>
            <a:round/>
            <a:headEnd type="none" w="med" len="med"/>
            <a:tailEnd type="none" w="med" len="med"/>
          </a:ln>
        </p:spPr>
      </p:cxnSp>
      <p:cxnSp>
        <p:nvCxnSpPr>
          <p:cNvPr id="302" name="Google Shape;302;p30"/>
          <p:cNvCxnSpPr>
            <a:stCxn id="296" idx="2"/>
            <a:endCxn id="297" idx="0"/>
          </p:cNvCxnSpPr>
          <p:nvPr/>
        </p:nvCxnSpPr>
        <p:spPr>
          <a:xfrm>
            <a:off x="5142703" y="2932242"/>
            <a:ext cx="0" cy="176400"/>
          </a:xfrm>
          <a:prstGeom prst="straightConnector1">
            <a:avLst/>
          </a:prstGeom>
          <a:noFill/>
          <a:ln w="9525" cap="flat" cmpd="sng">
            <a:solidFill>
              <a:schemeClr val="dk2"/>
            </a:solidFill>
            <a:prstDash val="solid"/>
            <a:round/>
            <a:headEnd type="none" w="med" len="med"/>
            <a:tailEnd type="none" w="med" len="med"/>
          </a:ln>
        </p:spPr>
      </p:cxnSp>
      <p:sp>
        <p:nvSpPr>
          <p:cNvPr id="303" name="Google Shape;303;p30"/>
          <p:cNvSpPr/>
          <p:nvPr/>
        </p:nvSpPr>
        <p:spPr>
          <a:xfrm>
            <a:off x="4381400" y="1998500"/>
            <a:ext cx="1531800" cy="1482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30"/>
          <p:cNvSpPr/>
          <p:nvPr/>
        </p:nvSpPr>
        <p:spPr>
          <a:xfrm>
            <a:off x="4260825" y="1498025"/>
            <a:ext cx="1830247" cy="212700"/>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panose="020B0604020202020204"/>
              </a:rPr>
              <a:t>Real DOM</a:t>
            </a:r>
            <a:endParaRPr b="0" i="0">
              <a:ln w="9525" cap="flat" cmpd="sng">
                <a:solidFill>
                  <a:schemeClr val="dk2"/>
                </a:solidFill>
                <a:prstDash val="solid"/>
                <a:round/>
                <a:headEnd type="none" w="sm" len="sm"/>
                <a:tailEnd type="none" w="sm" len="sm"/>
              </a:ln>
              <a:solidFill>
                <a:schemeClr val="lt2"/>
              </a:solidFill>
              <a:latin typeface="Arial" panose="020B0604020202020204"/>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08" name="Shape 308"/>
        <p:cNvGrpSpPr/>
        <p:nvPr/>
      </p:nvGrpSpPr>
      <p:grpSpPr>
        <a:xfrm>
          <a:off x="0" y="0"/>
          <a:ext cx="0" cy="0"/>
          <a:chOff x="0" y="0"/>
          <a:chExt cx="0" cy="0"/>
        </a:xfrm>
      </p:grpSpPr>
      <p:sp>
        <p:nvSpPr>
          <p:cNvPr id="309" name="Google Shape;309;p31"/>
          <p:cNvSpPr txBox="1"/>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fld id="{00000000-1234-1234-1234-123412341234}" type="slidenum">
              <a:rPr lang="en-GB"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rPr>
            </a:fld>
            <a:endPara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endParaRPr>
          </a:p>
        </p:txBody>
      </p:sp>
      <p:pic>
        <p:nvPicPr>
          <p:cNvPr id="310" name="Google Shape;310;p31"/>
          <p:cNvPicPr preferRelativeResize="0"/>
          <p:nvPr/>
        </p:nvPicPr>
        <p:blipFill>
          <a:blip r:embed="rId1"/>
          <a:stretch>
            <a:fillRect/>
          </a:stretch>
        </p:blipFill>
        <p:spPr>
          <a:xfrm>
            <a:off x="7788099" y="141675"/>
            <a:ext cx="1248124" cy="1248124"/>
          </a:xfrm>
          <a:prstGeom prst="rect">
            <a:avLst/>
          </a:prstGeom>
          <a:noFill/>
          <a:ln>
            <a:noFill/>
          </a:ln>
        </p:spPr>
      </p:pic>
      <p:sp>
        <p:nvSpPr>
          <p:cNvPr id="311" name="Google Shape;311;p31"/>
          <p:cNvSpPr txBox="1"/>
          <p:nvPr/>
        </p:nvSpPr>
        <p:spPr>
          <a:xfrm>
            <a:off x="3053625" y="1420300"/>
            <a:ext cx="872400" cy="1014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aleway Light" panose="020B0403030101060003"/>
              <a:ea typeface="Raleway Light" panose="020B0403030101060003"/>
              <a:cs typeface="Raleway Light" panose="020B0403030101060003"/>
              <a:sym typeface="Raleway Light" panose="020B0403030101060003"/>
            </a:endParaRPr>
          </a:p>
        </p:txBody>
      </p:sp>
      <p:sp>
        <p:nvSpPr>
          <p:cNvPr id="312" name="Google Shape;312;p31"/>
          <p:cNvSpPr txBox="1"/>
          <p:nvPr/>
        </p:nvSpPr>
        <p:spPr>
          <a:xfrm>
            <a:off x="3124650" y="4626100"/>
            <a:ext cx="669600" cy="1014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aleway Light" panose="020B0403030101060003"/>
              <a:ea typeface="Raleway Light" panose="020B0403030101060003"/>
              <a:cs typeface="Raleway Light" panose="020B0403030101060003"/>
              <a:sym typeface="Raleway Light" panose="020B0403030101060003"/>
            </a:endParaRPr>
          </a:p>
        </p:txBody>
      </p:sp>
      <p:sp>
        <p:nvSpPr>
          <p:cNvPr id="313" name="Google Shape;313;p31"/>
          <p:cNvSpPr txBox="1"/>
          <p:nvPr/>
        </p:nvSpPr>
        <p:spPr>
          <a:xfrm>
            <a:off x="5051000" y="3136050"/>
            <a:ext cx="249900" cy="21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aleway Light" panose="020B0403030101060003"/>
              <a:ea typeface="Raleway Light" panose="020B0403030101060003"/>
              <a:cs typeface="Raleway Light" panose="020B0403030101060003"/>
              <a:sym typeface="Raleway Light" panose="020B0403030101060003"/>
            </a:endParaRPr>
          </a:p>
        </p:txBody>
      </p:sp>
      <p:sp>
        <p:nvSpPr>
          <p:cNvPr id="314" name="Google Shape;314;p31"/>
          <p:cNvSpPr/>
          <p:nvPr/>
        </p:nvSpPr>
        <p:spPr>
          <a:xfrm>
            <a:off x="2014192" y="1363615"/>
            <a:ext cx="198600" cy="175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 name="Google Shape;315;p31"/>
          <p:cNvSpPr/>
          <p:nvPr/>
        </p:nvSpPr>
        <p:spPr>
          <a:xfrm>
            <a:off x="1815597" y="1669528"/>
            <a:ext cx="198600" cy="175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316;p31"/>
          <p:cNvSpPr/>
          <p:nvPr/>
        </p:nvSpPr>
        <p:spPr>
          <a:xfrm>
            <a:off x="2203608" y="1669528"/>
            <a:ext cx="198600" cy="175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31"/>
          <p:cNvSpPr/>
          <p:nvPr/>
        </p:nvSpPr>
        <p:spPr>
          <a:xfrm>
            <a:off x="1621592" y="2021392"/>
            <a:ext cx="198600" cy="175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31"/>
          <p:cNvSpPr/>
          <p:nvPr/>
        </p:nvSpPr>
        <p:spPr>
          <a:xfrm>
            <a:off x="2009603" y="2021392"/>
            <a:ext cx="198600" cy="175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31"/>
          <p:cNvSpPr/>
          <p:nvPr/>
        </p:nvSpPr>
        <p:spPr>
          <a:xfrm>
            <a:off x="2009603" y="2373256"/>
            <a:ext cx="198600" cy="175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320" name="Google Shape;320;p31"/>
          <p:cNvCxnSpPr>
            <a:stCxn id="314" idx="2"/>
            <a:endCxn id="315" idx="0"/>
          </p:cNvCxnSpPr>
          <p:nvPr/>
        </p:nvCxnSpPr>
        <p:spPr>
          <a:xfrm flipH="1">
            <a:off x="1914892" y="1539115"/>
            <a:ext cx="198600" cy="130500"/>
          </a:xfrm>
          <a:prstGeom prst="straightConnector1">
            <a:avLst/>
          </a:prstGeom>
          <a:noFill/>
          <a:ln w="9525" cap="flat" cmpd="sng">
            <a:solidFill>
              <a:schemeClr val="dk2"/>
            </a:solidFill>
            <a:prstDash val="solid"/>
            <a:round/>
            <a:headEnd type="none" w="med" len="med"/>
            <a:tailEnd type="none" w="med" len="med"/>
          </a:ln>
        </p:spPr>
      </p:cxnSp>
      <p:cxnSp>
        <p:nvCxnSpPr>
          <p:cNvPr id="321" name="Google Shape;321;p31"/>
          <p:cNvCxnSpPr/>
          <p:nvPr/>
        </p:nvCxnSpPr>
        <p:spPr>
          <a:xfrm flipH="1">
            <a:off x="1716295" y="1867992"/>
            <a:ext cx="198600" cy="130500"/>
          </a:xfrm>
          <a:prstGeom prst="straightConnector1">
            <a:avLst/>
          </a:prstGeom>
          <a:noFill/>
          <a:ln w="9525" cap="flat" cmpd="sng">
            <a:solidFill>
              <a:schemeClr val="dk2"/>
            </a:solidFill>
            <a:prstDash val="solid"/>
            <a:round/>
            <a:headEnd type="none" w="med" len="med"/>
            <a:tailEnd type="none" w="med" len="med"/>
          </a:ln>
        </p:spPr>
      </p:cxnSp>
      <p:cxnSp>
        <p:nvCxnSpPr>
          <p:cNvPr id="322" name="Google Shape;322;p31"/>
          <p:cNvCxnSpPr>
            <a:stCxn id="314" idx="2"/>
            <a:endCxn id="316" idx="0"/>
          </p:cNvCxnSpPr>
          <p:nvPr/>
        </p:nvCxnSpPr>
        <p:spPr>
          <a:xfrm>
            <a:off x="2113492" y="1539115"/>
            <a:ext cx="189300" cy="130500"/>
          </a:xfrm>
          <a:prstGeom prst="straightConnector1">
            <a:avLst/>
          </a:prstGeom>
          <a:noFill/>
          <a:ln w="9525" cap="flat" cmpd="sng">
            <a:solidFill>
              <a:schemeClr val="dk2"/>
            </a:solidFill>
            <a:prstDash val="solid"/>
            <a:round/>
            <a:headEnd type="none" w="med" len="med"/>
            <a:tailEnd type="none" w="med" len="med"/>
          </a:ln>
        </p:spPr>
      </p:cxnSp>
      <p:cxnSp>
        <p:nvCxnSpPr>
          <p:cNvPr id="323" name="Google Shape;323;p31"/>
          <p:cNvCxnSpPr>
            <a:stCxn id="315" idx="2"/>
            <a:endCxn id="318" idx="0"/>
          </p:cNvCxnSpPr>
          <p:nvPr/>
        </p:nvCxnSpPr>
        <p:spPr>
          <a:xfrm>
            <a:off x="1914897" y="1845028"/>
            <a:ext cx="194100" cy="176400"/>
          </a:xfrm>
          <a:prstGeom prst="straightConnector1">
            <a:avLst/>
          </a:prstGeom>
          <a:noFill/>
          <a:ln w="9525" cap="flat" cmpd="sng">
            <a:solidFill>
              <a:schemeClr val="dk2"/>
            </a:solidFill>
            <a:prstDash val="solid"/>
            <a:round/>
            <a:headEnd type="none" w="med" len="med"/>
            <a:tailEnd type="none" w="med" len="med"/>
          </a:ln>
        </p:spPr>
      </p:cxnSp>
      <p:cxnSp>
        <p:nvCxnSpPr>
          <p:cNvPr id="324" name="Google Shape;324;p31"/>
          <p:cNvCxnSpPr>
            <a:stCxn id="318" idx="2"/>
            <a:endCxn id="319" idx="0"/>
          </p:cNvCxnSpPr>
          <p:nvPr/>
        </p:nvCxnSpPr>
        <p:spPr>
          <a:xfrm>
            <a:off x="2108903" y="2196892"/>
            <a:ext cx="0" cy="176400"/>
          </a:xfrm>
          <a:prstGeom prst="straightConnector1">
            <a:avLst/>
          </a:prstGeom>
          <a:noFill/>
          <a:ln w="9525" cap="flat" cmpd="sng">
            <a:solidFill>
              <a:schemeClr val="dk2"/>
            </a:solidFill>
            <a:prstDash val="solid"/>
            <a:round/>
            <a:headEnd type="none" w="med" len="med"/>
            <a:tailEnd type="none" w="med" len="med"/>
          </a:ln>
        </p:spPr>
      </p:cxnSp>
      <p:sp>
        <p:nvSpPr>
          <p:cNvPr id="325" name="Google Shape;325;p31"/>
          <p:cNvSpPr/>
          <p:nvPr/>
        </p:nvSpPr>
        <p:spPr>
          <a:xfrm>
            <a:off x="1343000" y="1192250"/>
            <a:ext cx="1531800" cy="1482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31"/>
          <p:cNvSpPr/>
          <p:nvPr/>
        </p:nvSpPr>
        <p:spPr>
          <a:xfrm>
            <a:off x="2053092" y="3131640"/>
            <a:ext cx="198600" cy="175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327;p31"/>
          <p:cNvSpPr/>
          <p:nvPr/>
        </p:nvSpPr>
        <p:spPr>
          <a:xfrm>
            <a:off x="1854497" y="3437553"/>
            <a:ext cx="198600" cy="175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31"/>
          <p:cNvSpPr/>
          <p:nvPr/>
        </p:nvSpPr>
        <p:spPr>
          <a:xfrm>
            <a:off x="2242508" y="3437553"/>
            <a:ext cx="198600" cy="175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31"/>
          <p:cNvSpPr/>
          <p:nvPr/>
        </p:nvSpPr>
        <p:spPr>
          <a:xfrm>
            <a:off x="1660492" y="3789417"/>
            <a:ext cx="198600" cy="1755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31"/>
          <p:cNvSpPr/>
          <p:nvPr/>
        </p:nvSpPr>
        <p:spPr>
          <a:xfrm>
            <a:off x="2048503" y="3789417"/>
            <a:ext cx="198600" cy="175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31"/>
          <p:cNvSpPr/>
          <p:nvPr/>
        </p:nvSpPr>
        <p:spPr>
          <a:xfrm>
            <a:off x="2048503" y="4141281"/>
            <a:ext cx="198600" cy="175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332" name="Google Shape;332;p31"/>
          <p:cNvCxnSpPr>
            <a:stCxn id="326" idx="2"/>
            <a:endCxn id="327" idx="0"/>
          </p:cNvCxnSpPr>
          <p:nvPr/>
        </p:nvCxnSpPr>
        <p:spPr>
          <a:xfrm flipH="1">
            <a:off x="1953792" y="3307140"/>
            <a:ext cx="198600" cy="130500"/>
          </a:xfrm>
          <a:prstGeom prst="straightConnector1">
            <a:avLst/>
          </a:prstGeom>
          <a:noFill/>
          <a:ln w="9525" cap="flat" cmpd="sng">
            <a:solidFill>
              <a:schemeClr val="dk2"/>
            </a:solidFill>
            <a:prstDash val="solid"/>
            <a:round/>
            <a:headEnd type="none" w="med" len="med"/>
            <a:tailEnd type="none" w="med" len="med"/>
          </a:ln>
        </p:spPr>
      </p:cxnSp>
      <p:cxnSp>
        <p:nvCxnSpPr>
          <p:cNvPr id="333" name="Google Shape;333;p31"/>
          <p:cNvCxnSpPr/>
          <p:nvPr/>
        </p:nvCxnSpPr>
        <p:spPr>
          <a:xfrm flipH="1">
            <a:off x="1755195" y="3636017"/>
            <a:ext cx="198600" cy="130500"/>
          </a:xfrm>
          <a:prstGeom prst="straightConnector1">
            <a:avLst/>
          </a:prstGeom>
          <a:noFill/>
          <a:ln w="9525" cap="flat" cmpd="sng">
            <a:solidFill>
              <a:schemeClr val="dk2"/>
            </a:solidFill>
            <a:prstDash val="solid"/>
            <a:round/>
            <a:headEnd type="none" w="med" len="med"/>
            <a:tailEnd type="none" w="med" len="med"/>
          </a:ln>
        </p:spPr>
      </p:cxnSp>
      <p:cxnSp>
        <p:nvCxnSpPr>
          <p:cNvPr id="334" name="Google Shape;334;p31"/>
          <p:cNvCxnSpPr>
            <a:stCxn id="326" idx="2"/>
            <a:endCxn id="328" idx="0"/>
          </p:cNvCxnSpPr>
          <p:nvPr/>
        </p:nvCxnSpPr>
        <p:spPr>
          <a:xfrm>
            <a:off x="2152392" y="3307140"/>
            <a:ext cx="189300" cy="130500"/>
          </a:xfrm>
          <a:prstGeom prst="straightConnector1">
            <a:avLst/>
          </a:prstGeom>
          <a:noFill/>
          <a:ln w="9525" cap="flat" cmpd="sng">
            <a:solidFill>
              <a:schemeClr val="dk2"/>
            </a:solidFill>
            <a:prstDash val="solid"/>
            <a:round/>
            <a:headEnd type="none" w="med" len="med"/>
            <a:tailEnd type="none" w="med" len="med"/>
          </a:ln>
        </p:spPr>
      </p:cxnSp>
      <p:cxnSp>
        <p:nvCxnSpPr>
          <p:cNvPr id="335" name="Google Shape;335;p31"/>
          <p:cNvCxnSpPr>
            <a:stCxn id="327" idx="2"/>
            <a:endCxn id="330" idx="0"/>
          </p:cNvCxnSpPr>
          <p:nvPr/>
        </p:nvCxnSpPr>
        <p:spPr>
          <a:xfrm>
            <a:off x="1953797" y="3613053"/>
            <a:ext cx="194100" cy="176400"/>
          </a:xfrm>
          <a:prstGeom prst="straightConnector1">
            <a:avLst/>
          </a:prstGeom>
          <a:noFill/>
          <a:ln w="9525" cap="flat" cmpd="sng">
            <a:solidFill>
              <a:schemeClr val="dk2"/>
            </a:solidFill>
            <a:prstDash val="solid"/>
            <a:round/>
            <a:headEnd type="none" w="med" len="med"/>
            <a:tailEnd type="none" w="med" len="med"/>
          </a:ln>
        </p:spPr>
      </p:cxnSp>
      <p:cxnSp>
        <p:nvCxnSpPr>
          <p:cNvPr id="336" name="Google Shape;336;p31"/>
          <p:cNvCxnSpPr>
            <a:stCxn id="330" idx="2"/>
            <a:endCxn id="331" idx="0"/>
          </p:cNvCxnSpPr>
          <p:nvPr/>
        </p:nvCxnSpPr>
        <p:spPr>
          <a:xfrm>
            <a:off x="2147803" y="3964917"/>
            <a:ext cx="0" cy="176400"/>
          </a:xfrm>
          <a:prstGeom prst="straightConnector1">
            <a:avLst/>
          </a:prstGeom>
          <a:noFill/>
          <a:ln w="9525" cap="flat" cmpd="sng">
            <a:solidFill>
              <a:schemeClr val="dk2"/>
            </a:solidFill>
            <a:prstDash val="solid"/>
            <a:round/>
            <a:headEnd type="none" w="med" len="med"/>
            <a:tailEnd type="none" w="med" len="med"/>
          </a:ln>
        </p:spPr>
      </p:cxnSp>
      <p:sp>
        <p:nvSpPr>
          <p:cNvPr id="337" name="Google Shape;337;p31"/>
          <p:cNvSpPr/>
          <p:nvPr/>
        </p:nvSpPr>
        <p:spPr>
          <a:xfrm>
            <a:off x="1347600" y="3031075"/>
            <a:ext cx="1531800" cy="1482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31"/>
          <p:cNvSpPr/>
          <p:nvPr/>
        </p:nvSpPr>
        <p:spPr>
          <a:xfrm>
            <a:off x="5047992" y="2098965"/>
            <a:ext cx="198600" cy="1755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 name="Google Shape;339;p31"/>
          <p:cNvSpPr/>
          <p:nvPr/>
        </p:nvSpPr>
        <p:spPr>
          <a:xfrm>
            <a:off x="4849397" y="2404878"/>
            <a:ext cx="198600" cy="1755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31"/>
          <p:cNvSpPr/>
          <p:nvPr/>
        </p:nvSpPr>
        <p:spPr>
          <a:xfrm>
            <a:off x="5237408" y="2404878"/>
            <a:ext cx="198600" cy="1755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31"/>
          <p:cNvSpPr/>
          <p:nvPr/>
        </p:nvSpPr>
        <p:spPr>
          <a:xfrm>
            <a:off x="4655392" y="2756742"/>
            <a:ext cx="198600" cy="1755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31"/>
          <p:cNvSpPr/>
          <p:nvPr/>
        </p:nvSpPr>
        <p:spPr>
          <a:xfrm>
            <a:off x="5043403" y="2756742"/>
            <a:ext cx="198600" cy="1755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31"/>
          <p:cNvSpPr/>
          <p:nvPr/>
        </p:nvSpPr>
        <p:spPr>
          <a:xfrm>
            <a:off x="5043403" y="3108606"/>
            <a:ext cx="198600" cy="1755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344" name="Google Shape;344;p31"/>
          <p:cNvCxnSpPr>
            <a:stCxn id="338" idx="2"/>
            <a:endCxn id="339" idx="0"/>
          </p:cNvCxnSpPr>
          <p:nvPr/>
        </p:nvCxnSpPr>
        <p:spPr>
          <a:xfrm flipH="1">
            <a:off x="4948692" y="2274465"/>
            <a:ext cx="198600" cy="130500"/>
          </a:xfrm>
          <a:prstGeom prst="straightConnector1">
            <a:avLst/>
          </a:prstGeom>
          <a:noFill/>
          <a:ln w="9525" cap="flat" cmpd="sng">
            <a:solidFill>
              <a:schemeClr val="dk2"/>
            </a:solidFill>
            <a:prstDash val="solid"/>
            <a:round/>
            <a:headEnd type="none" w="med" len="med"/>
            <a:tailEnd type="none" w="med" len="med"/>
          </a:ln>
        </p:spPr>
      </p:cxnSp>
      <p:cxnSp>
        <p:nvCxnSpPr>
          <p:cNvPr id="345" name="Google Shape;345;p31"/>
          <p:cNvCxnSpPr/>
          <p:nvPr/>
        </p:nvCxnSpPr>
        <p:spPr>
          <a:xfrm flipH="1">
            <a:off x="4750095" y="2603342"/>
            <a:ext cx="198600" cy="130500"/>
          </a:xfrm>
          <a:prstGeom prst="straightConnector1">
            <a:avLst/>
          </a:prstGeom>
          <a:noFill/>
          <a:ln w="9525" cap="flat" cmpd="sng">
            <a:solidFill>
              <a:schemeClr val="dk2"/>
            </a:solidFill>
            <a:prstDash val="solid"/>
            <a:round/>
            <a:headEnd type="none" w="med" len="med"/>
            <a:tailEnd type="none" w="med" len="med"/>
          </a:ln>
        </p:spPr>
      </p:cxnSp>
      <p:cxnSp>
        <p:nvCxnSpPr>
          <p:cNvPr id="346" name="Google Shape;346;p31"/>
          <p:cNvCxnSpPr>
            <a:stCxn id="338" idx="2"/>
            <a:endCxn id="340" idx="0"/>
          </p:cNvCxnSpPr>
          <p:nvPr/>
        </p:nvCxnSpPr>
        <p:spPr>
          <a:xfrm>
            <a:off x="5147292" y="2274465"/>
            <a:ext cx="189300" cy="130500"/>
          </a:xfrm>
          <a:prstGeom prst="straightConnector1">
            <a:avLst/>
          </a:prstGeom>
          <a:noFill/>
          <a:ln w="9525" cap="flat" cmpd="sng">
            <a:solidFill>
              <a:schemeClr val="dk2"/>
            </a:solidFill>
            <a:prstDash val="solid"/>
            <a:round/>
            <a:headEnd type="none" w="med" len="med"/>
            <a:tailEnd type="none" w="med" len="med"/>
          </a:ln>
        </p:spPr>
      </p:cxnSp>
      <p:cxnSp>
        <p:nvCxnSpPr>
          <p:cNvPr id="347" name="Google Shape;347;p31"/>
          <p:cNvCxnSpPr>
            <a:stCxn id="339" idx="2"/>
            <a:endCxn id="342" idx="0"/>
          </p:cNvCxnSpPr>
          <p:nvPr/>
        </p:nvCxnSpPr>
        <p:spPr>
          <a:xfrm>
            <a:off x="4948697" y="2580378"/>
            <a:ext cx="194100" cy="176400"/>
          </a:xfrm>
          <a:prstGeom prst="straightConnector1">
            <a:avLst/>
          </a:prstGeom>
          <a:noFill/>
          <a:ln w="9525" cap="flat" cmpd="sng">
            <a:solidFill>
              <a:schemeClr val="dk2"/>
            </a:solidFill>
            <a:prstDash val="solid"/>
            <a:round/>
            <a:headEnd type="none" w="med" len="med"/>
            <a:tailEnd type="none" w="med" len="med"/>
          </a:ln>
        </p:spPr>
      </p:cxnSp>
      <p:cxnSp>
        <p:nvCxnSpPr>
          <p:cNvPr id="348" name="Google Shape;348;p31"/>
          <p:cNvCxnSpPr>
            <a:stCxn id="342" idx="2"/>
            <a:endCxn id="343" idx="0"/>
          </p:cNvCxnSpPr>
          <p:nvPr/>
        </p:nvCxnSpPr>
        <p:spPr>
          <a:xfrm>
            <a:off x="5142703" y="2932242"/>
            <a:ext cx="0" cy="176400"/>
          </a:xfrm>
          <a:prstGeom prst="straightConnector1">
            <a:avLst/>
          </a:prstGeom>
          <a:noFill/>
          <a:ln w="9525" cap="flat" cmpd="sng">
            <a:solidFill>
              <a:schemeClr val="dk2"/>
            </a:solidFill>
            <a:prstDash val="solid"/>
            <a:round/>
            <a:headEnd type="none" w="med" len="med"/>
            <a:tailEnd type="none" w="med" len="med"/>
          </a:ln>
        </p:spPr>
      </p:cxnSp>
      <p:sp>
        <p:nvSpPr>
          <p:cNvPr id="349" name="Google Shape;349;p31"/>
          <p:cNvSpPr/>
          <p:nvPr/>
        </p:nvSpPr>
        <p:spPr>
          <a:xfrm>
            <a:off x="4381400" y="1998500"/>
            <a:ext cx="1531800" cy="1482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350;p31"/>
          <p:cNvSpPr/>
          <p:nvPr/>
        </p:nvSpPr>
        <p:spPr>
          <a:xfrm>
            <a:off x="3507117" y="2805592"/>
            <a:ext cx="198600" cy="1755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351" name="Google Shape;351;p31"/>
          <p:cNvCxnSpPr>
            <a:stCxn id="325" idx="6"/>
          </p:cNvCxnSpPr>
          <p:nvPr/>
        </p:nvCxnSpPr>
        <p:spPr>
          <a:xfrm>
            <a:off x="2874800" y="1933250"/>
            <a:ext cx="618900" cy="643800"/>
          </a:xfrm>
          <a:prstGeom prst="straightConnector1">
            <a:avLst/>
          </a:prstGeom>
          <a:noFill/>
          <a:ln w="9525" cap="flat" cmpd="sng">
            <a:solidFill>
              <a:schemeClr val="dk2"/>
            </a:solidFill>
            <a:prstDash val="solid"/>
            <a:round/>
            <a:headEnd type="none" w="med" len="med"/>
            <a:tailEnd type="triangle" w="med" len="med"/>
          </a:ln>
        </p:spPr>
      </p:cxnSp>
      <p:cxnSp>
        <p:nvCxnSpPr>
          <p:cNvPr id="352" name="Google Shape;352;p31"/>
          <p:cNvCxnSpPr>
            <a:stCxn id="337" idx="6"/>
          </p:cNvCxnSpPr>
          <p:nvPr/>
        </p:nvCxnSpPr>
        <p:spPr>
          <a:xfrm rot="10800000" flipH="1">
            <a:off x="2879400" y="3195475"/>
            <a:ext cx="539400" cy="576600"/>
          </a:xfrm>
          <a:prstGeom prst="straightConnector1">
            <a:avLst/>
          </a:prstGeom>
          <a:noFill/>
          <a:ln w="9525" cap="flat" cmpd="sng">
            <a:solidFill>
              <a:schemeClr val="dk2"/>
            </a:solidFill>
            <a:prstDash val="solid"/>
            <a:round/>
            <a:headEnd type="none" w="med" len="med"/>
            <a:tailEnd type="triangle" w="med" len="med"/>
          </a:ln>
        </p:spPr>
      </p:cxnSp>
      <p:sp>
        <p:nvSpPr>
          <p:cNvPr id="353" name="Google Shape;353;p31"/>
          <p:cNvSpPr txBox="1"/>
          <p:nvPr>
            <p:ph type="title"/>
          </p:nvPr>
        </p:nvSpPr>
        <p:spPr>
          <a:xfrm>
            <a:off x="1172200" y="581150"/>
            <a:ext cx="38712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434343"/>
              </a:buClr>
              <a:buSzPts val="5800"/>
              <a:buFont typeface="Raleway ExtraBold" panose="020B0803030101060003"/>
              <a:buNone/>
            </a:pPr>
            <a:r>
              <a:rPr lang="en-GB" sz="2400">
                <a:solidFill>
                  <a:srgbClr val="FFB600"/>
                </a:solidFill>
              </a:rPr>
              <a:t>Virtual</a:t>
            </a:r>
            <a:r>
              <a:rPr lang="en-GB" sz="24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rPr>
              <a:t> </a:t>
            </a:r>
            <a:r>
              <a:rPr lang="en-GB" sz="2400"/>
              <a:t>DOM</a:t>
            </a:r>
            <a:endParaRPr sz="24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endParaRPr>
          </a:p>
        </p:txBody>
      </p:sp>
      <p:sp>
        <p:nvSpPr>
          <p:cNvPr id="354" name="Google Shape;354;p31"/>
          <p:cNvSpPr/>
          <p:nvPr/>
        </p:nvSpPr>
        <p:spPr>
          <a:xfrm>
            <a:off x="4260825" y="1498025"/>
            <a:ext cx="1830247" cy="212700"/>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panose="020B0604020202020204"/>
              </a:rPr>
              <a:t>Real DOM</a:t>
            </a:r>
            <a:endParaRPr b="0" i="0">
              <a:ln w="9525" cap="flat" cmpd="sng">
                <a:solidFill>
                  <a:schemeClr val="dk2"/>
                </a:solidFill>
                <a:prstDash val="solid"/>
                <a:round/>
                <a:headEnd type="none" w="sm" len="sm"/>
                <a:tailEnd type="none" w="sm" len="sm"/>
              </a:ln>
              <a:solidFill>
                <a:schemeClr val="lt2"/>
              </a:solidFill>
              <a:latin typeface="Arial" panose="020B0604020202020204"/>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58" name="Shape 358"/>
        <p:cNvGrpSpPr/>
        <p:nvPr/>
      </p:nvGrpSpPr>
      <p:grpSpPr>
        <a:xfrm>
          <a:off x="0" y="0"/>
          <a:ext cx="0" cy="0"/>
          <a:chOff x="0" y="0"/>
          <a:chExt cx="0" cy="0"/>
        </a:xfrm>
      </p:grpSpPr>
      <p:sp>
        <p:nvSpPr>
          <p:cNvPr id="359" name="Google Shape;359;p32"/>
          <p:cNvSpPr txBox="1"/>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fld id="{00000000-1234-1234-1234-123412341234}" type="slidenum">
              <a:rPr lang="en-GB"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rPr>
            </a:fld>
            <a:endPara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endParaRPr>
          </a:p>
        </p:txBody>
      </p:sp>
      <p:pic>
        <p:nvPicPr>
          <p:cNvPr id="360" name="Google Shape;360;p32"/>
          <p:cNvPicPr preferRelativeResize="0"/>
          <p:nvPr/>
        </p:nvPicPr>
        <p:blipFill>
          <a:blip r:embed="rId1"/>
          <a:stretch>
            <a:fillRect/>
          </a:stretch>
        </p:blipFill>
        <p:spPr>
          <a:xfrm>
            <a:off x="7788099" y="141675"/>
            <a:ext cx="1248124" cy="1248124"/>
          </a:xfrm>
          <a:prstGeom prst="rect">
            <a:avLst/>
          </a:prstGeom>
          <a:noFill/>
          <a:ln>
            <a:noFill/>
          </a:ln>
        </p:spPr>
      </p:pic>
      <p:sp>
        <p:nvSpPr>
          <p:cNvPr id="361" name="Google Shape;361;p32"/>
          <p:cNvSpPr txBox="1"/>
          <p:nvPr/>
        </p:nvSpPr>
        <p:spPr>
          <a:xfrm>
            <a:off x="2936780" y="1741809"/>
            <a:ext cx="817800" cy="906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aleway Light" panose="020B0403030101060003"/>
              <a:ea typeface="Raleway Light" panose="020B0403030101060003"/>
              <a:cs typeface="Raleway Light" panose="020B0403030101060003"/>
              <a:sym typeface="Raleway Light" panose="020B0403030101060003"/>
            </a:endParaRPr>
          </a:p>
        </p:txBody>
      </p:sp>
      <p:sp>
        <p:nvSpPr>
          <p:cNvPr id="362" name="Google Shape;362;p32"/>
          <p:cNvSpPr txBox="1"/>
          <p:nvPr/>
        </p:nvSpPr>
        <p:spPr>
          <a:xfrm>
            <a:off x="3124650" y="4626100"/>
            <a:ext cx="669600" cy="1014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aleway Light" panose="020B0403030101060003"/>
              <a:ea typeface="Raleway Light" panose="020B0403030101060003"/>
              <a:cs typeface="Raleway Light" panose="020B0403030101060003"/>
              <a:sym typeface="Raleway Light" panose="020B0403030101060003"/>
            </a:endParaRPr>
          </a:p>
        </p:txBody>
      </p:sp>
      <p:sp>
        <p:nvSpPr>
          <p:cNvPr id="363" name="Google Shape;363;p32"/>
          <p:cNvSpPr txBox="1"/>
          <p:nvPr/>
        </p:nvSpPr>
        <p:spPr>
          <a:xfrm>
            <a:off x="4810109" y="3279286"/>
            <a:ext cx="234000" cy="19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aleway Light" panose="020B0403030101060003"/>
              <a:ea typeface="Raleway Light" panose="020B0403030101060003"/>
              <a:cs typeface="Raleway Light" panose="020B0403030101060003"/>
              <a:sym typeface="Raleway Light" panose="020B0403030101060003"/>
            </a:endParaRPr>
          </a:p>
        </p:txBody>
      </p:sp>
      <p:sp>
        <p:nvSpPr>
          <p:cNvPr id="364" name="Google Shape;364;p32"/>
          <p:cNvSpPr/>
          <p:nvPr/>
        </p:nvSpPr>
        <p:spPr>
          <a:xfrm>
            <a:off x="1961901" y="1691014"/>
            <a:ext cx="186600" cy="1569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p32"/>
          <p:cNvSpPr/>
          <p:nvPr/>
        </p:nvSpPr>
        <p:spPr>
          <a:xfrm>
            <a:off x="1775639" y="1965141"/>
            <a:ext cx="186600" cy="1569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 name="Google Shape;366;p32"/>
          <p:cNvSpPr/>
          <p:nvPr/>
        </p:nvSpPr>
        <p:spPr>
          <a:xfrm>
            <a:off x="2139553" y="1965141"/>
            <a:ext cx="186600" cy="1569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32"/>
          <p:cNvSpPr/>
          <p:nvPr/>
        </p:nvSpPr>
        <p:spPr>
          <a:xfrm>
            <a:off x="1593683" y="2280445"/>
            <a:ext cx="186600" cy="1569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368;p32"/>
          <p:cNvSpPr/>
          <p:nvPr/>
        </p:nvSpPr>
        <p:spPr>
          <a:xfrm>
            <a:off x="1957596" y="2280445"/>
            <a:ext cx="186600" cy="1569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32"/>
          <p:cNvSpPr/>
          <p:nvPr/>
        </p:nvSpPr>
        <p:spPr>
          <a:xfrm>
            <a:off x="1957596" y="2595750"/>
            <a:ext cx="186600" cy="1569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370" name="Google Shape;370;p32"/>
          <p:cNvCxnSpPr>
            <a:stCxn id="364" idx="2"/>
            <a:endCxn id="365" idx="0"/>
          </p:cNvCxnSpPr>
          <p:nvPr/>
        </p:nvCxnSpPr>
        <p:spPr>
          <a:xfrm flipH="1">
            <a:off x="1868901" y="1847914"/>
            <a:ext cx="186300" cy="117300"/>
          </a:xfrm>
          <a:prstGeom prst="straightConnector1">
            <a:avLst/>
          </a:prstGeom>
          <a:noFill/>
          <a:ln w="9525" cap="flat" cmpd="sng">
            <a:solidFill>
              <a:schemeClr val="dk2"/>
            </a:solidFill>
            <a:prstDash val="solid"/>
            <a:round/>
            <a:headEnd type="none" w="med" len="med"/>
            <a:tailEnd type="none" w="med" len="med"/>
          </a:ln>
        </p:spPr>
      </p:cxnSp>
      <p:cxnSp>
        <p:nvCxnSpPr>
          <p:cNvPr id="371" name="Google Shape;371;p32"/>
          <p:cNvCxnSpPr/>
          <p:nvPr/>
        </p:nvCxnSpPr>
        <p:spPr>
          <a:xfrm flipH="1">
            <a:off x="1682170" y="2142984"/>
            <a:ext cx="186600" cy="117000"/>
          </a:xfrm>
          <a:prstGeom prst="straightConnector1">
            <a:avLst/>
          </a:prstGeom>
          <a:noFill/>
          <a:ln w="9525" cap="flat" cmpd="sng">
            <a:solidFill>
              <a:schemeClr val="dk2"/>
            </a:solidFill>
            <a:prstDash val="solid"/>
            <a:round/>
            <a:headEnd type="none" w="med" len="med"/>
            <a:tailEnd type="none" w="med" len="med"/>
          </a:ln>
        </p:spPr>
      </p:cxnSp>
      <p:cxnSp>
        <p:nvCxnSpPr>
          <p:cNvPr id="372" name="Google Shape;372;p32"/>
          <p:cNvCxnSpPr>
            <a:stCxn id="364" idx="2"/>
            <a:endCxn id="366" idx="0"/>
          </p:cNvCxnSpPr>
          <p:nvPr/>
        </p:nvCxnSpPr>
        <p:spPr>
          <a:xfrm>
            <a:off x="2055201" y="1847914"/>
            <a:ext cx="177600" cy="117300"/>
          </a:xfrm>
          <a:prstGeom prst="straightConnector1">
            <a:avLst/>
          </a:prstGeom>
          <a:noFill/>
          <a:ln w="9525" cap="flat" cmpd="sng">
            <a:solidFill>
              <a:schemeClr val="dk2"/>
            </a:solidFill>
            <a:prstDash val="solid"/>
            <a:round/>
            <a:headEnd type="none" w="med" len="med"/>
            <a:tailEnd type="none" w="med" len="med"/>
          </a:ln>
        </p:spPr>
      </p:cxnSp>
      <p:cxnSp>
        <p:nvCxnSpPr>
          <p:cNvPr id="373" name="Google Shape;373;p32"/>
          <p:cNvCxnSpPr>
            <a:stCxn id="365" idx="2"/>
            <a:endCxn id="368" idx="0"/>
          </p:cNvCxnSpPr>
          <p:nvPr/>
        </p:nvCxnSpPr>
        <p:spPr>
          <a:xfrm>
            <a:off x="1868939" y="2122041"/>
            <a:ext cx="182100" cy="158400"/>
          </a:xfrm>
          <a:prstGeom prst="straightConnector1">
            <a:avLst/>
          </a:prstGeom>
          <a:noFill/>
          <a:ln w="9525" cap="flat" cmpd="sng">
            <a:solidFill>
              <a:schemeClr val="dk2"/>
            </a:solidFill>
            <a:prstDash val="solid"/>
            <a:round/>
            <a:headEnd type="none" w="med" len="med"/>
            <a:tailEnd type="none" w="med" len="med"/>
          </a:ln>
        </p:spPr>
      </p:cxnSp>
      <p:cxnSp>
        <p:nvCxnSpPr>
          <p:cNvPr id="374" name="Google Shape;374;p32"/>
          <p:cNvCxnSpPr>
            <a:stCxn id="368" idx="2"/>
            <a:endCxn id="369" idx="0"/>
          </p:cNvCxnSpPr>
          <p:nvPr/>
        </p:nvCxnSpPr>
        <p:spPr>
          <a:xfrm>
            <a:off x="2050896" y="2437345"/>
            <a:ext cx="0" cy="158400"/>
          </a:xfrm>
          <a:prstGeom prst="straightConnector1">
            <a:avLst/>
          </a:prstGeom>
          <a:noFill/>
          <a:ln w="9525" cap="flat" cmpd="sng">
            <a:solidFill>
              <a:schemeClr val="dk2"/>
            </a:solidFill>
            <a:prstDash val="solid"/>
            <a:round/>
            <a:headEnd type="none" w="med" len="med"/>
            <a:tailEnd type="none" w="med" len="med"/>
          </a:ln>
        </p:spPr>
      </p:cxnSp>
      <p:sp>
        <p:nvSpPr>
          <p:cNvPr id="375" name="Google Shape;375;p32"/>
          <p:cNvSpPr/>
          <p:nvPr/>
        </p:nvSpPr>
        <p:spPr>
          <a:xfrm>
            <a:off x="1243574" y="1600988"/>
            <a:ext cx="1437000" cy="1327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 name="Google Shape;376;p32"/>
          <p:cNvSpPr/>
          <p:nvPr/>
        </p:nvSpPr>
        <p:spPr>
          <a:xfrm>
            <a:off x="1998385" y="3275334"/>
            <a:ext cx="186600" cy="1569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 name="Google Shape;377;p32"/>
          <p:cNvSpPr/>
          <p:nvPr/>
        </p:nvSpPr>
        <p:spPr>
          <a:xfrm>
            <a:off x="1812124" y="3549462"/>
            <a:ext cx="186600" cy="1569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32"/>
          <p:cNvSpPr/>
          <p:nvPr/>
        </p:nvSpPr>
        <p:spPr>
          <a:xfrm>
            <a:off x="2176037" y="3549462"/>
            <a:ext cx="186600" cy="1569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32"/>
          <p:cNvSpPr/>
          <p:nvPr/>
        </p:nvSpPr>
        <p:spPr>
          <a:xfrm>
            <a:off x="1630167" y="3864766"/>
            <a:ext cx="186600" cy="1569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32"/>
          <p:cNvSpPr/>
          <p:nvPr/>
        </p:nvSpPr>
        <p:spPr>
          <a:xfrm>
            <a:off x="1994080" y="3864766"/>
            <a:ext cx="186600" cy="1569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32"/>
          <p:cNvSpPr/>
          <p:nvPr/>
        </p:nvSpPr>
        <p:spPr>
          <a:xfrm>
            <a:off x="1994080" y="4180070"/>
            <a:ext cx="186600" cy="1569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382" name="Google Shape;382;p32"/>
          <p:cNvCxnSpPr>
            <a:stCxn id="376" idx="2"/>
            <a:endCxn id="377" idx="0"/>
          </p:cNvCxnSpPr>
          <p:nvPr/>
        </p:nvCxnSpPr>
        <p:spPr>
          <a:xfrm flipH="1">
            <a:off x="1905385" y="3432234"/>
            <a:ext cx="186300" cy="117300"/>
          </a:xfrm>
          <a:prstGeom prst="straightConnector1">
            <a:avLst/>
          </a:prstGeom>
          <a:noFill/>
          <a:ln w="9525" cap="flat" cmpd="sng">
            <a:solidFill>
              <a:schemeClr val="dk2"/>
            </a:solidFill>
            <a:prstDash val="solid"/>
            <a:round/>
            <a:headEnd type="none" w="med" len="med"/>
            <a:tailEnd type="none" w="med" len="med"/>
          </a:ln>
        </p:spPr>
      </p:cxnSp>
      <p:cxnSp>
        <p:nvCxnSpPr>
          <p:cNvPr id="383" name="Google Shape;383;p32"/>
          <p:cNvCxnSpPr/>
          <p:nvPr/>
        </p:nvCxnSpPr>
        <p:spPr>
          <a:xfrm flipH="1">
            <a:off x="1718654" y="3727305"/>
            <a:ext cx="186600" cy="117000"/>
          </a:xfrm>
          <a:prstGeom prst="straightConnector1">
            <a:avLst/>
          </a:prstGeom>
          <a:noFill/>
          <a:ln w="9525" cap="flat" cmpd="sng">
            <a:solidFill>
              <a:schemeClr val="dk2"/>
            </a:solidFill>
            <a:prstDash val="solid"/>
            <a:round/>
            <a:headEnd type="none" w="med" len="med"/>
            <a:tailEnd type="none" w="med" len="med"/>
          </a:ln>
        </p:spPr>
      </p:cxnSp>
      <p:cxnSp>
        <p:nvCxnSpPr>
          <p:cNvPr id="384" name="Google Shape;384;p32"/>
          <p:cNvCxnSpPr>
            <a:stCxn id="376" idx="2"/>
            <a:endCxn id="378" idx="0"/>
          </p:cNvCxnSpPr>
          <p:nvPr/>
        </p:nvCxnSpPr>
        <p:spPr>
          <a:xfrm>
            <a:off x="2091685" y="3432234"/>
            <a:ext cx="177600" cy="117300"/>
          </a:xfrm>
          <a:prstGeom prst="straightConnector1">
            <a:avLst/>
          </a:prstGeom>
          <a:noFill/>
          <a:ln w="9525" cap="flat" cmpd="sng">
            <a:solidFill>
              <a:schemeClr val="dk2"/>
            </a:solidFill>
            <a:prstDash val="solid"/>
            <a:round/>
            <a:headEnd type="none" w="med" len="med"/>
            <a:tailEnd type="none" w="med" len="med"/>
          </a:ln>
        </p:spPr>
      </p:cxnSp>
      <p:cxnSp>
        <p:nvCxnSpPr>
          <p:cNvPr id="385" name="Google Shape;385;p32"/>
          <p:cNvCxnSpPr>
            <a:stCxn id="377" idx="2"/>
            <a:endCxn id="380" idx="0"/>
          </p:cNvCxnSpPr>
          <p:nvPr/>
        </p:nvCxnSpPr>
        <p:spPr>
          <a:xfrm>
            <a:off x="1905424" y="3706362"/>
            <a:ext cx="182100" cy="158400"/>
          </a:xfrm>
          <a:prstGeom prst="straightConnector1">
            <a:avLst/>
          </a:prstGeom>
          <a:noFill/>
          <a:ln w="9525" cap="flat" cmpd="sng">
            <a:solidFill>
              <a:schemeClr val="dk2"/>
            </a:solidFill>
            <a:prstDash val="solid"/>
            <a:round/>
            <a:headEnd type="none" w="med" len="med"/>
            <a:tailEnd type="none" w="med" len="med"/>
          </a:ln>
        </p:spPr>
      </p:cxnSp>
      <p:cxnSp>
        <p:nvCxnSpPr>
          <p:cNvPr id="386" name="Google Shape;386;p32"/>
          <p:cNvCxnSpPr>
            <a:stCxn id="380" idx="2"/>
            <a:endCxn id="381" idx="0"/>
          </p:cNvCxnSpPr>
          <p:nvPr/>
        </p:nvCxnSpPr>
        <p:spPr>
          <a:xfrm>
            <a:off x="2087380" y="4021666"/>
            <a:ext cx="0" cy="158400"/>
          </a:xfrm>
          <a:prstGeom prst="straightConnector1">
            <a:avLst/>
          </a:prstGeom>
          <a:noFill/>
          <a:ln w="9525" cap="flat" cmpd="sng">
            <a:solidFill>
              <a:schemeClr val="dk2"/>
            </a:solidFill>
            <a:prstDash val="solid"/>
            <a:round/>
            <a:headEnd type="none" w="med" len="med"/>
            <a:tailEnd type="none" w="med" len="med"/>
          </a:ln>
        </p:spPr>
      </p:cxnSp>
      <p:sp>
        <p:nvSpPr>
          <p:cNvPr id="387" name="Google Shape;387;p32"/>
          <p:cNvSpPr/>
          <p:nvPr/>
        </p:nvSpPr>
        <p:spPr>
          <a:xfrm>
            <a:off x="1332393" y="3121775"/>
            <a:ext cx="1437000" cy="1327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388;p32"/>
          <p:cNvSpPr/>
          <p:nvPr/>
        </p:nvSpPr>
        <p:spPr>
          <a:xfrm>
            <a:off x="4807288" y="2349958"/>
            <a:ext cx="186600" cy="1569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 name="Google Shape;389;p32"/>
          <p:cNvSpPr/>
          <p:nvPr/>
        </p:nvSpPr>
        <p:spPr>
          <a:xfrm>
            <a:off x="4621027" y="2624086"/>
            <a:ext cx="186600" cy="1569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390;p32"/>
          <p:cNvSpPr/>
          <p:nvPr/>
        </p:nvSpPr>
        <p:spPr>
          <a:xfrm>
            <a:off x="4984940" y="2624086"/>
            <a:ext cx="186600" cy="1569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32"/>
          <p:cNvSpPr/>
          <p:nvPr/>
        </p:nvSpPr>
        <p:spPr>
          <a:xfrm>
            <a:off x="4439070" y="2939390"/>
            <a:ext cx="186600" cy="1569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32"/>
          <p:cNvSpPr/>
          <p:nvPr/>
        </p:nvSpPr>
        <p:spPr>
          <a:xfrm>
            <a:off x="4802983" y="2939390"/>
            <a:ext cx="186600" cy="1569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 name="Google Shape;393;p32"/>
          <p:cNvSpPr/>
          <p:nvPr/>
        </p:nvSpPr>
        <p:spPr>
          <a:xfrm>
            <a:off x="4802983" y="3254694"/>
            <a:ext cx="186600" cy="1569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394" name="Google Shape;394;p32"/>
          <p:cNvCxnSpPr>
            <a:stCxn id="388" idx="2"/>
            <a:endCxn id="389" idx="0"/>
          </p:cNvCxnSpPr>
          <p:nvPr/>
        </p:nvCxnSpPr>
        <p:spPr>
          <a:xfrm flipH="1">
            <a:off x="4714288" y="2506858"/>
            <a:ext cx="186300" cy="117300"/>
          </a:xfrm>
          <a:prstGeom prst="straightConnector1">
            <a:avLst/>
          </a:prstGeom>
          <a:noFill/>
          <a:ln w="9525" cap="flat" cmpd="sng">
            <a:solidFill>
              <a:schemeClr val="dk2"/>
            </a:solidFill>
            <a:prstDash val="solid"/>
            <a:round/>
            <a:headEnd type="none" w="med" len="med"/>
            <a:tailEnd type="none" w="med" len="med"/>
          </a:ln>
        </p:spPr>
      </p:cxnSp>
      <p:cxnSp>
        <p:nvCxnSpPr>
          <p:cNvPr id="395" name="Google Shape;395;p32"/>
          <p:cNvCxnSpPr/>
          <p:nvPr/>
        </p:nvCxnSpPr>
        <p:spPr>
          <a:xfrm flipH="1">
            <a:off x="4527557" y="2801928"/>
            <a:ext cx="186600" cy="117000"/>
          </a:xfrm>
          <a:prstGeom prst="straightConnector1">
            <a:avLst/>
          </a:prstGeom>
          <a:noFill/>
          <a:ln w="9525" cap="flat" cmpd="sng">
            <a:solidFill>
              <a:schemeClr val="dk2"/>
            </a:solidFill>
            <a:prstDash val="solid"/>
            <a:round/>
            <a:headEnd type="none" w="med" len="med"/>
            <a:tailEnd type="none" w="med" len="med"/>
          </a:ln>
        </p:spPr>
      </p:cxnSp>
      <p:cxnSp>
        <p:nvCxnSpPr>
          <p:cNvPr id="396" name="Google Shape;396;p32"/>
          <p:cNvCxnSpPr>
            <a:stCxn id="388" idx="2"/>
            <a:endCxn id="390" idx="0"/>
          </p:cNvCxnSpPr>
          <p:nvPr/>
        </p:nvCxnSpPr>
        <p:spPr>
          <a:xfrm>
            <a:off x="4900588" y="2506858"/>
            <a:ext cx="177600" cy="117300"/>
          </a:xfrm>
          <a:prstGeom prst="straightConnector1">
            <a:avLst/>
          </a:prstGeom>
          <a:noFill/>
          <a:ln w="9525" cap="flat" cmpd="sng">
            <a:solidFill>
              <a:schemeClr val="dk2"/>
            </a:solidFill>
            <a:prstDash val="solid"/>
            <a:round/>
            <a:headEnd type="none" w="med" len="med"/>
            <a:tailEnd type="none" w="med" len="med"/>
          </a:ln>
        </p:spPr>
      </p:cxnSp>
      <p:cxnSp>
        <p:nvCxnSpPr>
          <p:cNvPr id="397" name="Google Shape;397;p32"/>
          <p:cNvCxnSpPr>
            <a:stCxn id="389" idx="2"/>
            <a:endCxn id="392" idx="0"/>
          </p:cNvCxnSpPr>
          <p:nvPr/>
        </p:nvCxnSpPr>
        <p:spPr>
          <a:xfrm>
            <a:off x="4714327" y="2780986"/>
            <a:ext cx="182100" cy="158400"/>
          </a:xfrm>
          <a:prstGeom prst="straightConnector1">
            <a:avLst/>
          </a:prstGeom>
          <a:noFill/>
          <a:ln w="9525" cap="flat" cmpd="sng">
            <a:solidFill>
              <a:schemeClr val="dk2"/>
            </a:solidFill>
            <a:prstDash val="solid"/>
            <a:round/>
            <a:headEnd type="none" w="med" len="med"/>
            <a:tailEnd type="none" w="med" len="med"/>
          </a:ln>
        </p:spPr>
      </p:cxnSp>
      <p:cxnSp>
        <p:nvCxnSpPr>
          <p:cNvPr id="398" name="Google Shape;398;p32"/>
          <p:cNvCxnSpPr>
            <a:stCxn id="392" idx="2"/>
            <a:endCxn id="393" idx="0"/>
          </p:cNvCxnSpPr>
          <p:nvPr/>
        </p:nvCxnSpPr>
        <p:spPr>
          <a:xfrm>
            <a:off x="4896283" y="3096290"/>
            <a:ext cx="0" cy="158400"/>
          </a:xfrm>
          <a:prstGeom prst="straightConnector1">
            <a:avLst/>
          </a:prstGeom>
          <a:noFill/>
          <a:ln w="9525" cap="flat" cmpd="sng">
            <a:solidFill>
              <a:schemeClr val="dk2"/>
            </a:solidFill>
            <a:prstDash val="solid"/>
            <a:round/>
            <a:headEnd type="none" w="med" len="med"/>
            <a:tailEnd type="none" w="med" len="med"/>
          </a:ln>
        </p:spPr>
      </p:cxnSp>
      <p:sp>
        <p:nvSpPr>
          <p:cNvPr id="399" name="Google Shape;399;p32"/>
          <p:cNvSpPr/>
          <p:nvPr/>
        </p:nvSpPr>
        <p:spPr>
          <a:xfrm>
            <a:off x="4137122" y="2259932"/>
            <a:ext cx="1437000" cy="1327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 name="Google Shape;400;p32"/>
          <p:cNvSpPr/>
          <p:nvPr/>
        </p:nvSpPr>
        <p:spPr>
          <a:xfrm>
            <a:off x="4481517" y="1835160"/>
            <a:ext cx="1716587" cy="190598"/>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panose="020B0604020202020204"/>
              </a:rPr>
              <a:t>Real DOM</a:t>
            </a:r>
            <a:endParaRPr b="0" i="0">
              <a:ln w="9525" cap="flat" cmpd="sng">
                <a:solidFill>
                  <a:schemeClr val="dk2"/>
                </a:solidFill>
                <a:prstDash val="solid"/>
                <a:round/>
                <a:headEnd type="none" w="sm" len="sm"/>
                <a:tailEnd type="none" w="sm" len="sm"/>
              </a:ln>
              <a:solidFill>
                <a:schemeClr val="lt2"/>
              </a:solidFill>
              <a:latin typeface="Arial" panose="020B0604020202020204"/>
            </a:endParaRPr>
          </a:p>
        </p:txBody>
      </p:sp>
      <p:sp>
        <p:nvSpPr>
          <p:cNvPr id="401" name="Google Shape;401;p32"/>
          <p:cNvSpPr/>
          <p:nvPr/>
        </p:nvSpPr>
        <p:spPr>
          <a:xfrm>
            <a:off x="3362108" y="2983164"/>
            <a:ext cx="186600" cy="1569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02" name="Google Shape;402;p32"/>
          <p:cNvCxnSpPr>
            <a:stCxn id="375" idx="6"/>
          </p:cNvCxnSpPr>
          <p:nvPr/>
        </p:nvCxnSpPr>
        <p:spPr>
          <a:xfrm>
            <a:off x="2680574" y="2264888"/>
            <a:ext cx="580800" cy="577200"/>
          </a:xfrm>
          <a:prstGeom prst="straightConnector1">
            <a:avLst/>
          </a:prstGeom>
          <a:noFill/>
          <a:ln w="9525" cap="flat" cmpd="sng">
            <a:solidFill>
              <a:schemeClr val="dk2"/>
            </a:solidFill>
            <a:prstDash val="solid"/>
            <a:round/>
            <a:headEnd type="none" w="med" len="med"/>
            <a:tailEnd type="triangle" w="med" len="med"/>
          </a:ln>
        </p:spPr>
      </p:cxnSp>
      <p:cxnSp>
        <p:nvCxnSpPr>
          <p:cNvPr id="403" name="Google Shape;403;p32"/>
          <p:cNvCxnSpPr>
            <a:stCxn id="387" idx="6"/>
          </p:cNvCxnSpPr>
          <p:nvPr/>
        </p:nvCxnSpPr>
        <p:spPr>
          <a:xfrm rot="10800000" flipH="1">
            <a:off x="2769393" y="3268775"/>
            <a:ext cx="506100" cy="516900"/>
          </a:xfrm>
          <a:prstGeom prst="straightConnector1">
            <a:avLst/>
          </a:prstGeom>
          <a:noFill/>
          <a:ln w="9525" cap="flat" cmpd="sng">
            <a:solidFill>
              <a:schemeClr val="dk2"/>
            </a:solidFill>
            <a:prstDash val="solid"/>
            <a:round/>
            <a:headEnd type="none" w="med" len="med"/>
            <a:tailEnd type="triangle" w="med" len="med"/>
          </a:ln>
        </p:spPr>
      </p:cxnSp>
      <p:cxnSp>
        <p:nvCxnSpPr>
          <p:cNvPr id="404" name="Google Shape;404;p32"/>
          <p:cNvCxnSpPr>
            <a:stCxn id="401" idx="3"/>
          </p:cNvCxnSpPr>
          <p:nvPr/>
        </p:nvCxnSpPr>
        <p:spPr>
          <a:xfrm rot="10800000" flipH="1">
            <a:off x="3548708" y="3041814"/>
            <a:ext cx="882300" cy="19800"/>
          </a:xfrm>
          <a:prstGeom prst="straightConnector1">
            <a:avLst/>
          </a:prstGeom>
          <a:noFill/>
          <a:ln w="9525" cap="flat" cmpd="sng">
            <a:solidFill>
              <a:schemeClr val="dk2"/>
            </a:solidFill>
            <a:prstDash val="solid"/>
            <a:round/>
            <a:headEnd type="none" w="med" len="med"/>
            <a:tailEnd type="triangle" w="med" len="med"/>
          </a:ln>
        </p:spPr>
      </p:cxnSp>
      <p:sp>
        <p:nvSpPr>
          <p:cNvPr id="405" name="Google Shape;405;p32"/>
          <p:cNvSpPr txBox="1"/>
          <p:nvPr/>
        </p:nvSpPr>
        <p:spPr>
          <a:xfrm>
            <a:off x="3589801" y="2792258"/>
            <a:ext cx="506100" cy="13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latin typeface="Raleway Light" panose="020B0403030101060003"/>
                <a:ea typeface="Raleway Light" panose="020B0403030101060003"/>
                <a:cs typeface="Raleway Light" panose="020B0403030101060003"/>
                <a:sym typeface="Raleway Light" panose="020B0403030101060003"/>
              </a:rPr>
              <a:t>patch</a:t>
            </a:r>
            <a:endParaRPr sz="800">
              <a:latin typeface="Raleway Light" panose="020B0403030101060003"/>
              <a:ea typeface="Raleway Light" panose="020B0403030101060003"/>
              <a:cs typeface="Raleway Light" panose="020B0403030101060003"/>
              <a:sym typeface="Raleway Light" panose="020B0403030101060003"/>
            </a:endParaRPr>
          </a:p>
        </p:txBody>
      </p:sp>
      <p:sp>
        <p:nvSpPr>
          <p:cNvPr id="406" name="Google Shape;406;p32"/>
          <p:cNvSpPr txBox="1"/>
          <p:nvPr>
            <p:ph type="title"/>
          </p:nvPr>
        </p:nvSpPr>
        <p:spPr>
          <a:xfrm>
            <a:off x="1172200" y="989850"/>
            <a:ext cx="3630600" cy="768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434343"/>
              </a:buClr>
              <a:buSzPts val="5800"/>
              <a:buFont typeface="Raleway ExtraBold" panose="020B0803030101060003"/>
              <a:buNone/>
            </a:pPr>
            <a:r>
              <a:rPr lang="en-GB" sz="2400">
                <a:solidFill>
                  <a:srgbClr val="FFB600"/>
                </a:solidFill>
              </a:rPr>
              <a:t>Virtual</a:t>
            </a:r>
            <a:r>
              <a:rPr lang="en-GB" sz="24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rPr>
              <a:t> </a:t>
            </a:r>
            <a:r>
              <a:rPr lang="en-GB" sz="2400"/>
              <a:t>DOM</a:t>
            </a:r>
            <a:endParaRPr sz="24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0" name="Shape 410"/>
        <p:cNvGrpSpPr/>
        <p:nvPr/>
      </p:nvGrpSpPr>
      <p:grpSpPr>
        <a:xfrm>
          <a:off x="0" y="0"/>
          <a:ext cx="0" cy="0"/>
          <a:chOff x="0" y="0"/>
          <a:chExt cx="0" cy="0"/>
        </a:xfrm>
      </p:grpSpPr>
      <p:sp>
        <p:nvSpPr>
          <p:cNvPr id="411" name="Google Shape;411;p33"/>
          <p:cNvSpPr txBox="1"/>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300"/>
              <a:buFont typeface="Arial" panose="020B0604020202020204"/>
              <a:buNone/>
            </a:pPr>
            <a:fld id="{00000000-1234-1234-1234-123412341234}" type="slidenum">
              <a:rPr lang="en-GB"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rPr>
            </a:fld>
            <a:endParaRPr sz="1300" b="0" i="0" u="none" strike="noStrike" cap="none">
              <a:solidFill>
                <a:srgbClr val="FFB600"/>
              </a:solidFill>
              <a:latin typeface="Raleway ExtraBold" panose="020B0803030101060003"/>
              <a:ea typeface="Raleway ExtraBold" panose="020B0803030101060003"/>
              <a:cs typeface="Raleway ExtraBold" panose="020B0803030101060003"/>
              <a:sym typeface="Raleway ExtraBold" panose="020B0803030101060003"/>
            </a:endParaRPr>
          </a:p>
        </p:txBody>
      </p:sp>
      <p:pic>
        <p:nvPicPr>
          <p:cNvPr id="412" name="Google Shape;412;p33"/>
          <p:cNvPicPr preferRelativeResize="0"/>
          <p:nvPr/>
        </p:nvPicPr>
        <p:blipFill>
          <a:blip r:embed="rId1"/>
          <a:stretch>
            <a:fillRect/>
          </a:stretch>
        </p:blipFill>
        <p:spPr>
          <a:xfrm>
            <a:off x="7788099" y="141675"/>
            <a:ext cx="1248124" cy="1248124"/>
          </a:xfrm>
          <a:prstGeom prst="rect">
            <a:avLst/>
          </a:prstGeom>
          <a:noFill/>
          <a:ln>
            <a:noFill/>
          </a:ln>
        </p:spPr>
      </p:pic>
      <p:sp>
        <p:nvSpPr>
          <p:cNvPr id="413" name="Google Shape;413;p33"/>
          <p:cNvSpPr/>
          <p:nvPr/>
        </p:nvSpPr>
        <p:spPr>
          <a:xfrm>
            <a:off x="2891125" y="2675275"/>
            <a:ext cx="840600" cy="285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33"/>
          <p:cNvSpPr/>
          <p:nvPr/>
        </p:nvSpPr>
        <p:spPr>
          <a:xfrm>
            <a:off x="2891125" y="3157125"/>
            <a:ext cx="851700" cy="2241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33"/>
          <p:cNvSpPr txBox="1"/>
          <p:nvPr>
            <p:ph type="title"/>
          </p:nvPr>
        </p:nvSpPr>
        <p:spPr>
          <a:xfrm>
            <a:off x="922000" y="475625"/>
            <a:ext cx="68661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434343"/>
              </a:buClr>
              <a:buSzPts val="5800"/>
              <a:buFont typeface="Raleway ExtraBold" panose="020B0803030101060003"/>
              <a:buNone/>
            </a:pPr>
            <a:r>
              <a:rPr lang="en-GB" sz="3600"/>
              <a:t>Why is React fast?</a:t>
            </a:r>
            <a:endParaRPr sz="3600" b="0" i="0" u="none" strike="noStrike" cap="none">
              <a:solidFill>
                <a:srgbClr val="434343"/>
              </a:solidFill>
              <a:latin typeface="Raleway ExtraBold" panose="020B0803030101060003"/>
              <a:ea typeface="Raleway ExtraBold" panose="020B0803030101060003"/>
              <a:cs typeface="Raleway ExtraBold" panose="020B0803030101060003"/>
              <a:sym typeface="Raleway ExtraBold" panose="020B0803030101060003"/>
            </a:endParaRPr>
          </a:p>
        </p:txBody>
      </p:sp>
      <p:pic>
        <p:nvPicPr>
          <p:cNvPr id="416" name="Google Shape;416;p33"/>
          <p:cNvPicPr preferRelativeResize="0"/>
          <p:nvPr/>
        </p:nvPicPr>
        <p:blipFill>
          <a:blip r:embed="rId2"/>
          <a:stretch>
            <a:fillRect/>
          </a:stretch>
        </p:blipFill>
        <p:spPr>
          <a:xfrm>
            <a:off x="1115924" y="2435450"/>
            <a:ext cx="1334325" cy="1198800"/>
          </a:xfrm>
          <a:prstGeom prst="rect">
            <a:avLst/>
          </a:prstGeom>
          <a:noFill/>
          <a:ln>
            <a:noFill/>
          </a:ln>
        </p:spPr>
      </p:pic>
      <p:sp>
        <p:nvSpPr>
          <p:cNvPr id="417" name="Google Shape;417;p33"/>
          <p:cNvSpPr/>
          <p:nvPr/>
        </p:nvSpPr>
        <p:spPr>
          <a:xfrm>
            <a:off x="4572000" y="1440825"/>
            <a:ext cx="1248127" cy="173075"/>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panose="020B0604020202020204"/>
              </a:rPr>
              <a:t>Virtual DOM</a:t>
            </a:r>
            <a:endParaRPr b="0" i="0">
              <a:ln w="9525" cap="flat" cmpd="sng">
                <a:solidFill>
                  <a:schemeClr val="dk2"/>
                </a:solidFill>
                <a:prstDash val="solid"/>
                <a:round/>
                <a:headEnd type="none" w="sm" len="sm"/>
                <a:tailEnd type="none" w="sm" len="sm"/>
              </a:ln>
              <a:solidFill>
                <a:schemeClr val="lt2"/>
              </a:solidFill>
              <a:latin typeface="Arial" panose="020B0604020202020204"/>
            </a:endParaRPr>
          </a:p>
        </p:txBody>
      </p:sp>
      <p:pic>
        <p:nvPicPr>
          <p:cNvPr id="418" name="Google Shape;418;p33"/>
          <p:cNvPicPr preferRelativeResize="0"/>
          <p:nvPr/>
        </p:nvPicPr>
        <p:blipFill>
          <a:blip r:embed="rId3"/>
          <a:stretch>
            <a:fillRect/>
          </a:stretch>
        </p:blipFill>
        <p:spPr>
          <a:xfrm>
            <a:off x="4309850" y="1792800"/>
            <a:ext cx="1638300" cy="2952750"/>
          </a:xfrm>
          <a:prstGeom prst="rect">
            <a:avLst/>
          </a:prstGeom>
          <a:noFill/>
          <a:ln>
            <a:noFill/>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6"/>
                                        </p:tgtEl>
                                        <p:attrNameLst>
                                          <p:attrName>style.visibility</p:attrName>
                                        </p:attrNameLst>
                                      </p:cBhvr>
                                      <p:to>
                                        <p:strVal val="visible"/>
                                      </p:to>
                                    </p:set>
                                    <p:animEffect transition="in" filter="fade">
                                      <p:cBhvr>
                                        <p:cTn id="7" dur="1000"/>
                                        <p:tgtEl>
                                          <p:spTgt spid="4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3"/>
                                        </p:tgtEl>
                                        <p:attrNameLst>
                                          <p:attrName>style.visibility</p:attrName>
                                        </p:attrNameLst>
                                      </p:cBhvr>
                                      <p:to>
                                        <p:strVal val="visible"/>
                                      </p:to>
                                    </p:set>
                                    <p:animEffect transition="in" filter="fade">
                                      <p:cBhvr>
                                        <p:cTn id="12" dur="1000"/>
                                        <p:tgtEl>
                                          <p:spTgt spid="413"/>
                                        </p:tgtEl>
                                      </p:cBhvr>
                                    </p:animEffect>
                                  </p:childTnLst>
                                </p:cTn>
                              </p:par>
                              <p:par>
                                <p:cTn id="13" presetID="10" presetClass="entr" presetSubtype="0" fill="hold" nodeType="withEffect">
                                  <p:stCondLst>
                                    <p:cond delay="0"/>
                                  </p:stCondLst>
                                  <p:childTnLst>
                                    <p:set>
                                      <p:cBhvr>
                                        <p:cTn id="14" dur="1" fill="hold">
                                          <p:stCondLst>
                                            <p:cond delay="0"/>
                                          </p:stCondLst>
                                        </p:cTn>
                                        <p:tgtEl>
                                          <p:spTgt spid="414"/>
                                        </p:tgtEl>
                                        <p:attrNameLst>
                                          <p:attrName>style.visibility</p:attrName>
                                        </p:attrNameLst>
                                      </p:cBhvr>
                                      <p:to>
                                        <p:strVal val="visible"/>
                                      </p:to>
                                    </p:set>
                                    <p:animEffect transition="in" filter="fade">
                                      <p:cBhvr>
                                        <p:cTn id="15" dur="1000"/>
                                        <p:tgtEl>
                                          <p:spTgt spid="4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liv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3678</Words>
  <Application>WPS Presentation</Application>
  <PresentationFormat/>
  <Paragraphs>309</Paragraphs>
  <Slides>29</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29</vt:i4>
      </vt:variant>
    </vt:vector>
  </HeadingPairs>
  <TitlesOfParts>
    <vt:vector size="43" baseType="lpstr">
      <vt:lpstr>Arial</vt:lpstr>
      <vt:lpstr>SimSun</vt:lpstr>
      <vt:lpstr>Wingdings</vt:lpstr>
      <vt:lpstr>Arial</vt:lpstr>
      <vt:lpstr>Proxima Nova</vt:lpstr>
      <vt:lpstr>Raleway ExtraBold</vt:lpstr>
      <vt:lpstr>Raleway Light</vt:lpstr>
      <vt:lpstr>Raleway</vt:lpstr>
      <vt:lpstr>Roboto</vt:lpstr>
      <vt:lpstr>Microsoft YaHei</vt:lpstr>
      <vt:lpstr>Arial Unicode MS</vt:lpstr>
      <vt:lpstr>Barlow</vt:lpstr>
      <vt:lpstr>Spearmint</vt:lpstr>
      <vt:lpstr>Olivia template</vt:lpstr>
      <vt:lpstr>Introduction to React</vt:lpstr>
      <vt:lpstr>React Js</vt:lpstr>
      <vt:lpstr>DOM</vt:lpstr>
      <vt:lpstr>What makes React so fast?</vt:lpstr>
      <vt:lpstr>Virtual DOM</vt:lpstr>
      <vt:lpstr>Virtual DOM</vt:lpstr>
      <vt:lpstr>Virtual DOM</vt:lpstr>
      <vt:lpstr>Virtual DOM</vt:lpstr>
      <vt:lpstr>Why is React fast?</vt:lpstr>
      <vt:lpstr>Why is React so fast?</vt:lpstr>
      <vt:lpstr>What is a Virtual DOM?</vt:lpstr>
      <vt:lpstr>Why use react?</vt:lpstr>
      <vt:lpstr>History of React</vt:lpstr>
      <vt:lpstr>Set up React App</vt:lpstr>
      <vt:lpstr>React Components </vt:lpstr>
      <vt:lpstr>PowerPoint 演示文稿</vt:lpstr>
      <vt:lpstr>JSX ( JavaScript-XML )</vt:lpstr>
      <vt:lpstr>Examples of using JSX</vt:lpstr>
      <vt:lpstr>Virtual DOM</vt:lpstr>
      <vt:lpstr>Virtual DOM</vt:lpstr>
      <vt:lpstr>Virtual DOM</vt:lpstr>
      <vt:lpstr>Virtual DOM</vt:lpstr>
      <vt:lpstr>Virtual DOM</vt:lpstr>
      <vt:lpstr>Virtual DOM</vt:lpstr>
      <vt:lpstr>Virtual DOM</vt:lpstr>
      <vt:lpstr>What is a component state?</vt:lpstr>
      <vt:lpstr>Props</vt:lpstr>
      <vt:lpstr>Difference between State &amp; Props </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React</dc:title>
  <dc:creator/>
  <cp:lastModifiedBy>Saratha Poovalingam</cp:lastModifiedBy>
  <cp:revision>4</cp:revision>
  <dcterms:created xsi:type="dcterms:W3CDTF">2025-03-16T16:46:00Z</dcterms:created>
  <dcterms:modified xsi:type="dcterms:W3CDTF">2025-03-17T18:01:30Z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C6BF4AAE809A42B78FBF5E5087AE8EA1_13</vt:lpwstr>
  </property>
  <property fmtid="{D5CDD505-2E9C-101B-9397-08002B2CF9AE}" pid="3" name="KSOProductBuildVer">
    <vt:lpwstr>1033-12.2.0.20326</vt:lpwstr>
  </property>
</Properties>
</file>