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/>
  <p:notesSz cx="6858000" cy="9144000"/>
  <p:embeddedFontLst>
    <p:embeddedFont>
      <p:font typeface="Maven Pro" panose="00000500000000000000"/>
      <p:regular r:id="rId24"/>
    </p:embeddedFont>
    <p:embeddedFont>
      <p:font typeface="Nunito" panose="0000050000000000000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c28fb944c_1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c28fb944c_1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b3dccdba0_0_19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b3dccdba0_0_19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c28fb944c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c28fb944c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c33f813c2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c33f813c2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b3dccdba0_0_19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b3dccdba0_0_19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b3dccdba0_0_19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b3dccdba0_0_19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c28fb944c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c28fb944c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b3dccdba0_0_19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b3dccdba0_0_19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b3dccdba0_0_19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b3dccdba0_0_19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b3dccdba0_0_19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b3dccdba0_0_19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c261342a6_1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c261342a6_1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c28fb944c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c28fb944c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c28fb944c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c28fb944c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c261342a6_1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c261342a6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b3dccdba0_0_19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b3dccdba0_0_19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c28fb944c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c28fb944c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/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/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codesandbox.io/s/moustevent-hooks-667q8" TargetMode="External"/><Relationship Id="rId1" Type="http://schemas.openxmlformats.org/officeDocument/2006/relationships/hyperlink" Target="https://reactjs.org/docs/hooks-intro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525825" y="1127575"/>
            <a:ext cx="5118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 Hooks</a:t>
            </a:r>
            <a:endParaRPr lang="en-GB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88650" y="1469725"/>
            <a:ext cx="1337175" cy="11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6750350" y="3910125"/>
            <a:ext cx="20874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78950" y="724975"/>
            <a:ext cx="7204400" cy="35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ctrTitle"/>
          </p:nvPr>
        </p:nvSpPr>
        <p:spPr>
          <a:xfrm>
            <a:off x="2275900" y="168625"/>
            <a:ext cx="5078400" cy="8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Custom hooks</a:t>
            </a:r>
            <a:endParaRPr lang="en-GB"/>
          </a:p>
        </p:txBody>
      </p:sp>
      <p:sp>
        <p:nvSpPr>
          <p:cNvPr id="359" name="Google Shape;359;p25"/>
          <p:cNvSpPr txBox="1"/>
          <p:nvPr>
            <p:ph type="subTitle" idx="1"/>
          </p:nvPr>
        </p:nvSpPr>
        <p:spPr>
          <a:xfrm>
            <a:off x="1035775" y="1514650"/>
            <a:ext cx="62313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Javascript function</a:t>
            </a:r>
            <a:endParaRPr lang="en-GB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Hooks name always start with “use”</a:t>
            </a:r>
            <a:endParaRPr lang="en-GB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Can be called in another hooks to share some common logic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6700" y="109125"/>
            <a:ext cx="6593524" cy="477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4425" y="1925250"/>
            <a:ext cx="7585299" cy="5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ctrTitle"/>
          </p:nvPr>
        </p:nvSpPr>
        <p:spPr>
          <a:xfrm>
            <a:off x="1512750" y="270125"/>
            <a:ext cx="61185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Rules to use hooks</a:t>
            </a:r>
            <a:endParaRPr lang="en-GB"/>
          </a:p>
        </p:txBody>
      </p:sp>
      <p:sp>
        <p:nvSpPr>
          <p:cNvPr id="375" name="Google Shape;375;p28"/>
          <p:cNvSpPr txBox="1"/>
          <p:nvPr>
            <p:ph type="subTitle" idx="1"/>
          </p:nvPr>
        </p:nvSpPr>
        <p:spPr>
          <a:xfrm>
            <a:off x="1110900" y="1337600"/>
            <a:ext cx="67899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Install a Eslint React hooks plugin in order to track the errors</a:t>
            </a:r>
            <a:endParaRPr lang="en-GB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No loops</a:t>
            </a:r>
            <a:endParaRPr lang="en-GB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No conditions</a:t>
            </a:r>
            <a:endParaRPr lang="en-GB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Always passed the value in second parameter of useEffect if you want to re-render if the value gets updated. </a:t>
            </a:r>
            <a:r>
              <a:rPr lang="en-GB"/>
              <a:t>Otherwise</a:t>
            </a:r>
            <a:r>
              <a:rPr lang="en-GB"/>
              <a:t> it will keep re render </a:t>
            </a:r>
            <a:r>
              <a:rPr lang="en-GB"/>
              <a:t>unnecessary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50825" y="1551250"/>
            <a:ext cx="1128550" cy="14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14650" y="1040400"/>
            <a:ext cx="3019425" cy="27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type="ctrTitle"/>
          </p:nvPr>
        </p:nvSpPr>
        <p:spPr>
          <a:xfrm>
            <a:off x="2193050" y="337425"/>
            <a:ext cx="4255500" cy="7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Resources</a:t>
            </a:r>
            <a:endParaRPr lang="en-GB"/>
          </a:p>
        </p:txBody>
      </p:sp>
      <p:sp>
        <p:nvSpPr>
          <p:cNvPr id="387" name="Google Shape;387;p30"/>
          <p:cNvSpPr txBox="1"/>
          <p:nvPr>
            <p:ph type="subTitle" idx="1"/>
          </p:nvPr>
        </p:nvSpPr>
        <p:spPr>
          <a:xfrm>
            <a:off x="2063115" y="1390650"/>
            <a:ext cx="5799455" cy="2494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 u="sng">
                <a:hlinkClick r:id="rId1"/>
              </a:rPr>
              <a:t>https://reactjs.org/docs/hooks-intro.html</a:t>
            </a:r>
            <a:endParaRPr lang="en-GB" u="sng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 u="sng">
                <a:hlinkClick r:id="rId2"/>
              </a:rPr>
              <a:t>https://codesandbox.io/s/moustevent-hooks-667q8</a:t>
            </a:r>
            <a:endParaRPr lang="en-GB"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94975" y="1354300"/>
            <a:ext cx="2597698" cy="20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1823500" y="209550"/>
            <a:ext cx="56997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React Hooks</a:t>
            </a:r>
            <a:endParaRPr lang="en-GB"/>
          </a:p>
        </p:txBody>
      </p:sp>
      <p:sp>
        <p:nvSpPr>
          <p:cNvPr id="285" name="Google Shape;285;p14"/>
          <p:cNvSpPr txBox="1"/>
          <p:nvPr>
            <p:ph type="subTitle" idx="1"/>
          </p:nvPr>
        </p:nvSpPr>
        <p:spPr>
          <a:xfrm>
            <a:off x="298850" y="998825"/>
            <a:ext cx="8345400" cy="31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 Javascript function</a:t>
            </a:r>
            <a:endParaRPr lang="en-GB"/>
          </a:p>
          <a:p>
            <a:pPr marL="9144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Manages component states</a:t>
            </a:r>
            <a:endParaRPr lang="en-GB"/>
          </a:p>
          <a:p>
            <a:pPr marL="9144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Handles component lifecycle methods</a:t>
            </a:r>
            <a:endParaRPr lang="en-GB"/>
          </a:p>
          <a:p>
            <a:pPr marL="9144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It requires React version equivalent or greater than 16.8</a:t>
            </a:r>
            <a:br>
              <a:rPr lang="en-GB"/>
            </a:br>
            <a:br>
              <a:rPr lang="en-GB"/>
            </a:b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1208400" y="256625"/>
            <a:ext cx="7274700" cy="7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hooks required in React ?</a:t>
            </a:r>
            <a:endParaRPr lang="en-GB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82425" y="1615025"/>
            <a:ext cx="2509075" cy="28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subTitle" idx="1"/>
          </p:nvPr>
        </p:nvSpPr>
        <p:spPr>
          <a:xfrm>
            <a:off x="1235825" y="739775"/>
            <a:ext cx="6317400" cy="24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To share stateful logics </a:t>
            </a:r>
            <a:r>
              <a:rPr lang="en-GB"/>
              <a:t>in spite</a:t>
            </a:r>
            <a:r>
              <a:rPr lang="en-GB"/>
              <a:t> of using HOC and render props</a:t>
            </a:r>
            <a:endParaRPr lang="en-GB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Complex component structure</a:t>
            </a:r>
            <a:endParaRPr lang="en-GB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Removes code duplications</a:t>
            </a:r>
            <a:endParaRPr lang="en-GB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Makes component </a:t>
            </a:r>
            <a:r>
              <a:rPr lang="en-GB"/>
              <a:t>reusable</a:t>
            </a:r>
            <a:endParaRPr lang="en-GB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Easily handles component life-cycle methods</a:t>
            </a:r>
            <a:endParaRPr lang="en-GB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16"/>
          <p:cNvSpPr txBox="1"/>
          <p:nvPr/>
        </p:nvSpPr>
        <p:spPr>
          <a:xfrm>
            <a:off x="1038150" y="212350"/>
            <a:ext cx="65151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rPr>
              <a:t>Need of implementation of React Hooks</a:t>
            </a:r>
            <a:endParaRPr sz="2400" b="1">
              <a:solidFill>
                <a:schemeClr val="lt1"/>
              </a:solidFill>
              <a:latin typeface="Nunito" panose="00000500000000000000"/>
              <a:ea typeface="Nunito" panose="00000500000000000000"/>
              <a:cs typeface="Nunito" panose="00000500000000000000"/>
              <a:sym typeface="Nunito" panose="00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6538" y="727225"/>
            <a:ext cx="8790926" cy="390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1993025" y="692300"/>
            <a:ext cx="5434800" cy="9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share stateful logics</a:t>
            </a:r>
            <a:endParaRPr lang="en-GB"/>
          </a:p>
        </p:txBody>
      </p:sp>
      <p:pic>
        <p:nvPicPr>
          <p:cNvPr id="314" name="Google Shape;314;p19"/>
          <p:cNvPicPr preferRelativeResize="0"/>
          <p:nvPr/>
        </p:nvPicPr>
        <p:blipFill rotWithShape="1">
          <a:blip r:embed="rId1"/>
          <a:srcRect t="25138" r="5722" b="22751"/>
          <a:stretch>
            <a:fillRect/>
          </a:stretch>
        </p:blipFill>
        <p:spPr>
          <a:xfrm>
            <a:off x="3042450" y="1868475"/>
            <a:ext cx="3209850" cy="11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ctrTitle"/>
          </p:nvPr>
        </p:nvSpPr>
        <p:spPr>
          <a:xfrm>
            <a:off x="885325" y="322075"/>
            <a:ext cx="6492600" cy="14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explain the two most commonly used React hooks</a:t>
            </a:r>
            <a:endParaRPr lang="en-GB"/>
          </a:p>
        </p:txBody>
      </p:sp>
      <p:sp>
        <p:nvSpPr>
          <p:cNvPr id="328" name="Google Shape;328;p21"/>
          <p:cNvSpPr txBox="1"/>
          <p:nvPr>
            <p:ph type="subTitle" idx="1"/>
          </p:nvPr>
        </p:nvSpPr>
        <p:spPr>
          <a:xfrm>
            <a:off x="817200" y="1876350"/>
            <a:ext cx="44859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UseState</a:t>
            </a:r>
            <a:endParaRPr lang="en-GB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UseEffect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ctrTitle"/>
          </p:nvPr>
        </p:nvSpPr>
        <p:spPr>
          <a:xfrm>
            <a:off x="729350" y="290175"/>
            <a:ext cx="78744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UseState </a:t>
            </a:r>
            <a:endParaRPr lang="en-GB"/>
          </a:p>
        </p:txBody>
      </p:sp>
      <p:sp>
        <p:nvSpPr>
          <p:cNvPr id="334" name="Google Shape;334;p22"/>
          <p:cNvSpPr txBox="1"/>
          <p:nvPr>
            <p:ph type="subTitle" idx="1"/>
          </p:nvPr>
        </p:nvSpPr>
        <p:spPr>
          <a:xfrm>
            <a:off x="949200" y="1164200"/>
            <a:ext cx="4786800" cy="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Declares state variables</a:t>
            </a:r>
            <a:endParaRPr lang="en-GB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Manages value of state via functional calls</a:t>
            </a:r>
            <a:endParaRPr lang="en-GB"/>
          </a:p>
        </p:txBody>
      </p:sp>
      <p:pic>
        <p:nvPicPr>
          <p:cNvPr id="335" name="Google Shape;335;p22"/>
          <p:cNvPicPr preferRelativeResize="0"/>
          <p:nvPr/>
        </p:nvPicPr>
        <p:blipFill rotWithShape="1">
          <a:blip r:embed="rId1"/>
          <a:srcRect l="2114" t="1643" b="6546"/>
          <a:stretch>
            <a:fillRect/>
          </a:stretch>
        </p:blipFill>
        <p:spPr>
          <a:xfrm>
            <a:off x="919875" y="2509275"/>
            <a:ext cx="7568301" cy="2157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ctrTitle"/>
          </p:nvPr>
        </p:nvSpPr>
        <p:spPr>
          <a:xfrm>
            <a:off x="3280375" y="149025"/>
            <a:ext cx="2473500" cy="9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UseEffect</a:t>
            </a:r>
            <a:endParaRPr lang="en-GB"/>
          </a:p>
        </p:txBody>
      </p:sp>
      <p:sp>
        <p:nvSpPr>
          <p:cNvPr id="341" name="Google Shape;341;p23"/>
          <p:cNvSpPr txBox="1"/>
          <p:nvPr>
            <p:ph type="subTitle" idx="1"/>
          </p:nvPr>
        </p:nvSpPr>
        <p:spPr>
          <a:xfrm>
            <a:off x="824000" y="1158500"/>
            <a:ext cx="66270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Handles side effect of a component</a:t>
            </a:r>
            <a:endParaRPr lang="en-GB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Accepts second argument as an array to handle the side effect    </a:t>
            </a:r>
            <a:endParaRPr lang="en-GB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Can create a callback function        </a:t>
            </a:r>
            <a:endParaRPr lang="en-GB"/>
          </a:p>
        </p:txBody>
      </p:sp>
      <p:sp>
        <p:nvSpPr>
          <p:cNvPr id="342" name="Google Shape;342;p23"/>
          <p:cNvSpPr/>
          <p:nvPr/>
        </p:nvSpPr>
        <p:spPr>
          <a:xfrm>
            <a:off x="3462175" y="2884225"/>
            <a:ext cx="1662000" cy="73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Side Effects</a:t>
            </a:r>
            <a:endParaRPr lang="en-GB"/>
          </a:p>
        </p:txBody>
      </p:sp>
      <p:sp>
        <p:nvSpPr>
          <p:cNvPr id="343" name="Google Shape;343;p23"/>
          <p:cNvSpPr/>
          <p:nvPr/>
        </p:nvSpPr>
        <p:spPr>
          <a:xfrm>
            <a:off x="2688175" y="3119575"/>
            <a:ext cx="774000" cy="264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4" name="Google Shape;344;p23"/>
          <p:cNvSpPr/>
          <p:nvPr/>
        </p:nvSpPr>
        <p:spPr>
          <a:xfrm>
            <a:off x="4145725" y="3619525"/>
            <a:ext cx="294900" cy="567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345;p23"/>
          <p:cNvSpPr/>
          <p:nvPr/>
        </p:nvSpPr>
        <p:spPr>
          <a:xfrm>
            <a:off x="5124175" y="3129375"/>
            <a:ext cx="812400" cy="26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" name="Google Shape;346;p23"/>
          <p:cNvSpPr/>
          <p:nvPr/>
        </p:nvSpPr>
        <p:spPr>
          <a:xfrm>
            <a:off x="1403650" y="2917850"/>
            <a:ext cx="1284600" cy="624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  C</a:t>
            </a:r>
            <a:r>
              <a:rPr lang="en-GB" sz="800"/>
              <a:t>omponentDidMount</a:t>
            </a:r>
            <a:endParaRPr sz="800"/>
          </a:p>
        </p:txBody>
      </p:sp>
      <p:sp>
        <p:nvSpPr>
          <p:cNvPr id="347" name="Google Shape;347;p23"/>
          <p:cNvSpPr/>
          <p:nvPr/>
        </p:nvSpPr>
        <p:spPr>
          <a:xfrm>
            <a:off x="5936575" y="2922625"/>
            <a:ext cx="1254600" cy="658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  </a:t>
            </a:r>
            <a:r>
              <a:rPr lang="en-GB" sz="700"/>
              <a:t>ComponentDidUpdate</a:t>
            </a:r>
            <a:endParaRPr sz="700"/>
          </a:p>
        </p:txBody>
      </p:sp>
      <p:sp>
        <p:nvSpPr>
          <p:cNvPr id="348" name="Google Shape;348;p23"/>
          <p:cNvSpPr/>
          <p:nvPr/>
        </p:nvSpPr>
        <p:spPr>
          <a:xfrm>
            <a:off x="3658125" y="4186825"/>
            <a:ext cx="1384500" cy="706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ComponentWillUnMount</a:t>
            </a:r>
            <a:endParaRPr lang="en-GB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</Words>
  <Application>WPS Presentation</Application>
  <PresentationFormat/>
  <Paragraphs>65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Arial</vt:lpstr>
      <vt:lpstr>Maven Pro</vt:lpstr>
      <vt:lpstr>Nunito</vt:lpstr>
      <vt:lpstr>Merriweather</vt:lpstr>
      <vt:lpstr>Segoe Print</vt:lpstr>
      <vt:lpstr>Microsoft YaHei</vt:lpstr>
      <vt:lpstr>Arial Unicode MS</vt:lpstr>
      <vt:lpstr>Momentum</vt:lpstr>
      <vt:lpstr>React Hooks</vt:lpstr>
      <vt:lpstr>       React Hooks</vt:lpstr>
      <vt:lpstr>Why hooks required in React ?</vt:lpstr>
      <vt:lpstr>PowerPoint 演示文稿</vt:lpstr>
      <vt:lpstr>PowerPoint 演示文稿</vt:lpstr>
      <vt:lpstr>To share stateful logics</vt:lpstr>
      <vt:lpstr>Let’s explain the two most commonly used React hooks</vt:lpstr>
      <vt:lpstr>                    UseState </vt:lpstr>
      <vt:lpstr>UseEffect</vt:lpstr>
      <vt:lpstr>PowerPoint 演示文稿</vt:lpstr>
      <vt:lpstr>     Custom hooks</vt:lpstr>
      <vt:lpstr>PowerPoint 演示文稿</vt:lpstr>
      <vt:lpstr>PowerPoint 演示文稿</vt:lpstr>
      <vt:lpstr>       Rules to use hooks</vt:lpstr>
      <vt:lpstr>PowerPoint 演示文稿</vt:lpstr>
      <vt:lpstr>         Resources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/>
  <cp:lastModifiedBy>Saratha Poovalingam</cp:lastModifiedBy>
  <cp:revision>2</cp:revision>
  <dcterms:created xsi:type="dcterms:W3CDTF">2025-03-16T16:54:00Z</dcterms:created>
  <dcterms:modified xsi:type="dcterms:W3CDTF">2025-03-17T18:02:33Z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E2B10D8486C246008ADB98EBB4B9033D_13</vt:lpwstr>
  </property>
  <property fmtid="{D5CDD505-2E9C-101B-9397-08002B2CF9AE}" pid="3" name="KSOProductBuildVer">
    <vt:lpwstr>1033-12.2.0.20326</vt:lpwstr>
  </property>
</Properties>
</file>