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D7E2-9D8A-B257-4CC1-B0CD0C9A3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1D09F-11DD-6ECD-62D5-2DC5D2694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79901-994A-ACEF-4020-FABF54F9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3AEA-955A-D318-E1A8-DCE223A8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FBFD5-78BE-B58A-6BDC-781D7074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99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E8FA-328F-10AB-1ABA-2ADDB5CF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58470-F985-56AB-79E3-334D39302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62D4-AC52-C037-D21A-C371D09A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08FA8-3109-2176-FAB5-6B97ACD3A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42C64-3187-5A30-D6FB-0163FB0E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33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A44AF-2CFB-51FE-71FC-5BABC6F4B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34F65-26A7-5B7E-D9F2-4BD1A026C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7FD7E-8D02-3120-B151-E8A2912B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8EE0D-F97E-E10B-0075-80B9710C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969C8-4083-929A-1A76-223456D2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92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763E4-9FE1-D4E2-2E29-31F92A6A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E84E-C99D-D4DC-D026-37AFE84E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90A99-932F-ED21-6CC3-8A9761C3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D9CA0-EDEE-3EF4-DA95-E9D37DCBA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D5879-CB14-9033-7A37-35ED0ACA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844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619D-FB85-64BA-F035-8208D5AF4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DC59-EBDD-966D-E6CE-24B03CA91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A99B5-2043-2E9B-6528-768AA805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3646F-21C5-8280-950B-8BF1DFC34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435DB-33F5-4974-3245-EC3536F1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0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871A-D2EA-233E-B45F-7CA667A9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64BB5-A6FE-2ED2-D28A-821F3889D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583BA-369B-48E6-D211-33A78CBD0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A65EB-22DC-8D1A-90A0-8C35B16F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1A798-FC83-F5C8-045A-71EE4969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42165-6A0B-B183-0AC5-E3079B4F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013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C136-262A-509D-5FFD-A7FFB70B8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DB3FE-2A03-5BD2-285A-37B7B8F95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440C0D-C81F-A61D-1878-872ABE9CC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34B75-62B2-CABB-8B5F-B0257F2F8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D59AA-C541-F7F1-8033-F40BA47E6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AE50C-3A89-856F-6C75-E1387C826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5A44A8-6A40-744E-49AF-B8E2F9AA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D9040-3119-E0E9-8BE7-09D08E72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9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DA38-3F09-2078-C17E-2FF987A1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32FA2E-09B5-579E-BCD9-20D46958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DF5DA-D29C-E137-024C-BD28DD2F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4B77B-FC53-9AD9-7AE7-D06398D8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53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0819BA-C54F-D7AB-7521-E65D0E98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FC7001-F545-7587-7A2D-A79C722A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D0694-E914-D847-66DF-121C951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806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0F41-25EE-D389-F845-AB307E58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0D50-635A-D5FE-EDE9-B294CC45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808BA-15BC-C499-6C55-D75B27224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54196-1FD3-3A26-8DF6-B11FE517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FA45-11FB-140D-9BDE-B99549A8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9D80-9481-3290-285A-06D95DE79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5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226C-5565-D8A2-2C10-DC4298728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46BFA4-BA95-AB37-3D9D-5D5E8D57B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DDA069-FBB1-6BC2-4EB9-01A077B87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03634-EC25-3554-591A-FF7AFD833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AC71B-AE71-7FB0-C1F5-BC7F4AB6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E9398-7337-71FC-7284-71A50808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04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826F9-A955-29E2-DD09-4A352BE19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2BB68-D208-723A-964A-0FA96D09D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89BC-8401-8DE6-8713-2CA1DDDEC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D991-D357-48B1-AADA-E66DF707D192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D704B-6CEB-2E99-06B5-44BD07BCD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3C2AC-ECBC-F79B-922A-90D3D29C6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E6758-30FF-40C3-888A-0B2948EFD1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086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1353-E175-F899-2BD0-432BA4A0C0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19817-7606-F154-DFA2-197F473BED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D44A8-E212-0666-1E7C-837A5F888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449" y="1325697"/>
            <a:ext cx="9701101" cy="420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085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567CB-1434-FF1F-F94B-5F2BD9B6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35" y="944664"/>
            <a:ext cx="9563929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F5494-D055-459E-30AF-3419EE74B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83AED3-DFDD-8712-B405-5BCC07C1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37" y="754148"/>
            <a:ext cx="8824725" cy="53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9CE84-AAD8-F3A7-F357-5E0DF045C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64F30-3E85-9B15-D7A9-59DB4528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722" y="761769"/>
            <a:ext cx="8024555" cy="533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66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1B3C26-B17A-C2E4-7559-68A86E96E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931" y="796062"/>
            <a:ext cx="9198137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98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E233-AD94-FCD4-78DB-DDA16AEEA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FAAC1-20CC-A662-69AF-3EC0A00F7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86" y="948475"/>
            <a:ext cx="8862828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4FF95-2A1E-03D2-6656-05B3BF04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70" y="1897247"/>
            <a:ext cx="968585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CB307-2572-CC2D-2D10-73349E8B2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462" y="849406"/>
            <a:ext cx="7331075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33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2A0F-0C73-7042-EE70-59CFA9CA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3FF54F-BE44-A528-5CE9-1B00A8FC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780820"/>
            <a:ext cx="9388654" cy="5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9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57273-C047-A1E1-9F52-16937372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8AB96F-473D-776A-44FA-3CD0E4A7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1043733"/>
            <a:ext cx="9693480" cy="477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218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55955-D188-037B-9E2A-76305DCBB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8DB43-52F8-F9D1-51B7-51E391B9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72" y="944664"/>
            <a:ext cx="9802760" cy="496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4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0AB78-C745-2379-525A-D736C84BF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90655-068B-B030-604E-E6296154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1249491"/>
            <a:ext cx="9388654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4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4A4A7-634F-840C-A77E-8F1DB43C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518901-45DC-3E17-AF51-6F4B4444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621" y="1348559"/>
            <a:ext cx="9426757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AB658-CFF4-FBD0-D068-E1DC1307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208" y="1154233"/>
            <a:ext cx="9731583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9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Natarajan</dc:creator>
  <cp:lastModifiedBy>Pragati Natarajan</cp:lastModifiedBy>
  <cp:revision>17</cp:revision>
  <dcterms:created xsi:type="dcterms:W3CDTF">2025-03-17T18:06:59Z</dcterms:created>
  <dcterms:modified xsi:type="dcterms:W3CDTF">2025-03-17T18:21:54Z</dcterms:modified>
</cp:coreProperties>
</file>