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64" autoAdjust="0"/>
  </p:normalViewPr>
  <p:slideViewPr>
    <p:cSldViewPr>
      <p:cViewPr varScale="1">
        <p:scale>
          <a:sx n="84" d="100"/>
          <a:sy n="84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4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B7CF-403D-43DD-B3C6-0ACCE3CFD74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4CE6-F072-41A5-9E5B-0CA8724F71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xpressjs.com/api.html" TargetMode="External"/><Relationship Id="rId1" Type="http://schemas.openxmlformats.org/officeDocument/2006/relationships/hyperlink" Target="http://expressjs.com/guid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US" dirty="0"/>
              <a:t>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95600"/>
            <a:ext cx="7848600" cy="762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class web development for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5257800"/>
            <a:ext cx="23679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Bookman Old Style" panose="02050604050505020204"/>
              <a:cs typeface="Bookman Old Style" panose="02050604050505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Helpers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.dynamicHelpers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flashes: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req.flash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('message');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? '&lt;p id="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'&lt;/p&gt;': '';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.helpers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function(text,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'&lt;a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'&gt;' + text + '&lt;/a&gt;';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function(user)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' 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Currently depending on cookies</a:t>
            </a: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implementations: Memory, </a:t>
            </a:r>
            <a:r>
              <a:rPr lang="en-US" dirty="0" err="1"/>
              <a:t>Redis</a:t>
            </a:r>
            <a:r>
              <a:rPr lang="en-US" dirty="0"/>
              <a:t>, …</a:t>
            </a:r>
            <a:endParaRPr lang="en-US" dirty="0"/>
          </a:p>
          <a:p>
            <a:pPr lvl="1">
              <a:buNone/>
            </a:pPr>
            <a:r>
              <a:rPr lang="en-US" dirty="0"/>
              <a:t> 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express.cookieDecoder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.post('/cart/add',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req.session.items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req.body.items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res.redirect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('back');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('/cart',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req.session.items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('cart', { locals: { items: items } 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/>
              <a:t>The </a:t>
            </a:r>
            <a:r>
              <a:rPr lang="en-US" dirty="0" err="1"/>
              <a:t>app.error</a:t>
            </a:r>
            <a:r>
              <a:rPr lang="en-US" dirty="0"/>
              <a:t>() method receives exceptions</a:t>
            </a:r>
            <a:endParaRPr lang="en-US" dirty="0"/>
          </a:p>
          <a:p>
            <a:pPr lvl="1">
              <a:buNone/>
            </a:pPr>
            <a:r>
              <a:rPr lang="en-US" dirty="0"/>
              <a:t>thrown within a route, or passed to next(err)</a:t>
            </a:r>
            <a:endParaRPr lang="en-US" dirty="0"/>
          </a:p>
          <a:p>
            <a:pPr lvl="1">
              <a:buNone/>
            </a:pPr>
            <a:r>
              <a:rPr lang="en-US" dirty="0"/>
              <a:t> 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express.errorHandler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dumpExceptions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true }));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(function(err,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(err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Unauthorized)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('401.jade', { locals: { error: err } 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if (err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('404.jade');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next(err);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express?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Full-blown </a:t>
            </a:r>
            <a:r>
              <a:rPr lang="en-US" dirty="0"/>
              <a:t>feature set</a:t>
            </a:r>
            <a:endParaRPr lang="en-US" dirty="0"/>
          </a:p>
          <a:p>
            <a:r>
              <a:rPr lang="en-US" dirty="0" smtClean="0"/>
              <a:t>Built </a:t>
            </a:r>
            <a:r>
              <a:rPr lang="en-US" dirty="0"/>
              <a:t>on Connect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documentation</a:t>
            </a:r>
            <a:endParaRPr lang="en-US" dirty="0"/>
          </a:p>
          <a:p>
            <a:r>
              <a:rPr lang="en-US" dirty="0" smtClean="0"/>
              <a:t>Lots </a:t>
            </a:r>
            <a:r>
              <a:rPr lang="en-US" dirty="0"/>
              <a:t>of examples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extensions</a:t>
            </a:r>
            <a:endParaRPr lang="en-US" dirty="0"/>
          </a:p>
          <a:p>
            <a:r>
              <a:rPr lang="en-US" dirty="0" smtClean="0"/>
              <a:t>Nice </a:t>
            </a:r>
            <a:r>
              <a:rPr lang="en-US" dirty="0"/>
              <a:t>community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further…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1"/>
              </a:rPr>
              <a:t>http</a:t>
            </a:r>
            <a:r>
              <a:rPr lang="en-US" dirty="0">
                <a:hlinkClick r:id="rId1"/>
              </a:rPr>
              <a:t>://</a:t>
            </a:r>
            <a:r>
              <a:rPr lang="en-US" dirty="0" smtClean="0">
                <a:hlinkClick r:id="rId1"/>
              </a:rPr>
              <a:t>expressjs.com/guide.html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://expressjs.com/api.html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s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763000" cy="4404575"/>
          </a:xfrm>
          <a:prstGeom prst="rect">
            <a:avLst/>
          </a:prstGeom>
        </p:spPr>
      </p:pic>
      <p:pic>
        <p:nvPicPr>
          <p:cNvPr id="5" name="Picture 4" descr="tumblr_lkzgxix9mx1qzfx8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432468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7 at 11.13.37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00" y="2133600"/>
            <a:ext cx="9144000" cy="2695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What‘s express?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based web framework</a:t>
            </a:r>
            <a:endParaRPr lang="en-US" dirty="0"/>
          </a:p>
          <a:p>
            <a:r>
              <a:rPr lang="en-US" dirty="0" smtClean="0"/>
              <a:t>asynchronous</a:t>
            </a:r>
            <a:endParaRPr lang="en-US" dirty="0"/>
          </a:p>
          <a:p>
            <a:pPr lvl="2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express.createServer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('Hello World');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.listen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(3000);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nodeJS</a:t>
            </a:r>
            <a:endParaRPr lang="en-US" dirty="0"/>
          </a:p>
          <a:p>
            <a:pPr lvl="1">
              <a:buNone/>
            </a:pPr>
            <a:r>
              <a:rPr lang="en-US" dirty="0"/>
              <a:t> 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I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node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/>
              <a:t>npm</a:t>
            </a:r>
            <a:r>
              <a:rPr lang="en-US" dirty="0"/>
              <a:t> (node package manager)</a:t>
            </a:r>
            <a:endParaRPr lang="en-US" dirty="0"/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IN" alt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express</a:t>
            </a:r>
            <a:endParaRPr lang="en-US" dirty="0"/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express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('/users/:id?',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= req.params.id;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(id ? 'user ' + id : 'users');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.post('/users/: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id.:format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= req.params.id;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format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req.params.format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('user: ' + id + ' format: ' + format);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('/file/*.*',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('path: 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/ </a:t>
            </a:r>
            <a:r>
              <a:rPr lang="en-US" dirty="0" err="1"/>
              <a:t>Middlewares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</a:t>
            </a:r>
            <a:r>
              <a:rPr lang="en-US" dirty="0"/>
              <a:t>is a middleware framework</a:t>
            </a:r>
            <a:endParaRPr lang="en-US" dirty="0"/>
          </a:p>
          <a:p>
            <a:r>
              <a:rPr lang="en-US" dirty="0" smtClean="0"/>
              <a:t>Similar </a:t>
            </a:r>
            <a:r>
              <a:rPr lang="en-US" dirty="0"/>
              <a:t>to Rack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middleware is simply a function with</a:t>
            </a:r>
            <a:endParaRPr lang="en-US" dirty="0"/>
          </a:p>
          <a:p>
            <a:pPr lvl="1">
              <a:buNone/>
            </a:pPr>
            <a:r>
              <a:rPr lang="en-US" dirty="0"/>
              <a:t>three arguments: request, response, </a:t>
            </a:r>
            <a:r>
              <a:rPr lang="en-US" dirty="0" smtClean="0"/>
              <a:t>next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(200, { 'Content-Type': 'text/plain' });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('hello world');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POST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action="/"&gt;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name="user[name]" 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value="Submit" 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bodyDecoder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middleware for POST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express.bodyDecoder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.post('/',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req.body.user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res.redirect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('back');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PUT/DELETE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action="/"&gt;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type="hidden" name="_method" value="put" 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name="user[name]" 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value="Submit" 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bodyDecoder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methodOverride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express.bodyDecoder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express.methodOverride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.post('/',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req.body.user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res.redirect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('back');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Concept</a:t>
            </a:r>
            <a:r>
              <a:rPr lang="en-US" dirty="0"/>
              <a:t>: Layout, view and partials</a:t>
            </a:r>
            <a:endParaRPr lang="en-US" dirty="0"/>
          </a:p>
          <a:p>
            <a:r>
              <a:rPr lang="en-US" dirty="0" smtClean="0"/>
              <a:t>Template </a:t>
            </a:r>
            <a:r>
              <a:rPr lang="en-US" dirty="0"/>
              <a:t>Engines: Jade, </a:t>
            </a:r>
            <a:r>
              <a:rPr lang="en-US" dirty="0" err="1"/>
              <a:t>Haml</a:t>
            </a:r>
            <a:r>
              <a:rPr lang="en-US" dirty="0"/>
              <a:t>, EJS, …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variables are passed to render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('view engine', 'jade');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('/',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index.haml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layout: '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//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app.jade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locals: { title: 'This is my app'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-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!!!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html(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="en")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pageTitle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 Jade - node template engine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#container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youAreUsingJade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You are amazing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Get on it!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.comments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partial('comment', comments)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WPS Presentation</Application>
  <PresentationFormat>On-screen Show (4:3)</PresentationFormat>
  <Paragraphs>208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</vt:lpstr>
      <vt:lpstr>Bookman Old Style</vt:lpstr>
      <vt:lpstr>Consolas</vt:lpstr>
      <vt:lpstr>Calibri</vt:lpstr>
      <vt:lpstr>Microsoft YaHei</vt:lpstr>
      <vt:lpstr>Arial Unicode MS</vt:lpstr>
      <vt:lpstr>Office Theme</vt:lpstr>
      <vt:lpstr>express</vt:lpstr>
      <vt:lpstr>What‘s express? </vt:lpstr>
      <vt:lpstr>Installation </vt:lpstr>
      <vt:lpstr>Routing</vt:lpstr>
      <vt:lpstr>Connect / Middlewares </vt:lpstr>
      <vt:lpstr>HTTP POST </vt:lpstr>
      <vt:lpstr>HTTP PUT/DELETE </vt:lpstr>
      <vt:lpstr>View Rendering</vt:lpstr>
      <vt:lpstr>Jade - Template Engine</vt:lpstr>
      <vt:lpstr>Helpers </vt:lpstr>
      <vt:lpstr>Sessions </vt:lpstr>
      <vt:lpstr>Error Handling </vt:lpstr>
      <vt:lpstr>Why express? </vt:lpstr>
      <vt:lpstr>Going further… 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Neena</dc:creator>
  <cp:lastModifiedBy>Saratha Poovalingam</cp:lastModifiedBy>
  <cp:revision>15</cp:revision>
  <dcterms:created xsi:type="dcterms:W3CDTF">2013-04-05T17:07:00Z</dcterms:created>
  <dcterms:modified xsi:type="dcterms:W3CDTF">2025-03-17T16:09:57Z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9F02987646324367A9887EA10FBB54DA_13</vt:lpwstr>
  </property>
  <property fmtid="{D5CDD505-2E9C-101B-9397-08002B2CF9AE}" pid="3" name="KSOProductBuildVer">
    <vt:lpwstr>1033-12.2.0.20326</vt:lpwstr>
  </property>
</Properties>
</file>