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DESIGN PATTERNS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SINGLETON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Arial Black</vt:lpstr>
      <vt:lpstr>Tahoma</vt:lpstr>
      <vt:lpstr>Courier New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/>
  <cp:lastModifiedBy>Saratha Poovalingam</cp:lastModifiedBy>
  <cp:revision>4</cp:revision>
  <dcterms:created xsi:type="dcterms:W3CDTF">2024-12-20T12:41:31Z</dcterms:created>
  <dcterms:modified xsi:type="dcterms:W3CDTF">2024-12-20T12:49:35Z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6EF3B6DBE12B4A05BB806449D0FBF515_11</vt:lpwstr>
  </property>
  <property fmtid="{D5CDD505-2E9C-101B-9397-08002B2CF9AE}" pid="3" name="KSOProductBuildVer">
    <vt:lpwstr>1033-12.2.0.19307</vt:lpwstr>
  </property>
</Properties>
</file>