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5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4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3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3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6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5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3631F8-87F2-4F37-85C7-6B46C791BECC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752F31-197B-4396-BB6C-34F218D73A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91AA-A220-3093-0290-214DDFE87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POSTGRES SQL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40602-A8DB-80FC-C375-0640591EC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- 1</a:t>
            </a:r>
          </a:p>
        </p:txBody>
      </p:sp>
    </p:spTree>
    <p:extLst>
      <p:ext uri="{BB962C8B-B14F-4D97-AF65-F5344CB8AC3E}">
        <p14:creationId xmlns:p14="http://schemas.microsoft.com/office/powerpoint/2010/main" val="130307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729E-B49F-A8BC-F4F5-F05E3FB5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7E9C-10C8-0627-8B5B-F72CFCA6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2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</a:rPr>
              <a:t>What is database</a:t>
            </a:r>
          </a:p>
          <a:p>
            <a:pPr marL="457200">
              <a:lnSpc>
                <a:spcPct val="12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</a:rPr>
              <a:t>What is Relational Database</a:t>
            </a:r>
          </a:p>
          <a:p>
            <a:pPr marL="457200">
              <a:lnSpc>
                <a:spcPct val="12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</a:rPr>
              <a:t>Key concepts of Relational Database</a:t>
            </a:r>
          </a:p>
          <a:p>
            <a:pPr marL="457200">
              <a:lnSpc>
                <a:spcPct val="12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</a:rPr>
              <a:t>History of PostgreSQL </a:t>
            </a:r>
          </a:p>
          <a:p>
            <a:pPr marL="457200">
              <a:lnSpc>
                <a:spcPct val="12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</a:rPr>
              <a:t>Major Features</a:t>
            </a:r>
          </a:p>
          <a:p>
            <a:pPr marL="457200">
              <a:lnSpc>
                <a:spcPct val="12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</a:rPr>
              <a:t>Installation of PostgreSQL and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Pgadmin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500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Tw Cen MT</vt:lpstr>
      <vt:lpstr>Tw Cen MT Condensed</vt:lpstr>
      <vt:lpstr>Wingdings 3</vt:lpstr>
      <vt:lpstr>Integral</vt:lpstr>
      <vt:lpstr>POSTGRES SQL TRAINING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 SQL TRAINING</dc:title>
  <dc:creator>Pragati Natarajan</dc:creator>
  <cp:lastModifiedBy>Pragati Natarajan</cp:lastModifiedBy>
  <cp:revision>1</cp:revision>
  <dcterms:created xsi:type="dcterms:W3CDTF">2023-09-11T08:43:09Z</dcterms:created>
  <dcterms:modified xsi:type="dcterms:W3CDTF">2023-09-11T08:44:08Z</dcterms:modified>
</cp:coreProperties>
</file>