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14077" y="22637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393492" y="1104807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B131-292E-1189-DA0F-A4E15D40F1C1}"/>
              </a:ext>
            </a:extLst>
          </p:cNvPr>
          <p:cNvSpPr txBox="1"/>
          <p:nvPr/>
        </p:nvSpPr>
        <p:spPr>
          <a:xfrm>
            <a:off x="277921" y="4337728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85C8-1BAE-F34A-10D8-7792D7AA08E8}"/>
              </a:ext>
            </a:extLst>
          </p:cNvPr>
          <p:cNvSpPr/>
          <p:nvPr/>
        </p:nvSpPr>
        <p:spPr>
          <a:xfrm>
            <a:off x="689547" y="521657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CD0170-21F3-42ED-AAFC-67191837979F}"/>
              </a:ext>
            </a:extLst>
          </p:cNvPr>
          <p:cNvSpPr/>
          <p:nvPr/>
        </p:nvSpPr>
        <p:spPr>
          <a:xfrm>
            <a:off x="2955560" y="521657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99E5F3-4975-BED0-BA21-56C4A9D9E8E8}"/>
              </a:ext>
            </a:extLst>
          </p:cNvPr>
          <p:cNvSpPr/>
          <p:nvPr/>
        </p:nvSpPr>
        <p:spPr>
          <a:xfrm>
            <a:off x="5385005" y="521657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Data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7C2CC4-06BD-6E1A-3BC5-9467ED2C5877}"/>
              </a:ext>
            </a:extLst>
          </p:cNvPr>
          <p:cNvSpPr/>
          <p:nvPr/>
        </p:nvSpPr>
        <p:spPr>
          <a:xfrm>
            <a:off x="7762828" y="521657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0638C6-D4BA-D9D8-1C38-CC6364C02BD3}"/>
              </a:ext>
            </a:extLst>
          </p:cNvPr>
          <p:cNvSpPr/>
          <p:nvPr/>
        </p:nvSpPr>
        <p:spPr>
          <a:xfrm>
            <a:off x="10090878" y="5185158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to Customer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3A2B51C-300F-DEDB-9E3D-44E1D09FAC20}"/>
              </a:ext>
            </a:extLst>
          </p:cNvPr>
          <p:cNvSpPr/>
          <p:nvPr/>
        </p:nvSpPr>
        <p:spPr>
          <a:xfrm>
            <a:off x="2413416" y="5511645"/>
            <a:ext cx="542144" cy="154368"/>
          </a:xfrm>
          <a:prstGeom prst="rightArrow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89F3FF-8B92-3E2A-8EE5-5650BDEFA9F0}"/>
              </a:ext>
            </a:extLst>
          </p:cNvPr>
          <p:cNvSpPr/>
          <p:nvPr/>
        </p:nvSpPr>
        <p:spPr>
          <a:xfrm>
            <a:off x="4741466" y="5521641"/>
            <a:ext cx="542144" cy="154368"/>
          </a:xfrm>
          <a:prstGeom prst="rightArrow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33F3BB-82CC-ECA9-7CF9-F568EA2408CE}"/>
              </a:ext>
            </a:extLst>
          </p:cNvPr>
          <p:cNvSpPr/>
          <p:nvPr/>
        </p:nvSpPr>
        <p:spPr>
          <a:xfrm>
            <a:off x="7170911" y="5521375"/>
            <a:ext cx="542144" cy="154368"/>
          </a:xfrm>
          <a:prstGeom prst="rightArrow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C11C2D-CAAF-3AC5-B70B-F0CB1921F5E0}"/>
              </a:ext>
            </a:extLst>
          </p:cNvPr>
          <p:cNvSpPr/>
          <p:nvPr/>
        </p:nvSpPr>
        <p:spPr>
          <a:xfrm>
            <a:off x="9507512" y="5547154"/>
            <a:ext cx="542144" cy="154368"/>
          </a:xfrm>
          <a:prstGeom prst="rightArrow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5709C-FDC5-D578-DF26-AD5570EF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760B1-88FC-8525-484C-0CBA15007C7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17AB2-3F3D-DA6F-B2CE-E305E67EC947}"/>
              </a:ext>
            </a:extLst>
          </p:cNvPr>
          <p:cNvSpPr/>
          <p:nvPr/>
        </p:nvSpPr>
        <p:spPr>
          <a:xfrm>
            <a:off x="449705" y="1678898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296D5C-15E2-2B4D-175B-FA5CBCA8F4B5}"/>
              </a:ext>
            </a:extLst>
          </p:cNvPr>
          <p:cNvSpPr/>
          <p:nvPr/>
        </p:nvSpPr>
        <p:spPr>
          <a:xfrm>
            <a:off x="2715718" y="1678898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9E44D-F576-9209-31E4-A940B83AC820}"/>
              </a:ext>
            </a:extLst>
          </p:cNvPr>
          <p:cNvSpPr/>
          <p:nvPr/>
        </p:nvSpPr>
        <p:spPr>
          <a:xfrm>
            <a:off x="4861809" y="167889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the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496CCE-5014-F233-E1D9-C6AA6D986CE3}"/>
              </a:ext>
            </a:extLst>
          </p:cNvPr>
          <p:cNvSpPr/>
          <p:nvPr/>
        </p:nvSpPr>
        <p:spPr>
          <a:xfrm>
            <a:off x="7127822" y="167889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Data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1A0A7C-16EB-0152-612C-A693641C86E8}"/>
              </a:ext>
            </a:extLst>
          </p:cNvPr>
          <p:cNvSpPr/>
          <p:nvPr/>
        </p:nvSpPr>
        <p:spPr>
          <a:xfrm>
            <a:off x="9476282" y="167889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to Customer</a:t>
            </a:r>
          </a:p>
        </p:txBody>
      </p:sp>
    </p:spTree>
    <p:extLst>
      <p:ext uri="{BB962C8B-B14F-4D97-AF65-F5344CB8AC3E}">
        <p14:creationId xmlns:p14="http://schemas.microsoft.com/office/powerpoint/2010/main" val="40262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34B8-144B-B8D0-23C8-F12FF43E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A33B-C159-CA52-2983-95EDB8E8B47A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F2340-AAAE-CDFE-76FF-237B1661588C}"/>
              </a:ext>
            </a:extLst>
          </p:cNvPr>
          <p:cNvSpPr txBox="1"/>
          <p:nvPr/>
        </p:nvSpPr>
        <p:spPr>
          <a:xfrm>
            <a:off x="273570" y="1101498"/>
            <a:ext cx="108491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gateway, monitoring.</a:t>
            </a: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portal,KeyVaults,IoT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 Hub &amp; event grid.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B8E82A-065B-81B9-416F-9966C823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279" y="4004592"/>
            <a:ext cx="6164317" cy="2454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5AA03-14E6-B16E-3F21-50F074E4BBFB}"/>
              </a:ext>
            </a:extLst>
          </p:cNvPr>
          <p:cNvSpPr txBox="1"/>
          <p:nvPr/>
        </p:nvSpPr>
        <p:spPr>
          <a:xfrm>
            <a:off x="583647" y="2770180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Hub: enables secure and scalable communication with IoT devices.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Grid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 events from various sources to event handlers like Azure Functions or Webhooks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SAS Tokens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Temporary, secure access to recipe files.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F8AB-A15C-89D1-AE85-E9516BE5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33477"/>
            <a:ext cx="113475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697</Words>
  <Application>Microsoft Office PowerPoint</Application>
  <PresentationFormat>Widescreen</PresentationFormat>
  <Paragraphs>106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37</cp:revision>
  <dcterms:created xsi:type="dcterms:W3CDTF">2024-12-11T21:31:08Z</dcterms:created>
  <dcterms:modified xsi:type="dcterms:W3CDTF">2024-12-15T19:55:22Z</dcterms:modified>
</cp:coreProperties>
</file>