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64" r:id="rId2"/>
    <p:sldId id="257" r:id="rId3"/>
    <p:sldId id="258" r:id="rId4"/>
    <p:sldId id="259" r:id="rId5"/>
    <p:sldId id="260" r:id="rId6"/>
    <p:sldId id="265" r:id="rId7"/>
    <p:sldId id="261" r:id="rId8"/>
    <p:sldId id="26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A8358-2AFB-46F0-B599-A5EC0D6B49A6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B645E-D9A3-4E81-8D7A-073AF2D0C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861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A8358-2AFB-46F0-B599-A5EC0D6B49A6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B645E-D9A3-4E81-8D7A-073AF2D0C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836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A8358-2AFB-46F0-B599-A5EC0D6B49A6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B645E-D9A3-4E81-8D7A-073AF2D0C9D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575208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A8358-2AFB-46F0-B599-A5EC0D6B49A6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B645E-D9A3-4E81-8D7A-073AF2D0C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3209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A8358-2AFB-46F0-B599-A5EC0D6B49A6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B645E-D9A3-4E81-8D7A-073AF2D0C9D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283017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A8358-2AFB-46F0-B599-A5EC0D6B49A6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B645E-D9A3-4E81-8D7A-073AF2D0C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0594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A8358-2AFB-46F0-B599-A5EC0D6B49A6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B645E-D9A3-4E81-8D7A-073AF2D0C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8785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A8358-2AFB-46F0-B599-A5EC0D6B49A6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B645E-D9A3-4E81-8D7A-073AF2D0C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A8358-2AFB-46F0-B599-A5EC0D6B49A6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B645E-D9A3-4E81-8D7A-073AF2D0C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675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A8358-2AFB-46F0-B599-A5EC0D6B49A6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B645E-D9A3-4E81-8D7A-073AF2D0C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544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A8358-2AFB-46F0-B599-A5EC0D6B49A6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B645E-D9A3-4E81-8D7A-073AF2D0C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042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A8358-2AFB-46F0-B599-A5EC0D6B49A6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B645E-D9A3-4E81-8D7A-073AF2D0C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283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A8358-2AFB-46F0-B599-A5EC0D6B49A6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B645E-D9A3-4E81-8D7A-073AF2D0C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504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A8358-2AFB-46F0-B599-A5EC0D6B49A6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B645E-D9A3-4E81-8D7A-073AF2D0C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544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A8358-2AFB-46F0-B599-A5EC0D6B49A6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B645E-D9A3-4E81-8D7A-073AF2D0C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261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A8358-2AFB-46F0-B599-A5EC0D6B49A6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B645E-D9A3-4E81-8D7A-073AF2D0C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860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EA8358-2AFB-46F0-B599-A5EC0D6B49A6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08B645E-D9A3-4E81-8D7A-073AF2D0C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979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5E826-1308-4568-E48B-48EC04F454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6541" y="0"/>
            <a:ext cx="9144000" cy="2387600"/>
          </a:xfrm>
        </p:spPr>
        <p:txBody>
          <a:bodyPr>
            <a:normAutofit fontScale="90000"/>
          </a:bodyPr>
          <a:lstStyle/>
          <a:p>
            <a:br>
              <a:rPr lang="en-US" sz="4000" dirty="0"/>
            </a:br>
            <a:br>
              <a:rPr lang="en-US" sz="4000" dirty="0"/>
            </a:br>
            <a:r>
              <a:rPr lang="en-US" sz="4000" dirty="0" err="1"/>
              <a:t>Topic:A</a:t>
            </a:r>
            <a:r>
              <a:rPr lang="en-US" sz="4000" dirty="0"/>
              <a:t> personalized travel and tracking app 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A79F7A-2E10-C5E7-F59A-5117E2F78E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6036" y="3429000"/>
            <a:ext cx="9144000" cy="1655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TEAM MEMBERS:</a:t>
            </a:r>
            <a:r>
              <a:rPr lang="en-US" dirty="0"/>
              <a:t>SARATHI.M </a:t>
            </a:r>
          </a:p>
          <a:p>
            <a:r>
              <a:rPr lang="en-US"/>
              <a:t> PUGAZHENDHI.S </a:t>
            </a:r>
          </a:p>
          <a:p>
            <a:r>
              <a:rPr lang="en-US"/>
              <a:t>SHEIK VASEER.S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4924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F5A301-8993-B88B-3B8E-F66AE9673BDC}"/>
              </a:ext>
            </a:extLst>
          </p:cNvPr>
          <p:cNvSpPr txBox="1"/>
          <p:nvPr/>
        </p:nvSpPr>
        <p:spPr>
          <a:xfrm>
            <a:off x="379826" y="168036"/>
            <a:ext cx="10339755" cy="6832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                                               Description </a:t>
            </a:r>
          </a:p>
          <a:p>
            <a:r>
              <a:rPr lang="en-US" dirty="0"/>
              <a:t> </a:t>
            </a:r>
            <a:r>
              <a:rPr lang="en-US" dirty="0" err="1"/>
              <a:t>TravelMate</a:t>
            </a:r>
            <a:r>
              <a:rPr lang="en-US" dirty="0"/>
              <a:t> is an all-in-one travel and tracking app designed to make your journeys smarter, easier, and more enjoyable. Whether you're traveling for business or pleasure, our app offers a personalized experience, helping you plan, track, and discover with ease. </a:t>
            </a:r>
          </a:p>
          <a:p>
            <a:endParaRPr lang="en-US" dirty="0"/>
          </a:p>
          <a:p>
            <a:r>
              <a:rPr lang="en-US" dirty="0"/>
              <a:t>Key Features: </a:t>
            </a:r>
          </a:p>
          <a:p>
            <a:pPr marL="342900" indent="-342900">
              <a:buAutoNum type="arabicPeriod"/>
            </a:pPr>
            <a:r>
              <a:rPr lang="en-US" dirty="0"/>
              <a:t>Personalized Itinerary Management: - Automatically syncs with your travel bookings (flights, hotels, tours, etc.). - Creates a customized itinerary based on your preferences, interests, and travel history. - Includes real-time updates and reminders for each leg of your trip (flight delays, gate changes, check-in times).</a:t>
            </a:r>
          </a:p>
          <a:p>
            <a:r>
              <a:rPr lang="en-US" dirty="0"/>
              <a:t> 2. Smart Travel Assistant: - AI-powered recommendations for things to do, places to visit, and restaurants tailored to your tastes and location. - Get suggestions based on your past trips, current location, and local trends. - Voice assistant to help with quick queries, such as directions, weather updates, or local attractions. </a:t>
            </a:r>
          </a:p>
          <a:p>
            <a:r>
              <a:rPr lang="en-US" dirty="0"/>
              <a:t>3. Live Trip Tracking &amp; Notifications: - Track the status of your flights, trains, buses, and other transportation modes in real-time. - Receive automatic updates on delays, cancellations, gate changes, or alternate routes. - Set up travel alerts for important events like weather changes or strikes that may impact your journey. </a:t>
            </a:r>
          </a:p>
          <a:p>
            <a:r>
              <a:rPr lang="en-US" dirty="0"/>
              <a:t>4. Expense &amp; Budget Tracker: - Record your travel expenses and stay within your budget with detailed tracking</a:t>
            </a:r>
          </a:p>
          <a:p>
            <a:r>
              <a:rPr lang="en-US" dirty="0"/>
              <a:t>5. Interactive Maps &amp; Navigation: - Get access to detailed, offline maps of your destinations, including points of interest, hidden gems, and suggested routes. - Real-time GPS navigation for walking, driving, or public transportation. - Augmented reality mode to explore landmarks and attractions with visual guides.</a:t>
            </a:r>
          </a:p>
        </p:txBody>
      </p:sp>
    </p:spTree>
    <p:extLst>
      <p:ext uri="{BB962C8B-B14F-4D97-AF65-F5344CB8AC3E}">
        <p14:creationId xmlns:p14="http://schemas.microsoft.com/office/powerpoint/2010/main" val="2408518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9977CC8-0917-926C-7EBE-5436462E1C81}"/>
              </a:ext>
            </a:extLst>
          </p:cNvPr>
          <p:cNvSpPr txBox="1"/>
          <p:nvPr/>
        </p:nvSpPr>
        <p:spPr>
          <a:xfrm>
            <a:off x="703384" y="889843"/>
            <a:ext cx="9045526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import </a:t>
            </a:r>
            <a:r>
              <a:rPr lang="en-US" dirty="0" err="1"/>
              <a:t>android.content.Context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android.content.Intent</a:t>
            </a:r>
            <a:r>
              <a:rPr lang="en-US" dirty="0"/>
              <a:t> </a:t>
            </a:r>
          </a:p>
          <a:p>
            <a:r>
              <a:rPr lang="en-US" dirty="0"/>
              <a:t>import </a:t>
            </a:r>
            <a:r>
              <a:rPr lang="en-US" dirty="0" err="1"/>
              <a:t>android.os.Bundle</a:t>
            </a:r>
            <a:r>
              <a:rPr lang="en-US" dirty="0"/>
              <a:t> </a:t>
            </a:r>
          </a:p>
          <a:p>
            <a:r>
              <a:rPr lang="en-US" dirty="0"/>
              <a:t>import </a:t>
            </a:r>
            <a:r>
              <a:rPr lang="en-US" dirty="0" err="1"/>
              <a:t>androidx.activity.ComponentActivity</a:t>
            </a:r>
            <a:r>
              <a:rPr lang="en-US" dirty="0"/>
              <a:t> </a:t>
            </a:r>
          </a:p>
          <a:p>
            <a:r>
              <a:rPr lang="en-US" dirty="0"/>
              <a:t>import </a:t>
            </a:r>
            <a:r>
              <a:rPr lang="en-US" dirty="0" err="1"/>
              <a:t>androidx.activity.compose.setContent</a:t>
            </a:r>
            <a:endParaRPr lang="en-US" dirty="0"/>
          </a:p>
          <a:p>
            <a:r>
              <a:rPr lang="en-US" dirty="0"/>
              <a:t> import </a:t>
            </a:r>
            <a:r>
              <a:rPr lang="en-US" dirty="0" err="1"/>
              <a:t>androidx.compose.foundation.Image</a:t>
            </a:r>
            <a:endParaRPr lang="en-US" dirty="0"/>
          </a:p>
          <a:p>
            <a:r>
              <a:rPr lang="en-US" dirty="0"/>
              <a:t> import </a:t>
            </a:r>
            <a:r>
              <a:rPr lang="en-US" dirty="0" err="1"/>
              <a:t>androidx.compose.foundation.background</a:t>
            </a:r>
            <a:r>
              <a:rPr lang="en-US" dirty="0"/>
              <a:t> </a:t>
            </a:r>
          </a:p>
          <a:p>
            <a:r>
              <a:rPr lang="en-US" dirty="0"/>
              <a:t>import androidx.compose.foundation.layout.*</a:t>
            </a:r>
          </a:p>
          <a:p>
            <a:r>
              <a:rPr lang="en-US" dirty="0"/>
              <a:t> import androidx.compose.material.* </a:t>
            </a:r>
          </a:p>
          <a:p>
            <a:r>
              <a:rPr lang="en-US" dirty="0"/>
              <a:t>import androidx.compose.runtime.* </a:t>
            </a:r>
          </a:p>
          <a:p>
            <a:r>
              <a:rPr lang="en-US" dirty="0"/>
              <a:t>import </a:t>
            </a:r>
            <a:r>
              <a:rPr lang="en-US" dirty="0" err="1"/>
              <a:t>androidx.compose.ui.Alignment</a:t>
            </a:r>
            <a:r>
              <a:rPr lang="en-US" dirty="0"/>
              <a:t> </a:t>
            </a:r>
          </a:p>
          <a:p>
            <a:r>
              <a:rPr lang="en-US" dirty="0"/>
              <a:t>import </a:t>
            </a:r>
            <a:r>
              <a:rPr lang="en-US" dirty="0" err="1"/>
              <a:t>androidx.compose.ui.Modifier</a:t>
            </a:r>
            <a:r>
              <a:rPr lang="en-US" dirty="0"/>
              <a:t> </a:t>
            </a:r>
          </a:p>
          <a:p>
            <a:r>
              <a:rPr lang="en-US" dirty="0"/>
              <a:t>import </a:t>
            </a:r>
            <a:r>
              <a:rPr lang="en-US" dirty="0" err="1"/>
              <a:t>androidx.compose.ui.graphics.Color</a:t>
            </a:r>
            <a:r>
              <a:rPr lang="en-US" dirty="0"/>
              <a:t> </a:t>
            </a:r>
          </a:p>
          <a:p>
            <a:r>
              <a:rPr lang="en-US" dirty="0"/>
              <a:t>import </a:t>
            </a:r>
            <a:r>
              <a:rPr lang="en-US" dirty="0" err="1"/>
              <a:t>androidx.compose.ui.layout.ContentScale</a:t>
            </a:r>
            <a:r>
              <a:rPr lang="en-US" dirty="0"/>
              <a:t> </a:t>
            </a:r>
          </a:p>
          <a:p>
            <a:r>
              <a:rPr lang="en-US" dirty="0"/>
              <a:t>import </a:t>
            </a:r>
            <a:r>
              <a:rPr lang="en-US" dirty="0" err="1"/>
              <a:t>androidx.compose.ui.res.painterResource</a:t>
            </a:r>
            <a:endParaRPr lang="en-US" dirty="0"/>
          </a:p>
          <a:p>
            <a:r>
              <a:rPr lang="en-US" dirty="0"/>
              <a:t> import </a:t>
            </a:r>
            <a:r>
              <a:rPr lang="en-US" dirty="0" err="1"/>
              <a:t>androidx.compose.ui.text.font.FontFamily</a:t>
            </a:r>
            <a:endParaRPr lang="en-US" dirty="0"/>
          </a:p>
          <a:p>
            <a:r>
              <a:rPr lang="en-US" dirty="0"/>
              <a:t> import </a:t>
            </a:r>
            <a:r>
              <a:rPr lang="en-US" dirty="0" err="1"/>
              <a:t>androidx.compose.ui.text.font.FontWeight</a:t>
            </a:r>
            <a:r>
              <a:rPr lang="en-US" dirty="0"/>
              <a:t> </a:t>
            </a:r>
          </a:p>
          <a:p>
            <a:r>
              <a:rPr lang="en-US" dirty="0"/>
              <a:t>import </a:t>
            </a:r>
            <a:r>
              <a:rPr lang="en-US" dirty="0" err="1"/>
              <a:t>androidx.compose.ui.text.input.PasswordVisual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214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46D3462-10FB-B2FD-3C85-0ACD82469BC5}"/>
              </a:ext>
            </a:extLst>
          </p:cNvPr>
          <p:cNvSpPr txBox="1"/>
          <p:nvPr/>
        </p:nvSpPr>
        <p:spPr>
          <a:xfrm>
            <a:off x="1111348" y="1185428"/>
            <a:ext cx="572555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import </a:t>
            </a:r>
            <a:r>
              <a:rPr lang="en-US" dirty="0" err="1"/>
              <a:t>androidx.compose.ui.tooling.preview.Preview</a:t>
            </a:r>
            <a:r>
              <a:rPr lang="en-US" dirty="0"/>
              <a:t> </a:t>
            </a:r>
          </a:p>
          <a:p>
            <a:r>
              <a:rPr lang="en-US" dirty="0"/>
              <a:t>import </a:t>
            </a:r>
            <a:r>
              <a:rPr lang="en-US" dirty="0" err="1"/>
              <a:t>androidx.compose.ui.unit.dp</a:t>
            </a:r>
            <a:r>
              <a:rPr lang="en-US" dirty="0"/>
              <a:t> </a:t>
            </a:r>
          </a:p>
          <a:p>
            <a:r>
              <a:rPr lang="en-US" dirty="0"/>
              <a:t>Import </a:t>
            </a:r>
            <a:r>
              <a:rPr lang="en-US" dirty="0" err="1"/>
              <a:t>androidx.compose.ui.unit.sp</a:t>
            </a:r>
            <a:r>
              <a:rPr lang="en-US" dirty="0"/>
              <a:t> </a:t>
            </a:r>
          </a:p>
          <a:p>
            <a:r>
              <a:rPr lang="en-US" dirty="0"/>
              <a:t>import </a:t>
            </a:r>
            <a:r>
              <a:rPr lang="en-US" dirty="0" err="1"/>
              <a:t>androidx.core.content.ContextCompat</a:t>
            </a:r>
            <a:r>
              <a:rPr lang="en-US" dirty="0"/>
              <a:t> class </a:t>
            </a:r>
            <a:r>
              <a:rPr lang="en-US" dirty="0" err="1"/>
              <a:t>LoginActivity</a:t>
            </a:r>
            <a:r>
              <a:rPr lang="en-US" dirty="0"/>
              <a:t> : </a:t>
            </a:r>
            <a:r>
              <a:rPr lang="en-US" dirty="0" err="1"/>
              <a:t>ComponentActivity</a:t>
            </a:r>
            <a:r>
              <a:rPr lang="en-US" dirty="0"/>
              <a:t>() { private </a:t>
            </a:r>
            <a:r>
              <a:rPr lang="en-US" dirty="0" err="1"/>
              <a:t>lateinit</a:t>
            </a:r>
            <a:r>
              <a:rPr lang="en-US" dirty="0"/>
              <a:t> var </a:t>
            </a:r>
            <a:r>
              <a:rPr lang="en-US" dirty="0" err="1"/>
              <a:t>databaseHelper</a:t>
            </a:r>
            <a:r>
              <a:rPr lang="en-US" dirty="0"/>
              <a:t>: </a:t>
            </a:r>
            <a:r>
              <a:rPr lang="en-US" dirty="0" err="1"/>
              <a:t>UserDatabaseHelper</a:t>
            </a:r>
            <a:r>
              <a:rPr lang="en-US" dirty="0"/>
              <a:t> override fun </a:t>
            </a:r>
            <a:r>
              <a:rPr lang="en-US" dirty="0" err="1"/>
              <a:t>onCreate</a:t>
            </a:r>
            <a:r>
              <a:rPr lang="en-US" dirty="0"/>
              <a:t>(</a:t>
            </a:r>
            <a:r>
              <a:rPr lang="en-US" dirty="0" err="1"/>
              <a:t>savedInstanceState</a:t>
            </a:r>
            <a:r>
              <a:rPr lang="en-US" dirty="0"/>
              <a:t>: Bundle?) { </a:t>
            </a:r>
            <a:r>
              <a:rPr lang="en-US" dirty="0" err="1"/>
              <a:t>super.onCreate</a:t>
            </a:r>
            <a:r>
              <a:rPr lang="en-US" dirty="0"/>
              <a:t>(</a:t>
            </a:r>
            <a:r>
              <a:rPr lang="en-US" dirty="0" err="1"/>
              <a:t>savedInstanceState</a:t>
            </a:r>
            <a:r>
              <a:rPr lang="en-US" dirty="0"/>
              <a:t>) </a:t>
            </a:r>
            <a:r>
              <a:rPr lang="en-US" dirty="0" err="1"/>
              <a:t>databaseHelper</a:t>
            </a:r>
            <a:r>
              <a:rPr lang="en-US" dirty="0"/>
              <a:t> = </a:t>
            </a:r>
            <a:r>
              <a:rPr lang="en-US" dirty="0" err="1"/>
              <a:t>UserDatabaseHelper</a:t>
            </a:r>
            <a:r>
              <a:rPr lang="en-US" dirty="0"/>
              <a:t>(this) </a:t>
            </a:r>
            <a:r>
              <a:rPr lang="en-US" dirty="0" err="1"/>
              <a:t>setContent</a:t>
            </a:r>
            <a:r>
              <a:rPr lang="en-US" dirty="0"/>
              <a:t> { </a:t>
            </a:r>
            <a:r>
              <a:rPr lang="en-US" dirty="0" err="1"/>
              <a:t>LoginScreen</a:t>
            </a:r>
            <a:r>
              <a:rPr lang="en-US" dirty="0"/>
              <a:t>(this, </a:t>
            </a:r>
            <a:r>
              <a:rPr lang="en-US" dirty="0" err="1"/>
              <a:t>databaseHelper</a:t>
            </a:r>
            <a:r>
              <a:rPr lang="en-US" dirty="0"/>
              <a:t>) }</a:t>
            </a:r>
          </a:p>
          <a:p>
            <a:r>
              <a:rPr lang="en-US" dirty="0"/>
              <a:t>} } @Composable fun </a:t>
            </a:r>
            <a:r>
              <a:rPr lang="en-US" dirty="0" err="1"/>
              <a:t>LoginScreen</a:t>
            </a:r>
            <a:r>
              <a:rPr lang="en-US" dirty="0"/>
              <a:t>(context: Context, </a:t>
            </a:r>
            <a:r>
              <a:rPr lang="en-US" dirty="0" err="1"/>
              <a:t>databaseHelper</a:t>
            </a:r>
            <a:r>
              <a:rPr lang="en-US" dirty="0"/>
              <a:t>: </a:t>
            </a:r>
            <a:r>
              <a:rPr lang="en-US" dirty="0" err="1"/>
              <a:t>UserDatabaseHelper</a:t>
            </a:r>
            <a:r>
              <a:rPr lang="en-US" dirty="0"/>
              <a:t>) { var username by remember { </a:t>
            </a:r>
            <a:r>
              <a:rPr lang="en-US" dirty="0" err="1"/>
              <a:t>mutableStateOf</a:t>
            </a:r>
            <a:r>
              <a:rPr lang="en-US" dirty="0"/>
              <a:t>("") } var password by remember { </a:t>
            </a:r>
            <a:r>
              <a:rPr lang="en-US" dirty="0" err="1"/>
              <a:t>mutableStateOf</a:t>
            </a:r>
            <a:r>
              <a:rPr lang="en-US" dirty="0"/>
              <a:t>("") } var error by remember { </a:t>
            </a:r>
            <a:r>
              <a:rPr lang="en-US" dirty="0" err="1"/>
              <a:t>mutableStateOf</a:t>
            </a:r>
            <a:r>
              <a:rPr lang="en-US" dirty="0"/>
              <a:t>("") } Column( modifier = </a:t>
            </a:r>
            <a:r>
              <a:rPr lang="en-US" dirty="0" err="1"/>
              <a:t>Modifier.fillMaxSize</a:t>
            </a:r>
            <a:r>
              <a:rPr lang="en-US" dirty="0"/>
              <a:t>().background(</a:t>
            </a:r>
            <a:r>
              <a:rPr lang="en-US" dirty="0" err="1"/>
              <a:t>Color.White</a:t>
            </a:r>
            <a:r>
              <a:rPr lang="en-US" dirty="0"/>
              <a:t>), </a:t>
            </a:r>
            <a:r>
              <a:rPr lang="en-US" dirty="0" err="1"/>
              <a:t>horizontalAlignment</a:t>
            </a:r>
            <a:r>
              <a:rPr lang="en-US" dirty="0"/>
              <a:t> = </a:t>
            </a:r>
            <a:r>
              <a:rPr lang="en-US" dirty="0" err="1"/>
              <a:t>Alignment.CenterHorizontally</a:t>
            </a:r>
            <a:r>
              <a:rPr lang="en-US" dirty="0"/>
              <a:t>, </a:t>
            </a:r>
            <a:r>
              <a:rPr lang="en-US" dirty="0" err="1"/>
              <a:t>verticalArrangement</a:t>
            </a:r>
            <a:r>
              <a:rPr lang="en-US" dirty="0"/>
              <a:t> = </a:t>
            </a:r>
            <a:r>
              <a:rPr lang="en-US" dirty="0" err="1"/>
              <a:t>Arrangement.Center</a:t>
            </a:r>
            <a:r>
              <a:rPr lang="en-US" dirty="0"/>
              <a:t> ) {</a:t>
            </a:r>
          </a:p>
        </p:txBody>
      </p:sp>
    </p:spTree>
    <p:extLst>
      <p:ext uri="{BB962C8B-B14F-4D97-AF65-F5344CB8AC3E}">
        <p14:creationId xmlns:p14="http://schemas.microsoft.com/office/powerpoint/2010/main" val="805300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D1005E5-6636-CF02-E155-0356C2FC9462}"/>
              </a:ext>
            </a:extLst>
          </p:cNvPr>
          <p:cNvSpPr txBox="1"/>
          <p:nvPr/>
        </p:nvSpPr>
        <p:spPr>
          <a:xfrm>
            <a:off x="562709" y="253219"/>
            <a:ext cx="6963506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Image(</a:t>
            </a:r>
            <a:r>
              <a:rPr lang="en-US" dirty="0" err="1"/>
              <a:t>painterResource</a:t>
            </a:r>
            <a:r>
              <a:rPr lang="en-US" dirty="0"/>
              <a:t>(id = </a:t>
            </a:r>
            <a:r>
              <a:rPr lang="en-US" dirty="0" err="1"/>
              <a:t>R.drawable.trav</a:t>
            </a:r>
            <a:r>
              <a:rPr lang="en-US" dirty="0"/>
              <a:t>), </a:t>
            </a:r>
            <a:r>
              <a:rPr lang="en-US" dirty="0" err="1"/>
              <a:t>contentDescription</a:t>
            </a:r>
            <a:r>
              <a:rPr lang="en-US" dirty="0"/>
              <a:t> = "") Text( </a:t>
            </a:r>
            <a:r>
              <a:rPr lang="en-US" dirty="0" err="1"/>
              <a:t>fontSize</a:t>
            </a:r>
            <a:r>
              <a:rPr lang="en-US" dirty="0"/>
              <a:t> = 36.sp, </a:t>
            </a:r>
            <a:r>
              <a:rPr lang="en-US" dirty="0" err="1"/>
              <a:t>fontWeight</a:t>
            </a:r>
            <a:r>
              <a:rPr lang="en-US" dirty="0"/>
              <a:t> = </a:t>
            </a:r>
            <a:r>
              <a:rPr lang="en-US" dirty="0" err="1"/>
              <a:t>FontWeight.ExtraBold</a:t>
            </a:r>
            <a:r>
              <a:rPr lang="en-US" dirty="0"/>
              <a:t>, </a:t>
            </a:r>
            <a:r>
              <a:rPr lang="en-US" dirty="0" err="1"/>
              <a:t>fontFamily</a:t>
            </a:r>
            <a:r>
              <a:rPr lang="en-US" dirty="0"/>
              <a:t> = </a:t>
            </a:r>
            <a:r>
              <a:rPr lang="en-US" dirty="0" err="1"/>
              <a:t>FontFamily.Cursive</a:t>
            </a:r>
            <a:r>
              <a:rPr lang="en-US" dirty="0"/>
              <a:t>, text = "Login" ) Spacer(modifier = </a:t>
            </a:r>
            <a:r>
              <a:rPr lang="en-US" dirty="0" err="1"/>
              <a:t>Modifier.height</a:t>
            </a:r>
            <a:r>
              <a:rPr lang="en-US" dirty="0"/>
              <a:t>(10.dp)) </a:t>
            </a:r>
            <a:r>
              <a:rPr lang="en-US" dirty="0" err="1"/>
              <a:t>TextField</a:t>
            </a:r>
            <a:r>
              <a:rPr lang="en-US" dirty="0"/>
              <a:t>( value = username, </a:t>
            </a:r>
            <a:r>
              <a:rPr lang="en-US" dirty="0" err="1"/>
              <a:t>onValueChange</a:t>
            </a:r>
            <a:r>
              <a:rPr lang="en-US" dirty="0"/>
              <a:t> = { username = it }, label = { Text("Username") }, modifier = </a:t>
            </a:r>
            <a:r>
              <a:rPr lang="en-US" dirty="0" err="1"/>
              <a:t>Modifier.padding</a:t>
            </a:r>
            <a:r>
              <a:rPr lang="en-US" dirty="0"/>
              <a:t>(10.dp)</a:t>
            </a:r>
          </a:p>
          <a:p>
            <a:endParaRPr lang="en-US" dirty="0"/>
          </a:p>
          <a:p>
            <a:r>
              <a:rPr lang="en-US" dirty="0"/>
              <a:t>width(280.dp) ) </a:t>
            </a:r>
            <a:r>
              <a:rPr lang="en-US" dirty="0" err="1"/>
              <a:t>TextField</a:t>
            </a:r>
            <a:r>
              <a:rPr lang="en-US" dirty="0"/>
              <a:t>( value = password, </a:t>
            </a:r>
            <a:r>
              <a:rPr lang="en-US" dirty="0" err="1"/>
              <a:t>onValueChange</a:t>
            </a:r>
            <a:r>
              <a:rPr lang="en-US" dirty="0"/>
              <a:t> = { password = it }, label = { Text("Password") }, </a:t>
            </a:r>
            <a:r>
              <a:rPr lang="en-US" dirty="0" err="1"/>
              <a:t>visualTransformation</a:t>
            </a:r>
            <a:r>
              <a:rPr lang="en-US" dirty="0"/>
              <a:t> = </a:t>
            </a:r>
            <a:r>
              <a:rPr lang="en-US" dirty="0" err="1"/>
              <a:t>PasswordVisualTransformation</a:t>
            </a:r>
            <a:r>
              <a:rPr lang="en-US" dirty="0"/>
              <a:t>(), modifier = </a:t>
            </a:r>
            <a:r>
              <a:rPr lang="en-US" dirty="0" err="1"/>
              <a:t>Modifier.padding</a:t>
            </a:r>
            <a:r>
              <a:rPr lang="en-US" dirty="0"/>
              <a:t>(10.dp) .width(280.dp) ) if (</a:t>
            </a:r>
            <a:r>
              <a:rPr lang="en-US" dirty="0" err="1"/>
              <a:t>error.isNotEmpty</a:t>
            </a:r>
            <a:r>
              <a:rPr lang="en-US" dirty="0"/>
              <a:t>()) { Text( text = error, color = </a:t>
            </a:r>
            <a:r>
              <a:rPr lang="en-US" dirty="0" err="1"/>
              <a:t>MaterialTheme.colors.error</a:t>
            </a:r>
            <a:r>
              <a:rPr lang="en-US" dirty="0"/>
              <a:t>, modifier = </a:t>
            </a:r>
            <a:r>
              <a:rPr lang="en-US" dirty="0" err="1"/>
              <a:t>Modifier.padding</a:t>
            </a:r>
            <a:r>
              <a:rPr lang="en-US" dirty="0"/>
              <a:t>(vertical = 16.dp)</a:t>
            </a:r>
          </a:p>
          <a:p>
            <a:endParaRPr lang="en-US" dirty="0"/>
          </a:p>
          <a:p>
            <a:r>
              <a:rPr lang="en-US" dirty="0"/>
              <a:t>width(280.dp) ) </a:t>
            </a:r>
            <a:r>
              <a:rPr lang="en-US" dirty="0" err="1"/>
              <a:t>TextField</a:t>
            </a:r>
            <a:r>
              <a:rPr lang="en-US" dirty="0"/>
              <a:t>( value = password, </a:t>
            </a:r>
            <a:r>
              <a:rPr lang="en-US" dirty="0" err="1"/>
              <a:t>onValueChange</a:t>
            </a:r>
            <a:r>
              <a:rPr lang="en-US" dirty="0"/>
              <a:t> = { password = it }, label = { Text("Password") }, </a:t>
            </a:r>
            <a:r>
              <a:rPr lang="en-US" dirty="0" err="1"/>
              <a:t>visualTransformation</a:t>
            </a:r>
            <a:r>
              <a:rPr lang="en-US" dirty="0"/>
              <a:t> = </a:t>
            </a:r>
            <a:r>
              <a:rPr lang="en-US" dirty="0" err="1"/>
              <a:t>PasswordVisualTransformation</a:t>
            </a:r>
            <a:r>
              <a:rPr lang="en-US" dirty="0"/>
              <a:t>(), modifier = </a:t>
            </a:r>
            <a:r>
              <a:rPr lang="en-US" dirty="0" err="1"/>
              <a:t>Modifier.padding</a:t>
            </a:r>
            <a:r>
              <a:rPr lang="en-US" dirty="0"/>
              <a:t>(10.dp) .width(280.dp) ) if (</a:t>
            </a:r>
            <a:r>
              <a:rPr lang="en-US" dirty="0" err="1"/>
              <a:t>error.isNotEmpty</a:t>
            </a:r>
            <a:r>
              <a:rPr lang="en-US" dirty="0"/>
              <a:t>()) { Text( text = error, color = </a:t>
            </a:r>
            <a:r>
              <a:rPr lang="en-US" dirty="0" err="1"/>
              <a:t>MaterialTheme.colors.error</a:t>
            </a:r>
            <a:r>
              <a:rPr lang="en-US" dirty="0"/>
              <a:t>, modifier = </a:t>
            </a:r>
            <a:r>
              <a:rPr lang="en-US" dirty="0" err="1"/>
              <a:t>Modifier.padding</a:t>
            </a:r>
            <a:r>
              <a:rPr lang="en-US" dirty="0"/>
              <a:t>(vertical = 16.dp)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532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2E14F64-5942-1EA8-C167-49C420B1C6F7}"/>
              </a:ext>
            </a:extLst>
          </p:cNvPr>
          <p:cNvSpPr txBox="1"/>
          <p:nvPr/>
        </p:nvSpPr>
        <p:spPr>
          <a:xfrm>
            <a:off x="675248" y="492369"/>
            <a:ext cx="5176911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Text( Text = </a:t>
            </a:r>
            <a:r>
              <a:rPr lang="en-US" dirty="0" err="1"/>
              <a:t>stringResource</a:t>
            </a:r>
            <a:r>
              <a:rPr lang="en-US" dirty="0"/>
              <a:t>(id = </a:t>
            </a:r>
            <a:r>
              <a:rPr lang="en-US" dirty="0" err="1"/>
              <a:t>R.string.description</a:t>
            </a:r>
            <a:r>
              <a:rPr lang="en-US" dirty="0"/>
              <a:t>), </a:t>
            </a:r>
            <a:r>
              <a:rPr lang="en-US" dirty="0" err="1"/>
              <a:t>fontWeight</a:t>
            </a:r>
            <a:r>
              <a:rPr lang="en-US" dirty="0"/>
              <a:t> = </a:t>
            </a:r>
            <a:r>
              <a:rPr lang="en-US" dirty="0" err="1"/>
              <a:t>FontWeight.Light</a:t>
            </a:r>
            <a:r>
              <a:rPr lang="en-US" dirty="0"/>
              <a:t>, </a:t>
            </a:r>
            <a:r>
              <a:rPr lang="en-US" dirty="0" err="1"/>
              <a:t>fontSize</a:t>
            </a:r>
            <a:r>
              <a:rPr lang="en-US" dirty="0"/>
              <a:t> = 16.sp, </a:t>
            </a:r>
            <a:r>
              <a:rPr lang="en-US" dirty="0" err="1"/>
              <a:t>textAlign</a:t>
            </a:r>
            <a:r>
              <a:rPr lang="en-US" dirty="0"/>
              <a:t> = </a:t>
            </a:r>
            <a:r>
              <a:rPr lang="en-US" dirty="0" err="1"/>
              <a:t>TextAlign.Center</a:t>
            </a:r>
            <a:r>
              <a:rPr lang="en-US" dirty="0"/>
              <a:t>, ) Text( Text = </a:t>
            </a:r>
            <a:r>
              <a:rPr lang="en-US" dirty="0" err="1"/>
              <a:t>stringResource</a:t>
            </a:r>
            <a:r>
              <a:rPr lang="en-US" dirty="0"/>
              <a:t>(id = </a:t>
            </a:r>
            <a:r>
              <a:rPr lang="en-US" dirty="0" err="1"/>
              <a:t>R.string.plan</a:t>
            </a:r>
            <a:r>
              <a:rPr lang="en-US" dirty="0"/>
              <a:t>), color = </a:t>
            </a:r>
            <a:r>
              <a:rPr lang="en-US" dirty="0" err="1"/>
              <a:t>Color.Gray</a:t>
            </a:r>
            <a:r>
              <a:rPr lang="en-US" dirty="0"/>
              <a:t>, </a:t>
            </a:r>
            <a:r>
              <a:rPr lang="en-US" dirty="0" err="1"/>
              <a:t>fontSize</a:t>
            </a:r>
            <a:r>
              <a:rPr lang="en-US" dirty="0"/>
              <a:t> = 16.sp ) } } </a:t>
            </a:r>
          </a:p>
          <a:p>
            <a:r>
              <a:rPr lang="en-US" dirty="0"/>
              <a:t>Spacer(modifier = </a:t>
            </a:r>
            <a:r>
              <a:rPr lang="en-US" dirty="0" err="1"/>
              <a:t>Modifier.height</a:t>
            </a:r>
            <a:r>
              <a:rPr lang="en-US" dirty="0"/>
              <a:t>(20.dp)) //03 Card( Modifier = Modifier .</a:t>
            </a:r>
            <a:r>
              <a:rPr lang="en-US" dirty="0" err="1"/>
              <a:t>fillMaxWidth</a:t>
            </a:r>
            <a:r>
              <a:rPr lang="en-US" dirty="0"/>
              <a:t>() .height(250.dp) .clickable { </a:t>
            </a:r>
            <a:r>
              <a:rPr lang="en-US" dirty="0" err="1"/>
              <a:t>Context.startActivity</a:t>
            </a:r>
            <a:r>
              <a:rPr lang="en-US" dirty="0"/>
              <a:t>( Intent(context, </a:t>
            </a:r>
            <a:r>
              <a:rPr lang="en-US" dirty="0" err="1"/>
              <a:t>SingaporeActivity</a:t>
            </a:r>
            <a:r>
              <a:rPr lang="en-US" dirty="0"/>
              <a:t>::class.java) ) }, Elevation = 8.dp )</a:t>
            </a:r>
          </a:p>
          <a:p>
            <a:r>
              <a:rPr lang="en-US" dirty="0"/>
              <a:t>{ Column( </a:t>
            </a:r>
            <a:r>
              <a:rPr lang="en-US" dirty="0" err="1"/>
              <a:t>horizontalAlignment</a:t>
            </a:r>
            <a:r>
              <a:rPr lang="en-US" dirty="0"/>
              <a:t> = </a:t>
            </a:r>
            <a:r>
              <a:rPr lang="en-US" dirty="0" err="1"/>
              <a:t>Alignment.CenterHorizontally</a:t>
            </a:r>
            <a:r>
              <a:rPr lang="en-US" dirty="0"/>
              <a:t> ) { Image( </a:t>
            </a:r>
            <a:r>
              <a:rPr lang="en-US" dirty="0" err="1"/>
              <a:t>painterResource</a:t>
            </a:r>
            <a:r>
              <a:rPr lang="en-US" dirty="0"/>
              <a:t>(id = </a:t>
            </a:r>
            <a:r>
              <a:rPr lang="en-US" dirty="0" err="1"/>
              <a:t>R.drawable.singapore</a:t>
            </a:r>
            <a:r>
              <a:rPr lang="en-US" dirty="0"/>
              <a:t>), </a:t>
            </a:r>
            <a:r>
              <a:rPr lang="en-US" dirty="0" err="1"/>
              <a:t>contentDescription</a:t>
            </a:r>
            <a:r>
              <a:rPr lang="en-US" dirty="0"/>
              <a:t> = “”, modifier = Modifier .height(150.dp) .scale(</a:t>
            </a:r>
            <a:r>
              <a:rPr lang="en-US" dirty="0" err="1"/>
              <a:t>scaleX</a:t>
            </a:r>
            <a:r>
              <a:rPr lang="en-US" dirty="0"/>
              <a:t> = 1.2F, </a:t>
            </a:r>
            <a:r>
              <a:rPr lang="en-US" dirty="0" err="1"/>
              <a:t>scaleY</a:t>
            </a:r>
            <a:r>
              <a:rPr lang="en-US" dirty="0"/>
              <a:t> = 1F) ) Text( Text = </a:t>
            </a:r>
            <a:r>
              <a:rPr lang="en-US" dirty="0" err="1"/>
              <a:t>stringResource</a:t>
            </a:r>
            <a:r>
              <a:rPr lang="en-US" dirty="0"/>
              <a:t>(id = R.string.place_3), </a:t>
            </a:r>
            <a:r>
              <a:rPr lang="en-US" dirty="0" err="1"/>
              <a:t>fontSize</a:t>
            </a:r>
            <a:r>
              <a:rPr lang="en-US" dirty="0"/>
              <a:t> = 18.sp )</a:t>
            </a:r>
          </a:p>
        </p:txBody>
      </p:sp>
    </p:spTree>
    <p:extLst>
      <p:ext uri="{BB962C8B-B14F-4D97-AF65-F5344CB8AC3E}">
        <p14:creationId xmlns:p14="http://schemas.microsoft.com/office/powerpoint/2010/main" val="363283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D322336-B30D-F225-7592-6CC5278DEF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282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F2D32FC-0EF4-7548-5CCF-EC8ED1A4E6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71141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125</TotalTime>
  <Words>1079</Words>
  <Application>Microsoft Office PowerPoint</Application>
  <PresentationFormat>Widescreen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  Topic:A personalized travel and tracking app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Vishnu Kanth</dc:creator>
  <cp:lastModifiedBy>Vishnu Kanth</cp:lastModifiedBy>
  <cp:revision>2</cp:revision>
  <dcterms:created xsi:type="dcterms:W3CDTF">2024-11-15T08:43:57Z</dcterms:created>
  <dcterms:modified xsi:type="dcterms:W3CDTF">2024-11-15T10:49:37Z</dcterms:modified>
</cp:coreProperties>
</file>