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0"/>
  </p:notesMasterIdLst>
  <p:sldIdLst>
    <p:sldId id="256" r:id="rId2"/>
    <p:sldId id="257" r:id="rId3"/>
    <p:sldId id="261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84" r:id="rId36"/>
    <p:sldId id="292" r:id="rId37"/>
    <p:sldId id="293" r:id="rId38"/>
    <p:sldId id="294" r:id="rId39"/>
    <p:sldId id="302" r:id="rId40"/>
    <p:sldId id="303" r:id="rId41"/>
    <p:sldId id="30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dharshinit160506@gmail.com" initials="" lastIdx="1" clrIdx="0">
    <p:extLst>
      <p:ext uri="{19B8F6BF-5375-455C-9EA6-DF929625EA0E}">
        <p15:presenceInfo xmlns:p15="http://schemas.microsoft.com/office/powerpoint/2012/main" userId="976b8d0685fb12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4730E-C1D4-4B89-9947-ADF14B54CE4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8150-2BD1-4127-8D11-08D55DD8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9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A8150-2BD1-4127-8D11-08D55DD83B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A8150-2BD1-4127-8D11-08D55DD83B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A8150-2BD1-4127-8D11-08D55DD83B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A8150-2BD1-4127-8D11-08D55DD83B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6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60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6AB0-1318-4D42-90AB-5975EE031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E01D8-7C21-48F9-8D82-A35222A0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59F7-3F55-A93E-5563-74CDC4A24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50498"/>
            <a:ext cx="8791575" cy="1772530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PORTFOLIO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78BA1-1DE1-3C09-BA5C-EFFDE21F1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submitted by:-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M.SARATHI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  <a:r>
              <a:rPr lang="en-US" dirty="0"/>
              <a:t>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9476472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B1F59-B1C3-BCDB-A0F2-47842DED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1664"/>
            <a:ext cx="9905999" cy="56043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insert:</a:t>
            </a:r>
          </a:p>
          <a:p>
            <a:pPr marL="457200" indent="-33972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$$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trigger cibil_check after insert on loan_sts for each row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Begin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if new.cibil_score&gt;900 then insert into remark_criteria (loan_id,loan_amount,cibil_score,cibil_score_sts)values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(new.loan_id,new.loan_amount,new.cibil_score,'High cibil score’);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elseif new.cibil_score&gt;750 then insert into remark_criteria (loan_id,loan_amount,cibil_score,cibil_score_sts)values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(new.loan_id,new.loan_amount,new.cibil_score,'No penalty’);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elseif new.cibil_score&gt;250 then insert into remark_criteria (loan_id,loan_amount,cibil_score,cibil_score_sts)values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(new.loan_id,new.loan_amount,new.cibil_score,'Penalty customers’);</a:t>
            </a:r>
          </a:p>
          <a:p>
            <a:pPr marL="236538" indent="-236538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elseif new.cibil_score&lt;=0 then insert into remark_criteria (loan_id,loan_amount,cibil_score,cibil_score_sts) values (new.loan_id,new.loan_amount,new.cibil_score,'Reject customer (Loan not apply)’);</a:t>
            </a:r>
          </a:p>
          <a:p>
            <a:pPr marL="457200" indent="-2794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end if;</a:t>
            </a:r>
          </a:p>
          <a:p>
            <a:pPr marL="574675" indent="-39846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end $$</a:t>
            </a:r>
          </a:p>
          <a:p>
            <a:pPr marL="457200" indent="-22066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delimiter ;</a:t>
            </a:r>
          </a:p>
        </p:txBody>
      </p:sp>
    </p:spTree>
    <p:extLst>
      <p:ext uri="{BB962C8B-B14F-4D97-AF65-F5344CB8AC3E}">
        <p14:creationId xmlns:p14="http://schemas.microsoft.com/office/powerpoint/2010/main" val="16283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ED97-124A-E2CB-894D-BC2BF666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19" y="663676"/>
            <a:ext cx="9970779" cy="52651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VALUES:    (TABLE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into loan_sts values();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72DDF-2FF7-D423-ED3F-AF0710BE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97" y="-3366460"/>
            <a:ext cx="8642556" cy="95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1E32-8313-A377-7F88-8A8AE7CD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59" y="811161"/>
            <a:ext cx="9941282" cy="49800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TABLE 2) :  (using triggers)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B01A6-2B44-1C07-1041-2F7E24F5D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51" y="2121251"/>
            <a:ext cx="8451312" cy="326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B67F-67FD-8841-8ACE-C2322905E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04683"/>
            <a:ext cx="9905999" cy="55748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JOINS: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JOIN clause is used to combine rows from two or more tables, based on a related column between them.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Joins are:</a:t>
            </a:r>
          </a:p>
          <a:p>
            <a:pPr marL="738188" indent="2349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INNER JOIN </a:t>
            </a:r>
          </a:p>
          <a:p>
            <a:pPr marL="738188" indent="2349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LEFT JOIN</a:t>
            </a:r>
          </a:p>
          <a:p>
            <a:pPr marL="738188" indent="2349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RIGHT JOIN </a:t>
            </a:r>
          </a:p>
          <a:p>
            <a:pPr marL="738188" indent="2349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FULL OUTER JOIN</a:t>
            </a:r>
          </a:p>
          <a:p>
            <a:pPr marL="738188" indent="2349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CROSS JOIN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5A6C-7219-A9E9-9EB7-42FCAAF4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40658"/>
            <a:ext cx="9905999" cy="553064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 3)</a:t>
            </a:r>
          </a:p>
          <a:p>
            <a:pPr marL="398463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cibil_score_det  select       l.loan_id,l.customer_id,l.loan_amount,l.loan_amount_term,l.cibil_score,r.cibil_score_stsfrom loan_sts as l inner join remark_criteria as r on l.loan_id=r.loan_id;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68D18-5ECF-7C33-9991-D7B72B8A4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63" y="3605980"/>
            <a:ext cx="9398148" cy="25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0587-5220-ECF3-681F-96D122A1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840658"/>
            <a:ext cx="9956031" cy="49505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TABLE: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Four tables are importing in same database.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796925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income_sts;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01086-9748-B6D4-6156-50ECE5D4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7" y="3128284"/>
            <a:ext cx="6462165" cy="26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7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6E3C-B9AE-B40E-015A-ECAD80CE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42" y="471948"/>
            <a:ext cx="10059270" cy="5383161"/>
          </a:xfrm>
        </p:spPr>
        <p:txBody>
          <a:bodyPr/>
          <a:lstStyle/>
          <a:p>
            <a:pPr marL="796925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cus_info;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E607-2AF2-B4C5-C77E-A452FDE6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98" y="1046881"/>
            <a:ext cx="6836755" cy="2289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91611-9D00-107D-A3F9-8953D14ABA04}"/>
              </a:ext>
            </a:extLst>
          </p:cNvPr>
          <p:cNvSpPr txBox="1"/>
          <p:nvPr/>
        </p:nvSpPr>
        <p:spPr>
          <a:xfrm>
            <a:off x="1466587" y="3672348"/>
            <a:ext cx="6836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8463" indent="-398463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region_info;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A85BD1-841D-1561-5F6F-E378FCCC0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26" y="4441035"/>
            <a:ext cx="2729297" cy="19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5F6D-D6F5-52FF-BEFE-AD65D761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9653"/>
            <a:ext cx="9905999" cy="407055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country_state;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E929A-D64A-7200-4840-3FFE43F6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42" y="1902543"/>
            <a:ext cx="7108553" cy="26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6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F7438-E376-4899-B0DA-A023486F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58" y="929148"/>
            <a:ext cx="10206754" cy="4862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and country_state tables are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574675" indent="-5746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create table loan_amount_det select                     cs.customer_id,r.region,r.region_id,cs.state from region_info </a:t>
            </a:r>
          </a:p>
          <a:p>
            <a:pPr marL="574675" indent="-5746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as r left join country_state as cs on r.region_id=cs.region_id;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A51AA6-689C-17FD-CB06-23A97D31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3" y="3766176"/>
            <a:ext cx="3679747" cy="26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89BF-1315-9CFB-86FB-D2233EEA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1665"/>
            <a:ext cx="9905999" cy="5009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joined with balance 2 tables and TABLE 3 are joining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inner join.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table_4 select    c.customer_id,i.applicantincome,i.property_area,c.cibil_score,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c.loan_amount,ci.gender,ci.customer_name,cs.state,l.region,l.region_id 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cibil_score_det as c inner join income_sts as i on c.loan_id=i.loan_id inner join country_state as cs on c.customer_id=cs.customer_id inner join cus_info as ci on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c.loan_id=ci.loan_id inner join loan_amount_det as l on c.customer_id=l.customer_id;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34423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A67D-CF76-55F4-0A21-0504E8D9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                              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AE24-CDD9-8A51-5E1B-366AC469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1871003"/>
            <a:ext cx="10118943" cy="34465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 which stands for Structured Query Language is a standardized programming language used for managing and manipulating relational databases.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perform various operations on the data stored in databases, such as querying, updating, inserting, and deleting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used to communicate with a database.</a:t>
            </a:r>
          </a:p>
        </p:txBody>
      </p:sp>
    </p:spTree>
    <p:extLst>
      <p:ext uri="{BB962C8B-B14F-4D97-AF65-F5344CB8AC3E}">
        <p14:creationId xmlns:p14="http://schemas.microsoft.com/office/powerpoint/2010/main" val="14794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1BD6-7561-2B00-80C6-62DF3035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8142"/>
            <a:ext cx="9905999" cy="48030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6DE48-DEC9-8A03-D11D-B1CC11E7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18" y="1946787"/>
            <a:ext cx="10937712" cy="29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8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0A47-DADB-3814-91BF-3867CA23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077547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 END &amp; CASE AND: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1221-75F1-4938-E496-7292DC9B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8" y="1696065"/>
            <a:ext cx="10103514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create table table_5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*, case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when applicantincome&gt;15000 then 'A grade’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when applicantincome&gt;9000 then 'B grade’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when applicantincome&gt;5000 then 'middle class customer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'else 'Low class customer’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 as customer_criteria ,</a:t>
            </a:r>
          </a:p>
        </p:txBody>
      </p:sp>
    </p:spTree>
    <p:extLst>
      <p:ext uri="{BB962C8B-B14F-4D97-AF65-F5344CB8AC3E}">
        <p14:creationId xmlns:p14="http://schemas.microsoft.com/office/powerpoint/2010/main" val="980220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B1636B-87DE-AA3D-909E-E9668387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8575"/>
            <a:ext cx="9906000" cy="4492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when applicantincome&lt;5000 and property_area='Rural’ then ‘5’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when applicantincome&lt;5000 and property_area= 'semi Rural' then '3.5’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applicantincome&lt;5000 and property_area='Urban' then ‘3’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applicantincome&lt;5000 and property_area='Semiurban' then '2.5’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‘7’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as monthly_interest  from table_4; </a:t>
            </a:r>
          </a:p>
        </p:txBody>
      </p:sp>
    </p:spTree>
    <p:extLst>
      <p:ext uri="{BB962C8B-B14F-4D97-AF65-F5344CB8AC3E}">
        <p14:creationId xmlns:p14="http://schemas.microsoft.com/office/powerpoint/2010/main" val="186403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A9211-C1E7-2335-5BF3-A38BD15E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1884"/>
            <a:ext cx="9905999" cy="4729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C26AD-9387-AFB7-6FC9-CCC174F1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7" y="1902542"/>
            <a:ext cx="11017505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3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388A-3B4E-D885-52A1-33CAF821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1665"/>
            <a:ext cx="9905999" cy="56633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STATEMENT:</a:t>
            </a:r>
          </a:p>
          <a:p>
            <a:pPr marL="339725" indent="-58738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DELETE command refers to a data manipulation language </a:t>
            </a:r>
          </a:p>
          <a:p>
            <a:pPr marL="280987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(DML) command that is used to remove the records present in a table.  </a:t>
            </a:r>
          </a:p>
          <a:p>
            <a:pPr marL="339725" indent="-58738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DELETE statements are used to delete particular data when using where condition.</a:t>
            </a:r>
          </a:p>
          <a:p>
            <a:pPr marL="339725" indent="-58738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where condition not used in delete statement it deletes all </a:t>
            </a:r>
          </a:p>
          <a:p>
            <a:pPr marL="339725" indent="-58738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data’s from a table.</a:t>
            </a:r>
          </a:p>
          <a:p>
            <a:pPr marL="339725" indent="-58738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339725" indent="-58738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delete from table_5 where loan_amount ='Loan still processing’;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2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0696-AA27-08F0-9C1A-45342226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9148"/>
            <a:ext cx="9905999" cy="4862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delete statement,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We delete ‘Loan still processing’ are deleted In loan_amount column.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ABFCF-57B2-3DB2-A062-2ABCD5D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56" y="2698954"/>
            <a:ext cx="9669224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1EF3-7779-DDAF-6A30-9DECDDD7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2890"/>
            <a:ext cx="9905999" cy="4788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Monthly &amp; Annual_interest_amount:</a:t>
            </a:r>
          </a:p>
          <a:p>
            <a:pPr marL="574675" indent="58738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Calculating monthly and annual_interest_amount and it add with</a:t>
            </a:r>
          </a:p>
          <a:p>
            <a:pPr marL="574675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table and convert as a new table.</a:t>
            </a:r>
          </a:p>
          <a:p>
            <a:pPr marL="117475" indent="119063"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633413" indent="-117475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create table table_6  select * , round((loan_amount*monthly_interest/100),0)as monthly_interest_amount, round((loan_amount*monthly_interest/100)*12,0) as Annual_interest_amount from table_5;  </a:t>
            </a:r>
          </a:p>
        </p:txBody>
      </p:sp>
    </p:spTree>
    <p:extLst>
      <p:ext uri="{BB962C8B-B14F-4D97-AF65-F5344CB8AC3E}">
        <p14:creationId xmlns:p14="http://schemas.microsoft.com/office/powerpoint/2010/main" val="235530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89F8-70BE-E6AA-5C21-8B915445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78" y="870155"/>
            <a:ext cx="9926534" cy="492104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Here, we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one of the STRING FUNCTION .  It mainly used for rounds a number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a specified number of digits.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28E34-56A0-DB8B-C8E9-79912D8CE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8" y="3330678"/>
            <a:ext cx="10136015" cy="25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4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A51B-FA28-8AB1-F9F7-47AE1E7A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55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156B-9304-DCBC-E979-AC4849857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4052"/>
            <a:ext cx="9905999" cy="3977149"/>
          </a:xfrm>
        </p:spPr>
        <p:txBody>
          <a:bodyPr/>
          <a:lstStyle/>
          <a:p>
            <a:pPr marL="973138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COUNT() function returns the number of records returned by a select  query.</a:t>
            </a:r>
          </a:p>
          <a:p>
            <a:pPr marL="973138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values are not counted.</a:t>
            </a:r>
          </a:p>
          <a:p>
            <a:pPr marL="973138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count the number of rows in a table, use the COUNT(*) function</a:t>
            </a:r>
            <a:r>
              <a:rPr lang="en-US" dirty="0"/>
              <a:t>.</a:t>
            </a:r>
          </a:p>
          <a:p>
            <a:pPr marL="973138" indent="-457200">
              <a:buFont typeface="Wingdings" panose="05000000000000000000" pitchFamily="2" charset="2"/>
              <a:buChar char="ü"/>
            </a:pPr>
            <a:r>
              <a:rPr lang="en-US" sz="2000" dirty="0"/>
              <a:t>It is one of the Aggregation or calculate function.</a:t>
            </a:r>
            <a:endParaRPr lang="en-US" dirty="0"/>
          </a:p>
          <a:p>
            <a:pPr marL="236538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398463" indent="-16192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select state , count(customer_id) as no_of_cus from table_4</a:t>
            </a:r>
          </a:p>
          <a:p>
            <a:pPr marL="398463" indent="-16192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state;</a:t>
            </a:r>
          </a:p>
          <a:p>
            <a:pPr marL="23653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31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5E7C6E-FB1C-F259-C856-FF25FCFD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1"/>
            <a:ext cx="9905999" cy="4980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1D967C-5E87-FE5F-39F0-7DA0135ED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12" y="1626669"/>
            <a:ext cx="4041059" cy="39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4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59D8-5466-2AFC-A5AD-013A2E99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D25B-085F-75B7-2DD1-B62B4D69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System (RDBMS)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is secure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&amp; Free to download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on many Operating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910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4014-58D2-43F5-D035-CC818493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8CE3-0B56-EA62-6DE9-FC51979B8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aggregate function or calculate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Sum() function used to totals the values in a given column.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622300" indent="-4762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b.state,sum(c.loan_amount) as total_loan_amount from table_4 as b inner join cibil_score_det as c on b.customer_id=c.customer_id group by b.state;</a:t>
            </a:r>
          </a:p>
          <a:p>
            <a:pPr marL="622300" indent="-4762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state,sum(applicantincome) as total_income from table_4 group by state;</a:t>
            </a:r>
          </a:p>
        </p:txBody>
      </p:sp>
    </p:spTree>
    <p:extLst>
      <p:ext uri="{BB962C8B-B14F-4D97-AF65-F5344CB8AC3E}">
        <p14:creationId xmlns:p14="http://schemas.microsoft.com/office/powerpoint/2010/main" val="98870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2710-60E4-529F-D361-0DF977F5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9905999" cy="479076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2: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00385-AA50-E385-6E6E-8A8EE8A93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58" y="1976284"/>
            <a:ext cx="4131094" cy="3111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5D848-0510-5897-22CF-73E49D664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53" y="1976284"/>
            <a:ext cx="4187989" cy="31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6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94F-E121-FBBB-1ED9-ACDE376B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7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480A-57A0-0CBF-A237-517BFF6F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7290"/>
            <a:ext cx="9905999" cy="3873911"/>
          </a:xfrm>
        </p:spPr>
        <p:txBody>
          <a:bodyPr/>
          <a:lstStyle/>
          <a:p>
            <a:r>
              <a:rPr lang="en-US" dirty="0"/>
              <a:t> A GROUP BY statement in SQL specifies that a SQL SELECT statement partitions result rows into groups, based on their values in one or several columns.</a:t>
            </a:r>
          </a:p>
          <a:p>
            <a:r>
              <a:rPr lang="en-US" dirty="0"/>
              <a:t> Typically, grouping is used to apply some sort of aggregate function for each group. </a:t>
            </a:r>
          </a:p>
          <a:p>
            <a:r>
              <a:rPr lang="en-US" dirty="0"/>
              <a:t>The result of a query using a GROUP BY statement contains one row for each group.</a:t>
            </a:r>
          </a:p>
        </p:txBody>
      </p:sp>
    </p:spTree>
    <p:extLst>
      <p:ext uri="{BB962C8B-B14F-4D97-AF65-F5344CB8AC3E}">
        <p14:creationId xmlns:p14="http://schemas.microsoft.com/office/powerpoint/2010/main" val="265127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9B27-E30B-888B-0B73-64A7A66A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3577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AC3C-B48C-5481-5CA4-F38AC1AF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284"/>
            <a:ext cx="9905999" cy="38149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RIGHT() function is used to retrieve the rightmost length characters from the string.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457200" indent="-338138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 customer_name,right(customer_name,4) as customer_last_name        from table_5 where customer_name like '% ____’ ;   </a:t>
            </a:r>
          </a:p>
          <a:p>
            <a:pPr marL="1190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FUNCTION:</a:t>
            </a:r>
          </a:p>
          <a:p>
            <a:pPr marL="461962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LIKE operator is used in a WHERE clause to search for a </a:t>
            </a:r>
          </a:p>
          <a:p>
            <a:pPr marL="11906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pattern in a column.</a:t>
            </a:r>
          </a:p>
        </p:txBody>
      </p:sp>
    </p:spTree>
    <p:extLst>
      <p:ext uri="{BB962C8B-B14F-4D97-AF65-F5344CB8AC3E}">
        <p14:creationId xmlns:p14="http://schemas.microsoft.com/office/powerpoint/2010/main" val="2001312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57E5-88F6-A291-B090-EAB2CCD2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110"/>
            <a:ext cx="9905999" cy="45080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B7058-CD3A-9349-EAF4-E91C019E9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8" y="1992023"/>
            <a:ext cx="4601497" cy="41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2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24CA-F5BF-37F1-2236-7E03F5A6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977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9BC0-74BC-FDB9-9FF5-B2CF8DBE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8297"/>
            <a:ext cx="9905999" cy="393290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stored procedure is a prepared sql code that you can save.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the code can be reused over and over again.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if you have an SQL query that you write over and over again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it as a stored procedure,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then just call it to execute it.</a:t>
            </a:r>
          </a:p>
        </p:txBody>
      </p:sp>
    </p:spTree>
    <p:extLst>
      <p:ext uri="{BB962C8B-B14F-4D97-AF65-F5344CB8AC3E}">
        <p14:creationId xmlns:p14="http://schemas.microsoft.com/office/powerpoint/2010/main" val="1926919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ADFE-42D6-EABD-7FE8-7EF4A744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34182"/>
            <a:ext cx="9905999" cy="5368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QUERY:</a:t>
            </a:r>
          </a:p>
          <a:p>
            <a:pPr marL="398463" indent="176213">
              <a:buFont typeface="Wingdings" panose="05000000000000000000" pitchFamily="2" charset="2"/>
              <a:buChar char="Ø"/>
            </a:pPr>
            <a:r>
              <a:rPr lang="en-US" dirty="0"/>
              <a:t>   delimiter $$</a:t>
            </a:r>
          </a:p>
          <a:p>
            <a:pPr marL="398463" indent="0">
              <a:buNone/>
            </a:pPr>
            <a:r>
              <a:rPr lang="en-US" dirty="0"/>
              <a:t>     create procedure loan_details()</a:t>
            </a:r>
          </a:p>
          <a:p>
            <a:pPr marL="398463" indent="0">
              <a:buNone/>
            </a:pPr>
            <a:r>
              <a:rPr lang="en-US" dirty="0"/>
              <a:t> Begin </a:t>
            </a:r>
          </a:p>
          <a:p>
            <a:pPr marL="574675" indent="-574675">
              <a:buNone/>
            </a:pPr>
            <a:r>
              <a:rPr lang="en-US" dirty="0"/>
              <a:t>          select   c.customer_id,i.applicantincome,i.property_area,c.cibil_score,</a:t>
            </a:r>
          </a:p>
          <a:p>
            <a:pPr marL="574675" indent="-574675">
              <a:buNone/>
            </a:pPr>
            <a:r>
              <a:rPr lang="en-US" dirty="0"/>
              <a:t>      ci.gender,   ci.customer_name,cs.state ,l.region,l.region_id from cibil_score_det as c</a:t>
            </a:r>
          </a:p>
          <a:p>
            <a:pPr marL="398463" indent="0">
              <a:buNone/>
            </a:pPr>
            <a:r>
              <a:rPr lang="en-US" dirty="0"/>
              <a:t>inner join income_sts as i on c.loan_id=i.loan_id inner join country_state as cs on   c.customer_id=cs.customer_id inner join cus_info as ci on c.loan_id=ci.loan_id inner join loan_amount_det as l on c.customer_id=l.customer_id;</a:t>
            </a:r>
          </a:p>
          <a:p>
            <a:pPr marL="398463" indent="0">
              <a:buNone/>
            </a:pPr>
            <a:endParaRPr lang="en-US" dirty="0"/>
          </a:p>
          <a:p>
            <a:pPr marL="398463" indent="0">
              <a:buNone/>
            </a:pPr>
            <a:r>
              <a:rPr lang="en-US" dirty="0"/>
              <a:t>      select * from table_6; </a:t>
            </a:r>
          </a:p>
          <a:p>
            <a:pPr marL="398463" indent="0">
              <a:buNone/>
            </a:pPr>
            <a:endParaRPr lang="en-US" dirty="0"/>
          </a:p>
          <a:p>
            <a:pPr marL="398463" indent="0">
              <a:buNone/>
            </a:pPr>
            <a:r>
              <a:rPr lang="en-US" dirty="0"/>
              <a:t>      select state,count(customer_id) as no_of_cus from table_4 group by state;</a:t>
            </a:r>
          </a:p>
        </p:txBody>
      </p:sp>
    </p:spTree>
    <p:extLst>
      <p:ext uri="{BB962C8B-B14F-4D97-AF65-F5344CB8AC3E}">
        <p14:creationId xmlns:p14="http://schemas.microsoft.com/office/powerpoint/2010/main" val="192164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9B5569-D532-E1F4-7063-DD145ABD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34180"/>
            <a:ext cx="9906000" cy="5781367"/>
          </a:xfrm>
        </p:spPr>
        <p:txBody>
          <a:bodyPr>
            <a:normAutofit fontScale="92500" lnSpcReduction="10000"/>
          </a:bodyPr>
          <a:lstStyle/>
          <a:p>
            <a:pPr marL="574675" indent="0">
              <a:buNone/>
            </a:pPr>
            <a:r>
              <a:rPr lang="en-US" dirty="0"/>
              <a:t>select state,count(customer_id) as no_of_cus from table_4 group by state;</a:t>
            </a:r>
          </a:p>
          <a:p>
            <a:pPr marL="574675" indent="0">
              <a:buNone/>
            </a:pPr>
            <a:endParaRPr lang="en-US" dirty="0"/>
          </a:p>
          <a:p>
            <a:pPr marL="574675" indent="0">
              <a:buNone/>
            </a:pPr>
            <a:r>
              <a:rPr lang="en-US" dirty="0"/>
              <a:t>select b.state,sum(c.loan_amount) as total_loan_amount from table_4 as b inner join cibil_score_det as c on b.customer_id=c.customer_idgroup by b.state;</a:t>
            </a:r>
          </a:p>
          <a:p>
            <a:pPr marL="574675" indent="0">
              <a:buNone/>
            </a:pPr>
            <a:endParaRPr lang="en-US" dirty="0"/>
          </a:p>
          <a:p>
            <a:pPr marL="574675" indent="0">
              <a:buNone/>
            </a:pPr>
            <a:r>
              <a:rPr lang="en-US" dirty="0"/>
              <a:t>select state,sum(applicantincome) as total_income from table_4 group by state;</a:t>
            </a:r>
          </a:p>
          <a:p>
            <a:pPr marL="574675" indent="0">
              <a:buNone/>
            </a:pPr>
            <a:endParaRPr lang="en-US" dirty="0"/>
          </a:p>
          <a:p>
            <a:pPr marL="574675" indent="0">
              <a:buNone/>
            </a:pPr>
            <a:r>
              <a:rPr lang="en-US" dirty="0"/>
              <a:t>select customer_name,right(customer_name,4) as customer_last_name from table_5 where customer_name like '% ____’;</a:t>
            </a:r>
          </a:p>
          <a:p>
            <a:pPr marL="574675" indent="0">
              <a:buNone/>
            </a:pPr>
            <a:r>
              <a:rPr lang="en-US" dirty="0"/>
              <a:t>end $$</a:t>
            </a:r>
          </a:p>
          <a:p>
            <a:pPr marL="574675" indent="0">
              <a:buNone/>
            </a:pPr>
            <a:r>
              <a:rPr lang="en-US" dirty="0"/>
              <a:t>delimiter ;</a:t>
            </a:r>
          </a:p>
          <a:p>
            <a:pPr marL="574675" indent="0">
              <a:buNone/>
            </a:pPr>
            <a:r>
              <a:rPr lang="en-US" dirty="0"/>
              <a:t>call  loan_details();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8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7120-C475-3B03-F711-B6E89EEC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7CD43-1B7E-9CE4-2E3C-92DFCC055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49" y="2097088"/>
            <a:ext cx="7766369" cy="4096413"/>
          </a:xfrm>
        </p:spPr>
      </p:pic>
    </p:spTree>
    <p:extLst>
      <p:ext uri="{BB962C8B-B14F-4D97-AF65-F5344CB8AC3E}">
        <p14:creationId xmlns:p14="http://schemas.microsoft.com/office/powerpoint/2010/main" val="64207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45D9-336E-0D47-6BAD-9FB01AE4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787142" cy="85249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5AD63-AC50-F3B6-2CEF-938D863C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3: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45BB8-3D46-A331-282F-82D9D642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" y="993416"/>
            <a:ext cx="10136015" cy="2512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96A9E-20F6-1428-C37D-FE574F522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71" y="4020344"/>
            <a:ext cx="2551472" cy="25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DD30-BBD5-848D-70AF-71DB723F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DEB0-2245-68A1-5421-DCDCC6F6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206"/>
            <a:ext cx="9905999" cy="3877995"/>
          </a:xfrm>
          <a:noFill/>
        </p:spPr>
        <p:txBody>
          <a:bodyPr>
            <a:normAutofit fontScale="92500" lnSpcReduction="10000"/>
          </a:bodyPr>
          <a:lstStyle/>
          <a:p>
            <a:pPr marL="280988" lvl="1" indent="-280988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DBMS is a collection of data.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Database management systems are software systems used to store, retrieve, and run queries on data. A DBMS serves as an interface between 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end user and a database,  allowing user performing CRUD operations.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CRUD operations are</a:t>
            </a:r>
          </a:p>
          <a:p>
            <a:pPr marL="1081088" indent="-166688">
              <a:lnSpc>
                <a:spcPct val="100000"/>
              </a:lnSpc>
              <a:tabLst>
                <a:tab pos="1195388" algn="l"/>
              </a:tabLs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  </a:t>
            </a:r>
          </a:p>
          <a:p>
            <a:pPr marL="1081088" indent="-166688">
              <a:lnSpc>
                <a:spcPct val="100000"/>
              </a:lnSpc>
              <a:tabLst>
                <a:tab pos="1195388" algn="l"/>
              </a:tabLs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Rename</a:t>
            </a:r>
          </a:p>
          <a:p>
            <a:pPr marL="1081088" indent="-166688">
              <a:lnSpc>
                <a:spcPct val="100000"/>
              </a:lnSpc>
              <a:tabLst>
                <a:tab pos="1195388" algn="l"/>
              </a:tabLs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</a:p>
          <a:p>
            <a:pPr marL="1081088" indent="-166688">
              <a:lnSpc>
                <a:spcPct val="100000"/>
              </a:lnSpc>
              <a:tabLst>
                <a:tab pos="1195388" algn="l"/>
              </a:tabLs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409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0BE0-B655-0215-E0EF-FABD2078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682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OUTPUT 4:                                     OUTPUT 5: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9F3C-EEDB-1509-69B6-3F59113E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29B3A-498E-FED3-222C-903BF41D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2377307"/>
            <a:ext cx="3926870" cy="2958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0120B-1B69-8356-1216-5DEAFD937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82" y="2300386"/>
            <a:ext cx="4187989" cy="31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9A2C-11BE-0CA7-8057-C4343750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6: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463B3-4276-CE55-0FAE-F4FB409AB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67" y="2039425"/>
            <a:ext cx="3823832" cy="34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9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B77-9D97-357A-27B5-EAE5D3D4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5847-EF93-274C-8BF9-9B685736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7290"/>
            <a:ext cx="9905998" cy="4070555"/>
          </a:xfrm>
        </p:spPr>
        <p:txBody>
          <a:bodyPr>
            <a:normAutofit/>
          </a:bodyPr>
          <a:lstStyle/>
          <a:p>
            <a:pPr marL="633413" indent="-293688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UPDATE statement is used to update or modify data in a table.</a:t>
            </a:r>
          </a:p>
          <a:p>
            <a:pPr marL="633413" indent="-352425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used to change the values in one or more columns of a single row or    multiple rows.</a:t>
            </a:r>
          </a:p>
          <a:p>
            <a:pPr marL="633413" indent="-293688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update query in SQL modifies existing data in a table.</a:t>
            </a:r>
          </a:p>
        </p:txBody>
      </p:sp>
    </p:spTree>
    <p:extLst>
      <p:ext uri="{BB962C8B-B14F-4D97-AF65-F5344CB8AC3E}">
        <p14:creationId xmlns:p14="http://schemas.microsoft.com/office/powerpoint/2010/main" val="2940896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D9A3-BEBC-97FB-CC0E-2154AC44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gender='female' where customer_id='IP43006’;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gender='female' where customer_id='IP43016’;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gender='Male' where customer_id='IP43018’;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gender='Male' where customer_id='IP43038’;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gender='female' where customer_id='IP43508’;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gender='female' where customer_id='IP43577’;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gender='female' where customer_id='IP43589’;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gender='female' where customer_id='IP43593’;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age=45 where customer_id='IP43007’;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cus_info set age=32 where customer_id='IP43009';</a:t>
            </a:r>
          </a:p>
        </p:txBody>
      </p:sp>
    </p:spTree>
    <p:extLst>
      <p:ext uri="{BB962C8B-B14F-4D97-AF65-F5344CB8AC3E}">
        <p14:creationId xmlns:p14="http://schemas.microsoft.com/office/powerpoint/2010/main" val="427417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5F3-5418-CA0A-F9EC-720896A5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4903"/>
            <a:ext cx="9905999" cy="4906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3: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77D2F-954A-31D6-6530-B96FC2E1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68" y="1451564"/>
            <a:ext cx="7185571" cy="854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A2A91-4C57-138C-6E6B-430B9CCE5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69" y="3082413"/>
            <a:ext cx="7185571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BCC248-02CE-E747-0DDF-0AC90A96E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68" y="4895341"/>
            <a:ext cx="7353884" cy="8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90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4149-57C2-2315-32CD-D6DDF0F7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0374"/>
            <a:ext cx="9905999" cy="4640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4: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5: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6: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5F6F5-74D4-3251-821E-62CEB76A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71" y="1784555"/>
            <a:ext cx="8072794" cy="840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0696C-0003-09AA-B8B1-83DA719B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2" y="3476391"/>
            <a:ext cx="8072794" cy="875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81E49-AC29-160F-71BD-BA72874BC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1" y="5148855"/>
            <a:ext cx="8072794" cy="9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1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9509-BEE0-FFB5-9C89-BE47287F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7136"/>
            <a:ext cx="9905999" cy="474406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7: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8: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FE5EE-7053-EF84-CA25-FF7020B7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70" y="1970001"/>
            <a:ext cx="9295280" cy="91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57823-A275-E098-91E7-BE057399B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70" y="4259830"/>
            <a:ext cx="9295279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3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1977-4FE0-79E4-E8E0-CD2DA3CB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3613"/>
            <a:ext cx="9905999" cy="45375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9: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10: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AC214-96B3-CCE2-CA8A-1D631D09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35" y="2151772"/>
            <a:ext cx="9205352" cy="1092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9F5C9-27AB-2A14-7952-1CA3B094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35" y="4142804"/>
            <a:ext cx="9205352" cy="10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AB19-C2F3-9C0D-8C1B-3DA1792A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839"/>
            <a:ext cx="9905999" cy="43163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 </a:t>
            </a:r>
          </a:p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YOU…!</a:t>
            </a:r>
          </a:p>
          <a:p>
            <a:pPr marL="0" indent="0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1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7CCE-2899-F76E-1D39-C725382F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682D-4BE2-A6D1-B704-F8D7EFD5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6788"/>
            <a:ext cx="9905999" cy="384441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stands for Relational Database Management Systems.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program that allows us to create, delete, and update a relational database.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is a database system that stores and retrieves data in a tabular format organized in the form of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25430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E55C-1A61-E9FD-2AB1-43FD9866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1007-E482-F08F-F482-77388DAD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 (DDL)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 (DML)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 LANGUAGE  (TCL)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QUERY LANGUAGE  (DQL)</a:t>
            </a:r>
          </a:p>
        </p:txBody>
      </p:sp>
    </p:spTree>
    <p:extLst>
      <p:ext uri="{BB962C8B-B14F-4D97-AF65-F5344CB8AC3E}">
        <p14:creationId xmlns:p14="http://schemas.microsoft.com/office/powerpoint/2010/main" val="252858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2888-20C3-F677-A6AE-26E0C8BF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BD3D-E4EF-1DDD-60C9-5A67EF66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DATA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AND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PICTURE SAVING</a:t>
            </a:r>
          </a:p>
        </p:txBody>
      </p:sp>
    </p:spTree>
    <p:extLst>
      <p:ext uri="{BB962C8B-B14F-4D97-AF65-F5344CB8AC3E}">
        <p14:creationId xmlns:p14="http://schemas.microsoft.com/office/powerpoint/2010/main" val="354378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C9B-C535-DFA9-9DA0-B227034A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799"/>
            <a:ext cx="9905998" cy="4375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11EE-7A24-C5C3-DA1C-FC2AECD3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4335"/>
            <a:ext cx="9905999" cy="4286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 table loan_sts(loan_id varchar(55),customer_id varchar(70),Loan_amount varchar(90),Loan_amount_term int,cibil_score int);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TABLE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remark_criteria(loan_id varchar(55),loan_amount varchar(90),cibil_score int,cibil_score_sts varchar(90));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4332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D02C-D2EF-9957-604B-76744B32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0922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DFDB-2657-0BB5-A029-2ABE8779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2826"/>
            <a:ext cx="9905999" cy="4198375"/>
          </a:xfrm>
        </p:spPr>
        <p:txBody>
          <a:bodyPr>
            <a:normAutofit fontScale="40000" lnSpcReduction="20000"/>
          </a:bodyPr>
          <a:lstStyle/>
          <a:p>
            <a:pPr marL="176213" indent="-117475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Timings:</a:t>
            </a:r>
          </a:p>
          <a:p>
            <a:pPr indent="7938"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insert  (Row level trigger)</a:t>
            </a:r>
          </a:p>
          <a:p>
            <a:pPr marL="280988" indent="-44450"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insert  (Statement level trigger)</a:t>
            </a:r>
          </a:p>
          <a:p>
            <a:pPr marL="58738" indent="0">
              <a:buNone/>
            </a:pP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insert:</a:t>
            </a:r>
          </a:p>
          <a:p>
            <a:pPr marL="339725" indent="-103188">
              <a:buFont typeface="Wingdings" panose="05000000000000000000" pitchFamily="2" charset="2"/>
              <a:buChar char="Ø"/>
            </a:pPr>
            <a:r>
              <a:rPr lang="en-US" dirty="0"/>
              <a:t>   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$$</a:t>
            </a:r>
          </a:p>
          <a:p>
            <a:pPr marL="339725" indent="-103188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loan_amount_check before insert on loan_sts for each row</a:t>
            </a:r>
          </a:p>
          <a:p>
            <a:pPr marL="339725" indent="-103188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39725" indent="-103188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new.loan_amount is null </a:t>
            </a:r>
          </a:p>
          <a:p>
            <a:pPr marL="339725" indent="-103188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set new.loan_amount= 'Loan still processing’;</a:t>
            </a:r>
          </a:p>
          <a:p>
            <a:pPr marL="339725" indent="-103188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pPr marL="339725" indent="-103188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$$delimiter ;</a:t>
            </a:r>
          </a:p>
          <a:p>
            <a:pPr marL="236538" indent="0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14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498</TotalTime>
  <Words>2526</Words>
  <Application>Microsoft Office PowerPoint</Application>
  <PresentationFormat>Widescreen</PresentationFormat>
  <Paragraphs>271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Google Sans</vt:lpstr>
      <vt:lpstr>Times New Roman</vt:lpstr>
      <vt:lpstr>Tw Cen MT</vt:lpstr>
      <vt:lpstr>Wingdings</vt:lpstr>
      <vt:lpstr>Circuit</vt:lpstr>
      <vt:lpstr>     INSURANCE PORTFOLIO                  ANALYSIS</vt:lpstr>
      <vt:lpstr>                               SQL</vt:lpstr>
      <vt:lpstr>FEATURES:</vt:lpstr>
      <vt:lpstr>                           DBMS</vt:lpstr>
      <vt:lpstr>                               RDBMS</vt:lpstr>
      <vt:lpstr>SQL STATEMENTS:</vt:lpstr>
      <vt:lpstr>DATA TYPES:</vt:lpstr>
      <vt:lpstr>table CREATIONS </vt:lpstr>
      <vt:lpstr>CREATE TRIGGERS: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END &amp; CASE AND: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Count() function:</vt:lpstr>
      <vt:lpstr>PowerPoint Presentation</vt:lpstr>
      <vt:lpstr>SUM() FUNCTION:</vt:lpstr>
      <vt:lpstr>PowerPoint Presentation</vt:lpstr>
      <vt:lpstr>GROUP BY:</vt:lpstr>
      <vt:lpstr>RIGHT() FUNCTION:</vt:lpstr>
      <vt:lpstr>PowerPoint Presentation</vt:lpstr>
      <vt:lpstr>Stored procedure:</vt:lpstr>
      <vt:lpstr>PowerPoint Presentation</vt:lpstr>
      <vt:lpstr>PowerPoint Presentation</vt:lpstr>
      <vt:lpstr>OUTPUT 1:</vt:lpstr>
      <vt:lpstr>               OUTPUT 2:                 OUTPUT 2:</vt:lpstr>
      <vt:lpstr>        OUTPUT 4:                                     OUTPUT 5:   </vt:lpstr>
      <vt:lpstr>OUTPUT 6:</vt:lpstr>
      <vt:lpstr>UPDATE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INSURANCE PORTFOLIO                  ANALYSIS</dc:title>
  <dc:creator>priyadharshinit160506@gmail.com</dc:creator>
  <cp:lastModifiedBy>918639394793</cp:lastModifiedBy>
  <cp:revision>4</cp:revision>
  <dcterms:created xsi:type="dcterms:W3CDTF">2024-05-28T12:08:31Z</dcterms:created>
  <dcterms:modified xsi:type="dcterms:W3CDTF">2024-05-29T04:27:56Z</dcterms:modified>
</cp:coreProperties>
</file>