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SARATHI S</a:t>
            </a:r>
          </a:p>
          <a:p>
            <a:r>
              <a:rPr lang="en-US" sz="2400" dirty="0"/>
              <a:t>REGISTER NO:</a:t>
            </a:r>
            <a:r>
              <a:rPr lang="en-GB" sz="2400" dirty="0"/>
              <a:t> 312200400 / DFDA6E10761EEF5920F4568DED2B7443</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sarathisarathi7614@gmail.com</cp:lastModifiedBy>
  <cp:revision>24</cp:revision>
  <dcterms:created xsi:type="dcterms:W3CDTF">2024-03-29T15:07:22Z</dcterms:created>
  <dcterms:modified xsi:type="dcterms:W3CDTF">2024-08-31T06:34:51Z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