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1966" r:id="rId2"/>
    <p:sldId id="2051" r:id="rId3"/>
    <p:sldId id="2052" r:id="rId4"/>
    <p:sldId id="2053" r:id="rId5"/>
    <p:sldId id="2054" r:id="rId6"/>
    <p:sldId id="2057" r:id="rId7"/>
    <p:sldId id="350" r:id="rId8"/>
    <p:sldId id="2058" r:id="rId9"/>
    <p:sldId id="2059" r:id="rId10"/>
    <p:sldId id="2055" r:id="rId11"/>
    <p:sldId id="1970" r:id="rId12"/>
    <p:sldId id="2060" r:id="rId13"/>
    <p:sldId id="2061" r:id="rId14"/>
    <p:sldId id="2062" r:id="rId15"/>
    <p:sldId id="2063" r:id="rId16"/>
    <p:sldId id="2065" r:id="rId17"/>
    <p:sldId id="1644" r:id="rId18"/>
    <p:sldId id="2066" r:id="rId19"/>
    <p:sldId id="2067" r:id="rId20"/>
    <p:sldId id="2069" r:id="rId21"/>
    <p:sldId id="2071" r:id="rId22"/>
    <p:sldId id="2068" r:id="rId23"/>
    <p:sldId id="2070" r:id="rId24"/>
    <p:sldId id="2072" r:id="rId25"/>
    <p:sldId id="366" r:id="rId26"/>
    <p:sldId id="367" r:id="rId27"/>
    <p:sldId id="2073" r:id="rId28"/>
    <p:sldId id="2074" r:id="rId29"/>
    <p:sldId id="2075" r:id="rId30"/>
    <p:sldId id="2076" r:id="rId31"/>
    <p:sldId id="2078" r:id="rId32"/>
    <p:sldId id="374" r:id="rId33"/>
    <p:sldId id="372" r:id="rId34"/>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B472D647-BC1E-4EA3-81CA-459713612F8B}">
          <p14:sldIdLst/>
        </p14:section>
        <p14:section name="Default Section" id="{E8E4562D-E95C-49D9-80B4-74CCEC30B572}">
          <p14:sldIdLst/>
        </p14:section>
        <p14:section name="Untitled Section" id="{AE2648A6-00E8-4FE8-8C12-EE017A71BC2A}">
          <p14:sldIdLst/>
        </p14:section>
        <p14:section name="Default Section" id="{F075FE5E-0826-4A4C-80F4-FA06582F18C4}">
          <p14:sldIdLst>
            <p14:sldId id="1966"/>
            <p14:sldId id="2051"/>
            <p14:sldId id="2052"/>
            <p14:sldId id="2053"/>
            <p14:sldId id="2054"/>
            <p14:sldId id="2057"/>
            <p14:sldId id="350"/>
            <p14:sldId id="2058"/>
            <p14:sldId id="2059"/>
            <p14:sldId id="2055"/>
            <p14:sldId id="1970"/>
            <p14:sldId id="2060"/>
            <p14:sldId id="2061"/>
            <p14:sldId id="2062"/>
            <p14:sldId id="2063"/>
            <p14:sldId id="2065"/>
            <p14:sldId id="1644"/>
            <p14:sldId id="2066"/>
            <p14:sldId id="2067"/>
            <p14:sldId id="2069"/>
            <p14:sldId id="2071"/>
            <p14:sldId id="2068"/>
            <p14:sldId id="2070"/>
            <p14:sldId id="2072"/>
            <p14:sldId id="366"/>
            <p14:sldId id="367"/>
            <p14:sldId id="2073"/>
            <p14:sldId id="2074"/>
            <p14:sldId id="2075"/>
            <p14:sldId id="2076"/>
            <p14:sldId id="2078"/>
            <p14:sldId id="374"/>
            <p14:sldId id="372"/>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LÁZS" initials="B" lastIdx="9" clrIdx="0">
    <p:extLst>
      <p:ext uri="{19B8F6BF-5375-455C-9EA6-DF929625EA0E}">
        <p15:presenceInfo xmlns:p15="http://schemas.microsoft.com/office/powerpoint/2012/main" userId="BALÁZS"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99"/>
    <a:srgbClr val="773E5E"/>
    <a:srgbClr val="9F9E9C"/>
    <a:srgbClr val="EAEFF7"/>
    <a:srgbClr val="DAD9D5"/>
    <a:srgbClr val="DEDDD9"/>
    <a:srgbClr val="DCDBD7"/>
    <a:srgbClr val="FFFFFF"/>
    <a:srgbClr val="51618F"/>
    <a:srgbClr val="5EB2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30878" autoAdjust="0"/>
    <p:restoredTop sz="94660"/>
  </p:normalViewPr>
  <p:slideViewPr>
    <p:cSldViewPr snapToGrid="0">
      <p:cViewPr varScale="1">
        <p:scale>
          <a:sx n="65" d="100"/>
          <a:sy n="65" d="100"/>
        </p:scale>
        <p:origin x="38" y="42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hu-HU"/>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hu-HU"/>
          </a:p>
        </p:txBody>
      </p:sp>
      <p:sp>
        <p:nvSpPr>
          <p:cNvPr id="4" name="Date Placeholder 3"/>
          <p:cNvSpPr>
            <a:spLocks noGrp="1"/>
          </p:cNvSpPr>
          <p:nvPr>
            <p:ph type="dt" sz="half" idx="10"/>
          </p:nvPr>
        </p:nvSpPr>
        <p:spPr/>
        <p:txBody>
          <a:bodyPr/>
          <a:lstStyle/>
          <a:p>
            <a:fld id="{7442A4E6-1926-4EB0-8C9C-3112EBB7E77C}" type="datetimeFigureOut">
              <a:rPr lang="hu-HU" smtClean="0"/>
              <a:t>2025. 01. 01.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3886159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p>
            <a:fld id="{7442A4E6-1926-4EB0-8C9C-3112EBB7E77C}" type="datetimeFigureOut">
              <a:rPr lang="hu-HU" smtClean="0"/>
              <a:t>2025. 01. 01.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3841861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hu-H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p>
            <a:fld id="{7442A4E6-1926-4EB0-8C9C-3112EBB7E77C}" type="datetimeFigureOut">
              <a:rPr lang="hu-HU" smtClean="0"/>
              <a:t>2025. 01. 01.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36743326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10"/>
          </p:nvPr>
        </p:nvSpPr>
        <p:spPr/>
        <p:txBody>
          <a:bodyPr/>
          <a:lstStyle/>
          <a:p>
            <a:fld id="{7442A4E6-1926-4EB0-8C9C-3112EBB7E77C}" type="datetimeFigureOut">
              <a:rPr lang="hu-HU" smtClean="0"/>
              <a:t>2025. 01. 01.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31088131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hu-HU"/>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442A4E6-1926-4EB0-8C9C-3112EBB7E77C}" type="datetimeFigureOut">
              <a:rPr lang="hu-HU" smtClean="0"/>
              <a:t>2025. 01. 01.</a:t>
            </a:fld>
            <a:endParaRPr lang="hu-HU"/>
          </a:p>
        </p:txBody>
      </p:sp>
      <p:sp>
        <p:nvSpPr>
          <p:cNvPr id="5" name="Footer Placeholder 4"/>
          <p:cNvSpPr>
            <a:spLocks noGrp="1"/>
          </p:cNvSpPr>
          <p:nvPr>
            <p:ph type="ftr" sz="quarter" idx="11"/>
          </p:nvPr>
        </p:nvSpPr>
        <p:spPr/>
        <p:txBody>
          <a:bodyPr/>
          <a:lstStyle/>
          <a:p>
            <a:endParaRPr lang="hu-HU"/>
          </a:p>
        </p:txBody>
      </p:sp>
      <p:sp>
        <p:nvSpPr>
          <p:cNvPr id="6" name="Slide Number Placeholder 5"/>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199380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Date Placeholder 4"/>
          <p:cNvSpPr>
            <a:spLocks noGrp="1"/>
          </p:cNvSpPr>
          <p:nvPr>
            <p:ph type="dt" sz="half" idx="10"/>
          </p:nvPr>
        </p:nvSpPr>
        <p:spPr/>
        <p:txBody>
          <a:bodyPr/>
          <a:lstStyle/>
          <a:p>
            <a:fld id="{7442A4E6-1926-4EB0-8C9C-3112EBB7E77C}" type="datetimeFigureOut">
              <a:rPr lang="hu-HU" smtClean="0"/>
              <a:t>2025. 01. 01.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36576209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hu-H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7" name="Date Placeholder 6"/>
          <p:cNvSpPr>
            <a:spLocks noGrp="1"/>
          </p:cNvSpPr>
          <p:nvPr>
            <p:ph type="dt" sz="half" idx="10"/>
          </p:nvPr>
        </p:nvSpPr>
        <p:spPr/>
        <p:txBody>
          <a:bodyPr/>
          <a:lstStyle/>
          <a:p>
            <a:fld id="{7442A4E6-1926-4EB0-8C9C-3112EBB7E77C}" type="datetimeFigureOut">
              <a:rPr lang="hu-HU" smtClean="0"/>
              <a:t>2025. 01. 01.</a:t>
            </a:fld>
            <a:endParaRPr lang="hu-HU"/>
          </a:p>
        </p:txBody>
      </p:sp>
      <p:sp>
        <p:nvSpPr>
          <p:cNvPr id="8" name="Footer Placeholder 7"/>
          <p:cNvSpPr>
            <a:spLocks noGrp="1"/>
          </p:cNvSpPr>
          <p:nvPr>
            <p:ph type="ftr" sz="quarter" idx="11"/>
          </p:nvPr>
        </p:nvSpPr>
        <p:spPr/>
        <p:txBody>
          <a:bodyPr/>
          <a:lstStyle/>
          <a:p>
            <a:endParaRPr lang="hu-HU"/>
          </a:p>
        </p:txBody>
      </p:sp>
      <p:sp>
        <p:nvSpPr>
          <p:cNvPr id="9" name="Slide Number Placeholder 8"/>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19952997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hu-HU"/>
          </a:p>
        </p:txBody>
      </p:sp>
      <p:sp>
        <p:nvSpPr>
          <p:cNvPr id="3" name="Date Placeholder 2"/>
          <p:cNvSpPr>
            <a:spLocks noGrp="1"/>
          </p:cNvSpPr>
          <p:nvPr>
            <p:ph type="dt" sz="half" idx="10"/>
          </p:nvPr>
        </p:nvSpPr>
        <p:spPr/>
        <p:txBody>
          <a:bodyPr/>
          <a:lstStyle/>
          <a:p>
            <a:fld id="{7442A4E6-1926-4EB0-8C9C-3112EBB7E77C}" type="datetimeFigureOut">
              <a:rPr lang="hu-HU" smtClean="0"/>
              <a:t>2025. 01. 01.</a:t>
            </a:fld>
            <a:endParaRPr lang="hu-HU"/>
          </a:p>
        </p:txBody>
      </p:sp>
      <p:sp>
        <p:nvSpPr>
          <p:cNvPr id="4" name="Footer Placeholder 3"/>
          <p:cNvSpPr>
            <a:spLocks noGrp="1"/>
          </p:cNvSpPr>
          <p:nvPr>
            <p:ph type="ftr" sz="quarter" idx="11"/>
          </p:nvPr>
        </p:nvSpPr>
        <p:spPr/>
        <p:txBody>
          <a:bodyPr/>
          <a:lstStyle/>
          <a:p>
            <a:endParaRPr lang="hu-HU"/>
          </a:p>
        </p:txBody>
      </p:sp>
      <p:sp>
        <p:nvSpPr>
          <p:cNvPr id="5" name="Slide Number Placeholder 4"/>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3823319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442A4E6-1926-4EB0-8C9C-3112EBB7E77C}" type="datetimeFigureOut">
              <a:rPr lang="hu-HU" smtClean="0"/>
              <a:t>2025. 01. 01.</a:t>
            </a:fld>
            <a:endParaRPr lang="hu-HU"/>
          </a:p>
        </p:txBody>
      </p:sp>
      <p:sp>
        <p:nvSpPr>
          <p:cNvPr id="3" name="Footer Placeholder 2"/>
          <p:cNvSpPr>
            <a:spLocks noGrp="1"/>
          </p:cNvSpPr>
          <p:nvPr>
            <p:ph type="ftr" sz="quarter" idx="11"/>
          </p:nvPr>
        </p:nvSpPr>
        <p:spPr/>
        <p:txBody>
          <a:bodyPr/>
          <a:lstStyle/>
          <a:p>
            <a:endParaRPr lang="hu-HU"/>
          </a:p>
        </p:txBody>
      </p:sp>
      <p:sp>
        <p:nvSpPr>
          <p:cNvPr id="4" name="Slide Number Placeholder 3"/>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14965008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42A4E6-1926-4EB0-8C9C-3112EBB7E77C}" type="datetimeFigureOut">
              <a:rPr lang="hu-HU" smtClean="0"/>
              <a:t>2025. 01. 01.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22720212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hu-H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hu-H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442A4E6-1926-4EB0-8C9C-3112EBB7E77C}" type="datetimeFigureOut">
              <a:rPr lang="hu-HU" smtClean="0"/>
              <a:t>2025. 01. 01.</a:t>
            </a:fld>
            <a:endParaRPr lang="hu-HU"/>
          </a:p>
        </p:txBody>
      </p:sp>
      <p:sp>
        <p:nvSpPr>
          <p:cNvPr id="6" name="Footer Placeholder 5"/>
          <p:cNvSpPr>
            <a:spLocks noGrp="1"/>
          </p:cNvSpPr>
          <p:nvPr>
            <p:ph type="ftr" sz="quarter" idx="11"/>
          </p:nvPr>
        </p:nvSpPr>
        <p:spPr/>
        <p:txBody>
          <a:bodyPr/>
          <a:lstStyle/>
          <a:p>
            <a:endParaRPr lang="hu-HU"/>
          </a:p>
        </p:txBody>
      </p:sp>
      <p:sp>
        <p:nvSpPr>
          <p:cNvPr id="7" name="Slide Number Placeholder 6"/>
          <p:cNvSpPr>
            <a:spLocks noGrp="1"/>
          </p:cNvSpPr>
          <p:nvPr>
            <p:ph type="sldNum" sz="quarter" idx="12"/>
          </p:nvPr>
        </p:nvSpPr>
        <p:spPr/>
        <p:txBody>
          <a:bodyPr/>
          <a:lstStyle/>
          <a:p>
            <a:fld id="{D54BE549-6046-4D72-BB1F-31B9479B95C2}" type="slidenum">
              <a:rPr lang="hu-HU" smtClean="0"/>
              <a:t>‹#›</a:t>
            </a:fld>
            <a:endParaRPr lang="hu-HU"/>
          </a:p>
        </p:txBody>
      </p:sp>
    </p:spTree>
    <p:extLst>
      <p:ext uri="{BB962C8B-B14F-4D97-AF65-F5344CB8AC3E}">
        <p14:creationId xmlns:p14="http://schemas.microsoft.com/office/powerpoint/2010/main" val="25575525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hu-HU"/>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u-H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442A4E6-1926-4EB0-8C9C-3112EBB7E77C}" type="datetimeFigureOut">
              <a:rPr lang="hu-HU" smtClean="0"/>
              <a:t>2025. 01. 01.</a:t>
            </a:fld>
            <a:endParaRPr lang="hu-H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u-H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54BE549-6046-4D72-BB1F-31B9479B95C2}" type="slidenum">
              <a:rPr lang="hu-HU" smtClean="0"/>
              <a:t>‹#›</a:t>
            </a:fld>
            <a:endParaRPr lang="hu-HU"/>
          </a:p>
        </p:txBody>
      </p:sp>
    </p:spTree>
    <p:extLst>
      <p:ext uri="{BB962C8B-B14F-4D97-AF65-F5344CB8AC3E}">
        <p14:creationId xmlns:p14="http://schemas.microsoft.com/office/powerpoint/2010/main" val="20669457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4079C-0BB8-1A45-CC92-B26A39C2BCEC}"/>
            </a:ext>
          </a:extLst>
        </p:cNvPr>
        <p:cNvGrpSpPr/>
        <p:nvPr/>
      </p:nvGrpSpPr>
      <p:grpSpPr>
        <a:xfrm>
          <a:off x="0" y="0"/>
          <a:ext cx="0" cy="0"/>
          <a:chOff x="0" y="0"/>
          <a:chExt cx="0" cy="0"/>
        </a:xfrm>
      </p:grpSpPr>
      <p:sp>
        <p:nvSpPr>
          <p:cNvPr id="13" name="TextBox 12">
            <a:extLst>
              <a:ext uri="{FF2B5EF4-FFF2-40B4-BE49-F238E27FC236}">
                <a16:creationId xmlns:a16="http://schemas.microsoft.com/office/drawing/2014/main" id="{9F9E8F4F-514E-C342-E3F9-660265BB1F1B}"/>
              </a:ext>
            </a:extLst>
          </p:cNvPr>
          <p:cNvSpPr txBox="1"/>
          <p:nvPr/>
        </p:nvSpPr>
        <p:spPr>
          <a:xfrm>
            <a:off x="6054249" y="1043572"/>
            <a:ext cx="5269501" cy="1569660"/>
          </a:xfrm>
          <a:prstGeom prst="rect">
            <a:avLst/>
          </a:prstGeom>
          <a:noFill/>
        </p:spPr>
        <p:txBody>
          <a:bodyPr wrap="square" rtlCol="0">
            <a:spAutoFit/>
          </a:bodyPr>
          <a:lstStyle/>
          <a:p>
            <a:pPr marL="342900" indent="-342900">
              <a:buFont typeface="Arial" panose="020B0604020202020204" pitchFamily="34" charset="0"/>
              <a:buChar char="•"/>
            </a:pPr>
            <a:r>
              <a:rPr lang="hu-HU" sz="2400" b="1" i="1" dirty="0">
                <a:solidFill>
                  <a:schemeClr val="bg1">
                    <a:lumMod val="50000"/>
                  </a:schemeClr>
                </a:solidFill>
              </a:rPr>
              <a:t>d</a:t>
            </a:r>
            <a:r>
              <a:rPr lang="en-GB" sz="2400" b="1" i="1" dirty="0" err="1">
                <a:solidFill>
                  <a:schemeClr val="bg1">
                    <a:lumMod val="50000"/>
                  </a:schemeClr>
                </a:solidFill>
              </a:rPr>
              <a:t>ecision</a:t>
            </a:r>
            <a:r>
              <a:rPr lang="en-GB" sz="2400" b="1" i="1" dirty="0">
                <a:solidFill>
                  <a:schemeClr val="bg1">
                    <a:lumMod val="50000"/>
                  </a:schemeClr>
                </a:solidFill>
              </a:rPr>
              <a:t> </a:t>
            </a:r>
            <a:r>
              <a:rPr lang="hu-HU" sz="2400" b="1" i="1" dirty="0">
                <a:solidFill>
                  <a:schemeClr val="bg1">
                    <a:lumMod val="50000"/>
                  </a:schemeClr>
                </a:solidFill>
              </a:rPr>
              <a:t>t</a:t>
            </a:r>
            <a:r>
              <a:rPr lang="en-GB" sz="2400" b="1" i="1" dirty="0" err="1">
                <a:solidFill>
                  <a:schemeClr val="bg1">
                    <a:lumMod val="50000"/>
                  </a:schemeClr>
                </a:solidFill>
              </a:rPr>
              <a:t>ree</a:t>
            </a:r>
            <a:r>
              <a:rPr lang="en-GB" sz="2400" b="1" i="1" dirty="0">
                <a:solidFill>
                  <a:schemeClr val="bg1">
                    <a:lumMod val="50000"/>
                  </a:schemeClr>
                </a:solidFill>
              </a:rPr>
              <a:t> is a type of supervised learning approach </a:t>
            </a:r>
            <a:r>
              <a:rPr lang="en-GB" sz="2400" i="1" dirty="0">
                <a:solidFill>
                  <a:schemeClr val="bg1">
                    <a:lumMod val="50000"/>
                  </a:schemeClr>
                </a:solidFill>
              </a:rPr>
              <a:t>primarily used for classification problems but also applicable to regression</a:t>
            </a:r>
            <a:endParaRPr lang="hu-HU" sz="2400" b="1" i="1" dirty="0">
              <a:solidFill>
                <a:schemeClr val="bg1">
                  <a:lumMod val="50000"/>
                </a:schemeClr>
              </a:solidFill>
            </a:endParaRPr>
          </a:p>
        </p:txBody>
      </p:sp>
      <p:sp>
        <p:nvSpPr>
          <p:cNvPr id="14" name="TextBox 13">
            <a:extLst>
              <a:ext uri="{FF2B5EF4-FFF2-40B4-BE49-F238E27FC236}">
                <a16:creationId xmlns:a16="http://schemas.microsoft.com/office/drawing/2014/main" id="{BC9FDB2F-C97D-F09F-FAF2-B95ABA7A8E8F}"/>
              </a:ext>
            </a:extLst>
          </p:cNvPr>
          <p:cNvSpPr txBox="1"/>
          <p:nvPr/>
        </p:nvSpPr>
        <p:spPr>
          <a:xfrm>
            <a:off x="6054250" y="2673786"/>
            <a:ext cx="5185620" cy="830997"/>
          </a:xfrm>
          <a:prstGeom prst="rect">
            <a:avLst/>
          </a:prstGeom>
          <a:noFill/>
        </p:spPr>
        <p:txBody>
          <a:bodyPr wrap="square" rtlCol="0">
            <a:spAutoFit/>
          </a:bodyPr>
          <a:lstStyle/>
          <a:p>
            <a:pPr marL="342900" indent="-342900">
              <a:buFont typeface="Arial" panose="020B0604020202020204" pitchFamily="34" charset="0"/>
              <a:buChar char="•"/>
            </a:pPr>
            <a:r>
              <a:rPr lang="hu-HU" sz="2400" i="1" dirty="0">
                <a:solidFill>
                  <a:schemeClr val="bg1">
                    <a:lumMod val="50000"/>
                  </a:schemeClr>
                </a:solidFill>
              </a:rPr>
              <a:t>w</a:t>
            </a:r>
            <a:r>
              <a:rPr lang="en-GB" sz="2400" i="1" dirty="0" err="1">
                <a:solidFill>
                  <a:schemeClr val="bg1">
                    <a:lumMod val="50000"/>
                  </a:schemeClr>
                </a:solidFill>
              </a:rPr>
              <a:t>orks</a:t>
            </a:r>
            <a:r>
              <a:rPr lang="en-GB" sz="2400" i="1" dirty="0">
                <a:solidFill>
                  <a:schemeClr val="bg1">
                    <a:lumMod val="50000"/>
                  </a:schemeClr>
                </a:solidFill>
              </a:rPr>
              <a:t> well with both </a:t>
            </a:r>
            <a:r>
              <a:rPr lang="en-GB" sz="2400" b="1" i="1" dirty="0">
                <a:solidFill>
                  <a:schemeClr val="bg1">
                    <a:lumMod val="50000"/>
                  </a:schemeClr>
                </a:solidFill>
              </a:rPr>
              <a:t>categorical</a:t>
            </a:r>
            <a:r>
              <a:rPr lang="en-GB" sz="2400" i="1" dirty="0">
                <a:solidFill>
                  <a:schemeClr val="bg1">
                    <a:lumMod val="50000"/>
                  </a:schemeClr>
                </a:solidFill>
              </a:rPr>
              <a:t> and </a:t>
            </a:r>
            <a:r>
              <a:rPr lang="en-GB" sz="2400" b="1" i="1" dirty="0">
                <a:solidFill>
                  <a:schemeClr val="bg1">
                    <a:lumMod val="50000"/>
                  </a:schemeClr>
                </a:solidFill>
              </a:rPr>
              <a:t>continuous</a:t>
            </a:r>
            <a:r>
              <a:rPr lang="en-GB" sz="2400" i="1" dirty="0">
                <a:solidFill>
                  <a:schemeClr val="bg1">
                    <a:lumMod val="50000"/>
                  </a:schemeClr>
                </a:solidFill>
              </a:rPr>
              <a:t> input variables</a:t>
            </a:r>
            <a:endParaRPr lang="hu-HU" sz="2400" b="1" i="1" dirty="0">
              <a:solidFill>
                <a:schemeClr val="bg1">
                  <a:lumMod val="50000"/>
                </a:schemeClr>
              </a:solidFill>
            </a:endParaRPr>
          </a:p>
        </p:txBody>
      </p:sp>
      <p:sp>
        <p:nvSpPr>
          <p:cNvPr id="15" name="TextBox 14">
            <a:extLst>
              <a:ext uri="{FF2B5EF4-FFF2-40B4-BE49-F238E27FC236}">
                <a16:creationId xmlns:a16="http://schemas.microsoft.com/office/drawing/2014/main" id="{A5E9FF4C-94E8-67E8-9427-9E8F913E1D4F}"/>
              </a:ext>
            </a:extLst>
          </p:cNvPr>
          <p:cNvSpPr txBox="1"/>
          <p:nvPr/>
        </p:nvSpPr>
        <p:spPr>
          <a:xfrm>
            <a:off x="6060004" y="3565337"/>
            <a:ext cx="5369689" cy="1569660"/>
          </a:xfrm>
          <a:prstGeom prst="rect">
            <a:avLst/>
          </a:prstGeom>
          <a:noFill/>
        </p:spPr>
        <p:txBody>
          <a:bodyPr wrap="square" rtlCol="0">
            <a:spAutoFit/>
          </a:bodyPr>
          <a:lstStyle/>
          <a:p>
            <a:pPr marL="342900" indent="-342900">
              <a:buFont typeface="Arial" panose="020B0604020202020204" pitchFamily="34" charset="0"/>
              <a:buChar char="•"/>
            </a:pPr>
            <a:r>
              <a:rPr lang="hu-HU" sz="2400" i="1" dirty="0">
                <a:solidFill>
                  <a:schemeClr val="bg1">
                    <a:lumMod val="50000"/>
                  </a:schemeClr>
                </a:solidFill>
              </a:rPr>
              <a:t>e</a:t>
            </a:r>
            <a:r>
              <a:rPr lang="en-GB" sz="2400" i="1" dirty="0">
                <a:solidFill>
                  <a:schemeClr val="bg1">
                    <a:lumMod val="50000"/>
                  </a:schemeClr>
                </a:solidFill>
              </a:rPr>
              <a:t>ach </a:t>
            </a:r>
            <a:r>
              <a:rPr lang="en-GB" sz="2400" b="1" i="1" dirty="0">
                <a:solidFill>
                  <a:schemeClr val="bg1">
                    <a:lumMod val="50000"/>
                  </a:schemeClr>
                </a:solidFill>
              </a:rPr>
              <a:t>node in the tree represents a decision point </a:t>
            </a:r>
            <a:r>
              <a:rPr lang="en-GB" sz="2400" i="1" dirty="0">
                <a:solidFill>
                  <a:schemeClr val="bg1">
                    <a:lumMod val="50000"/>
                  </a:schemeClr>
                </a:solidFill>
              </a:rPr>
              <a:t>or test on a feature, and the branches represent the outcomes of these tests</a:t>
            </a:r>
            <a:endParaRPr lang="hu-HU" sz="2400" i="1" dirty="0">
              <a:solidFill>
                <a:schemeClr val="bg1">
                  <a:lumMod val="50000"/>
                </a:schemeClr>
              </a:solidFill>
            </a:endParaRPr>
          </a:p>
        </p:txBody>
      </p:sp>
      <p:grpSp>
        <p:nvGrpSpPr>
          <p:cNvPr id="33" name="Group 32">
            <a:extLst>
              <a:ext uri="{FF2B5EF4-FFF2-40B4-BE49-F238E27FC236}">
                <a16:creationId xmlns:a16="http://schemas.microsoft.com/office/drawing/2014/main" id="{0901D552-0CB9-7AA0-4439-C2B94971A51B}"/>
              </a:ext>
            </a:extLst>
          </p:cNvPr>
          <p:cNvGrpSpPr/>
          <p:nvPr/>
        </p:nvGrpSpPr>
        <p:grpSpPr>
          <a:xfrm>
            <a:off x="775651" y="2389172"/>
            <a:ext cx="4315516" cy="1910560"/>
            <a:chOff x="368034" y="2311795"/>
            <a:chExt cx="4315516" cy="1910560"/>
          </a:xfrm>
        </p:grpSpPr>
        <p:sp>
          <p:nvSpPr>
            <p:cNvPr id="6" name="Oval 5">
              <a:extLst>
                <a:ext uri="{FF2B5EF4-FFF2-40B4-BE49-F238E27FC236}">
                  <a16:creationId xmlns:a16="http://schemas.microsoft.com/office/drawing/2014/main" id="{84BDE9DC-F83A-0384-AA2A-03385825524E}"/>
                </a:ext>
              </a:extLst>
            </p:cNvPr>
            <p:cNvSpPr/>
            <p:nvPr/>
          </p:nvSpPr>
          <p:spPr>
            <a:xfrm>
              <a:off x="3066492" y="3793478"/>
              <a:ext cx="428877" cy="428877"/>
            </a:xfrm>
            <a:prstGeom prst="ellipse">
              <a:avLst/>
            </a:prstGeom>
            <a:solidFill>
              <a:schemeClr val="accent4">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9" name="Oval 8">
              <a:extLst>
                <a:ext uri="{FF2B5EF4-FFF2-40B4-BE49-F238E27FC236}">
                  <a16:creationId xmlns:a16="http://schemas.microsoft.com/office/drawing/2014/main" id="{A1009307-761F-7E92-2165-DDA49AAECA40}"/>
                </a:ext>
              </a:extLst>
            </p:cNvPr>
            <p:cNvSpPr/>
            <p:nvPr/>
          </p:nvSpPr>
          <p:spPr>
            <a:xfrm>
              <a:off x="2297515" y="2945164"/>
              <a:ext cx="428877" cy="428877"/>
            </a:xfrm>
            <a:prstGeom prst="ellipse">
              <a:avLst/>
            </a:prstGeom>
            <a:solidFill>
              <a:schemeClr val="accent4">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1" name="Oval 10">
              <a:extLst>
                <a:ext uri="{FF2B5EF4-FFF2-40B4-BE49-F238E27FC236}">
                  <a16:creationId xmlns:a16="http://schemas.microsoft.com/office/drawing/2014/main" id="{14228733-A7C8-F071-C86B-B7D3816ADD50}"/>
                </a:ext>
              </a:extLst>
            </p:cNvPr>
            <p:cNvSpPr/>
            <p:nvPr/>
          </p:nvSpPr>
          <p:spPr>
            <a:xfrm>
              <a:off x="4254673" y="3793477"/>
              <a:ext cx="428877" cy="428877"/>
            </a:xfrm>
            <a:prstGeom prst="ellipse">
              <a:avLst/>
            </a:prstGeom>
            <a:solidFill>
              <a:schemeClr val="accent4">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6" name="Straight Arrow Connector 15">
              <a:extLst>
                <a:ext uri="{FF2B5EF4-FFF2-40B4-BE49-F238E27FC236}">
                  <a16:creationId xmlns:a16="http://schemas.microsoft.com/office/drawing/2014/main" id="{E35BED6F-4113-AB3F-272B-A83C824F4492}"/>
                </a:ext>
              </a:extLst>
            </p:cNvPr>
            <p:cNvCxnSpPr>
              <a:cxnSpLocks/>
              <a:endCxn id="5" idx="0"/>
            </p:cNvCxnSpPr>
            <p:nvPr/>
          </p:nvCxnSpPr>
          <p:spPr>
            <a:xfrm flipH="1">
              <a:off x="1110252" y="2535936"/>
              <a:ext cx="1304166" cy="409228"/>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50195F-D4CC-5032-EFFD-2526B2D8B327}"/>
                </a:ext>
              </a:extLst>
            </p:cNvPr>
            <p:cNvCxnSpPr>
              <a:cxnSpLocks/>
              <a:stCxn id="4" idx="0"/>
              <a:endCxn id="9" idx="0"/>
            </p:cNvCxnSpPr>
            <p:nvPr/>
          </p:nvCxnSpPr>
          <p:spPr>
            <a:xfrm>
              <a:off x="2511954" y="2311795"/>
              <a:ext cx="0" cy="63336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C4B675D1-7C9B-810A-8332-339409812E7E}"/>
                </a:ext>
              </a:extLst>
            </p:cNvPr>
            <p:cNvCxnSpPr>
              <a:cxnSpLocks/>
              <a:endCxn id="11" idx="0"/>
            </p:cNvCxnSpPr>
            <p:nvPr/>
          </p:nvCxnSpPr>
          <p:spPr>
            <a:xfrm>
              <a:off x="3816119" y="3169304"/>
              <a:ext cx="652993" cy="624173"/>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0C49B8F-C595-EB9F-1DEC-E0FDDA8DD84B}"/>
                </a:ext>
              </a:extLst>
            </p:cNvPr>
            <p:cNvCxnSpPr>
              <a:cxnSpLocks/>
              <a:endCxn id="6" idx="0"/>
            </p:cNvCxnSpPr>
            <p:nvPr/>
          </p:nvCxnSpPr>
          <p:spPr>
            <a:xfrm flipH="1">
              <a:off x="3280931" y="3169304"/>
              <a:ext cx="535189" cy="62417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00C6AA0-CCDA-9CED-7C0B-FFA4A6B7FC05}"/>
                </a:ext>
              </a:extLst>
            </p:cNvPr>
            <p:cNvCxnSpPr>
              <a:cxnSpLocks/>
              <a:endCxn id="7" idx="0"/>
            </p:cNvCxnSpPr>
            <p:nvPr/>
          </p:nvCxnSpPr>
          <p:spPr>
            <a:xfrm>
              <a:off x="2480371" y="2535935"/>
              <a:ext cx="1335749" cy="409229"/>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64EB68CB-C24C-B974-EDB0-16C70C04CF0F}"/>
                </a:ext>
              </a:extLst>
            </p:cNvPr>
            <p:cNvSpPr/>
            <p:nvPr/>
          </p:nvSpPr>
          <p:spPr>
            <a:xfrm>
              <a:off x="2297515" y="2311795"/>
              <a:ext cx="428877" cy="428877"/>
            </a:xfrm>
            <a:prstGeom prst="ellipse">
              <a:avLst/>
            </a:prstGeom>
            <a:solidFill>
              <a:schemeClr val="accent4">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7" name="Oval 6">
              <a:extLst>
                <a:ext uri="{FF2B5EF4-FFF2-40B4-BE49-F238E27FC236}">
                  <a16:creationId xmlns:a16="http://schemas.microsoft.com/office/drawing/2014/main" id="{5CD63F7D-4736-CDB6-A2DB-885E2DBC4E46}"/>
                </a:ext>
              </a:extLst>
            </p:cNvPr>
            <p:cNvSpPr/>
            <p:nvPr/>
          </p:nvSpPr>
          <p:spPr>
            <a:xfrm>
              <a:off x="3601681" y="2945164"/>
              <a:ext cx="428877" cy="428877"/>
            </a:xfrm>
            <a:prstGeom prst="ellipse">
              <a:avLst/>
            </a:prstGeom>
            <a:solidFill>
              <a:schemeClr val="accent4">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26" name="Oval 25">
              <a:extLst>
                <a:ext uri="{FF2B5EF4-FFF2-40B4-BE49-F238E27FC236}">
                  <a16:creationId xmlns:a16="http://schemas.microsoft.com/office/drawing/2014/main" id="{16CFBB54-91C3-A454-989C-A9BC77942855}"/>
                </a:ext>
              </a:extLst>
            </p:cNvPr>
            <p:cNvSpPr/>
            <p:nvPr/>
          </p:nvSpPr>
          <p:spPr>
            <a:xfrm>
              <a:off x="368034" y="3793477"/>
              <a:ext cx="428877" cy="428877"/>
            </a:xfrm>
            <a:prstGeom prst="ellipse">
              <a:avLst/>
            </a:prstGeom>
            <a:solidFill>
              <a:schemeClr val="accent4">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27" name="Oval 26">
              <a:extLst>
                <a:ext uri="{FF2B5EF4-FFF2-40B4-BE49-F238E27FC236}">
                  <a16:creationId xmlns:a16="http://schemas.microsoft.com/office/drawing/2014/main" id="{7DCD95A2-0E14-852D-B241-5031E851B7B1}"/>
                </a:ext>
              </a:extLst>
            </p:cNvPr>
            <p:cNvSpPr/>
            <p:nvPr/>
          </p:nvSpPr>
          <p:spPr>
            <a:xfrm>
              <a:off x="1556215" y="3793476"/>
              <a:ext cx="428877" cy="428877"/>
            </a:xfrm>
            <a:prstGeom prst="ellipse">
              <a:avLst/>
            </a:prstGeom>
            <a:solidFill>
              <a:schemeClr val="accent4">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28" name="Straight Arrow Connector 27">
              <a:extLst>
                <a:ext uri="{FF2B5EF4-FFF2-40B4-BE49-F238E27FC236}">
                  <a16:creationId xmlns:a16="http://schemas.microsoft.com/office/drawing/2014/main" id="{B4BD0AE8-71B0-FD1B-01FF-13EA30D93A76}"/>
                </a:ext>
              </a:extLst>
            </p:cNvPr>
            <p:cNvCxnSpPr>
              <a:cxnSpLocks/>
              <a:endCxn id="27" idx="0"/>
            </p:cNvCxnSpPr>
            <p:nvPr/>
          </p:nvCxnSpPr>
          <p:spPr>
            <a:xfrm>
              <a:off x="1117661" y="3169303"/>
              <a:ext cx="652993" cy="624173"/>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3A60F1C6-032B-9854-7D6C-215CA173FDDB}"/>
                </a:ext>
              </a:extLst>
            </p:cNvPr>
            <p:cNvCxnSpPr>
              <a:cxnSpLocks/>
              <a:endCxn id="26" idx="0"/>
            </p:cNvCxnSpPr>
            <p:nvPr/>
          </p:nvCxnSpPr>
          <p:spPr>
            <a:xfrm flipH="1">
              <a:off x="582473" y="3169303"/>
              <a:ext cx="535189" cy="62417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6BD3B73-13F5-18C4-2361-81B2F298CB85}"/>
                </a:ext>
              </a:extLst>
            </p:cNvPr>
            <p:cNvSpPr/>
            <p:nvPr/>
          </p:nvSpPr>
          <p:spPr>
            <a:xfrm>
              <a:off x="895813" y="2945164"/>
              <a:ext cx="428877" cy="428877"/>
            </a:xfrm>
            <a:prstGeom prst="ellipse">
              <a:avLst/>
            </a:prstGeom>
            <a:solidFill>
              <a:schemeClr val="accent4">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30" name="Oval 29">
              <a:extLst>
                <a:ext uri="{FF2B5EF4-FFF2-40B4-BE49-F238E27FC236}">
                  <a16:creationId xmlns:a16="http://schemas.microsoft.com/office/drawing/2014/main" id="{176A4AF4-BC61-63B6-E094-B9601E666F26}"/>
                </a:ext>
              </a:extLst>
            </p:cNvPr>
            <p:cNvSpPr/>
            <p:nvPr/>
          </p:nvSpPr>
          <p:spPr>
            <a:xfrm>
              <a:off x="2297515" y="3793475"/>
              <a:ext cx="428877" cy="428877"/>
            </a:xfrm>
            <a:prstGeom prst="ellipse">
              <a:avLst/>
            </a:prstGeom>
            <a:solidFill>
              <a:schemeClr val="accent4">
                <a:lumMod val="20000"/>
                <a:lumOff val="80000"/>
              </a:schemeClr>
            </a:solidFill>
            <a:ln w="1905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31" name="Straight Arrow Connector 30">
              <a:extLst>
                <a:ext uri="{FF2B5EF4-FFF2-40B4-BE49-F238E27FC236}">
                  <a16:creationId xmlns:a16="http://schemas.microsoft.com/office/drawing/2014/main" id="{50A4CAE7-E194-61BB-C8A6-97A85CAE8183}"/>
                </a:ext>
              </a:extLst>
            </p:cNvPr>
            <p:cNvCxnSpPr>
              <a:cxnSpLocks/>
              <a:endCxn id="30" idx="0"/>
            </p:cNvCxnSpPr>
            <p:nvPr/>
          </p:nvCxnSpPr>
          <p:spPr>
            <a:xfrm>
              <a:off x="2511953" y="3374041"/>
              <a:ext cx="1" cy="419434"/>
            </a:xfrm>
            <a:prstGeom prst="straightConnector1">
              <a:avLst/>
            </a:prstGeom>
            <a:ln w="190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34" name="TextBox 33">
            <a:extLst>
              <a:ext uri="{FF2B5EF4-FFF2-40B4-BE49-F238E27FC236}">
                <a16:creationId xmlns:a16="http://schemas.microsoft.com/office/drawing/2014/main" id="{1388DE58-9BA8-A558-133D-8E23A987BB0A}"/>
              </a:ext>
            </a:extLst>
          </p:cNvPr>
          <p:cNvSpPr txBox="1"/>
          <p:nvPr/>
        </p:nvSpPr>
        <p:spPr>
          <a:xfrm>
            <a:off x="6054249" y="5195551"/>
            <a:ext cx="5185620" cy="830997"/>
          </a:xfrm>
          <a:prstGeom prst="rect">
            <a:avLst/>
          </a:prstGeom>
          <a:noFill/>
        </p:spPr>
        <p:txBody>
          <a:bodyPr wrap="square" rtlCol="0">
            <a:spAutoFit/>
          </a:bodyPr>
          <a:lstStyle/>
          <a:p>
            <a:pPr marL="342900" indent="-342900">
              <a:buFont typeface="Arial" panose="020B0604020202020204" pitchFamily="34" charset="0"/>
              <a:buChar char="•"/>
            </a:pPr>
            <a:r>
              <a:rPr lang="hu-HU" sz="2400" i="1" dirty="0">
                <a:solidFill>
                  <a:schemeClr val="bg1">
                    <a:lumMod val="50000"/>
                  </a:schemeClr>
                </a:solidFill>
              </a:rPr>
              <a:t>t</a:t>
            </a:r>
            <a:r>
              <a:rPr lang="en-GB" sz="2400" i="1" dirty="0">
                <a:solidFill>
                  <a:schemeClr val="bg1">
                    <a:lumMod val="50000"/>
                  </a:schemeClr>
                </a:solidFill>
              </a:rPr>
              <a:t>he </a:t>
            </a:r>
            <a:r>
              <a:rPr lang="en-GB" sz="2400" b="1" i="1" dirty="0">
                <a:solidFill>
                  <a:schemeClr val="bg1">
                    <a:lumMod val="50000"/>
                  </a:schemeClr>
                </a:solidFill>
              </a:rPr>
              <a:t>leaves</a:t>
            </a:r>
            <a:r>
              <a:rPr lang="en-GB" sz="2400" i="1" dirty="0">
                <a:solidFill>
                  <a:schemeClr val="bg1">
                    <a:lumMod val="50000"/>
                  </a:schemeClr>
                </a:solidFill>
              </a:rPr>
              <a:t> of the tree represent the final outcomes or predictions</a:t>
            </a:r>
            <a:endParaRPr lang="hu-HU" sz="2400" b="1" i="1" dirty="0">
              <a:solidFill>
                <a:schemeClr val="bg1">
                  <a:lumMod val="50000"/>
                </a:schemeClr>
              </a:solidFill>
            </a:endParaRPr>
          </a:p>
        </p:txBody>
      </p:sp>
    </p:spTree>
    <p:extLst>
      <p:ext uri="{BB962C8B-B14F-4D97-AF65-F5344CB8AC3E}">
        <p14:creationId xmlns:p14="http://schemas.microsoft.com/office/powerpoint/2010/main" val="24870494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 calcmode="lin" valueType="num">
                                      <p:cBhvr>
                                        <p:cTn id="7" dur="500" fill="hold"/>
                                        <p:tgtEl>
                                          <p:spTgt spid="33"/>
                                        </p:tgtEl>
                                        <p:attrNameLst>
                                          <p:attrName>ppt_w</p:attrName>
                                        </p:attrNameLst>
                                      </p:cBhvr>
                                      <p:tavLst>
                                        <p:tav tm="0">
                                          <p:val>
                                            <p:fltVal val="0"/>
                                          </p:val>
                                        </p:tav>
                                        <p:tav tm="100000">
                                          <p:val>
                                            <p:strVal val="#ppt_w"/>
                                          </p:val>
                                        </p:tav>
                                      </p:tavLst>
                                    </p:anim>
                                    <p:anim calcmode="lin" valueType="num">
                                      <p:cBhvr>
                                        <p:cTn id="8" dur="500" fill="hold"/>
                                        <p:tgtEl>
                                          <p:spTgt spid="33"/>
                                        </p:tgtEl>
                                        <p:attrNameLst>
                                          <p:attrName>ppt_h</p:attrName>
                                        </p:attrNameLst>
                                      </p:cBhvr>
                                      <p:tavLst>
                                        <p:tav tm="0">
                                          <p:val>
                                            <p:fltVal val="0"/>
                                          </p:val>
                                        </p:tav>
                                        <p:tav tm="100000">
                                          <p:val>
                                            <p:strVal val="#ppt_h"/>
                                          </p:val>
                                        </p:tav>
                                      </p:tavLst>
                                    </p:anim>
                                    <p:animEffect transition="in" filter="fade">
                                      <p:cBhvr>
                                        <p:cTn id="9" dur="500"/>
                                        <p:tgtEl>
                                          <p:spTgt spid="3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3"/>
                                        </p:tgtEl>
                                        <p:attrNameLst>
                                          <p:attrName>style.visibility</p:attrName>
                                        </p:attrNameLst>
                                      </p:cBhvr>
                                      <p:to>
                                        <p:strVal val="visible"/>
                                      </p:to>
                                    </p:set>
                                    <p:anim calcmode="lin" valueType="num">
                                      <p:cBhvr>
                                        <p:cTn id="14" dur="500" fill="hold"/>
                                        <p:tgtEl>
                                          <p:spTgt spid="13"/>
                                        </p:tgtEl>
                                        <p:attrNameLst>
                                          <p:attrName>ppt_w</p:attrName>
                                        </p:attrNameLst>
                                      </p:cBhvr>
                                      <p:tavLst>
                                        <p:tav tm="0">
                                          <p:val>
                                            <p:fltVal val="0"/>
                                          </p:val>
                                        </p:tav>
                                        <p:tav tm="100000">
                                          <p:val>
                                            <p:strVal val="#ppt_w"/>
                                          </p:val>
                                        </p:tav>
                                      </p:tavLst>
                                    </p:anim>
                                    <p:anim calcmode="lin" valueType="num">
                                      <p:cBhvr>
                                        <p:cTn id="15" dur="500" fill="hold"/>
                                        <p:tgtEl>
                                          <p:spTgt spid="13"/>
                                        </p:tgtEl>
                                        <p:attrNameLst>
                                          <p:attrName>ppt_h</p:attrName>
                                        </p:attrNameLst>
                                      </p:cBhvr>
                                      <p:tavLst>
                                        <p:tav tm="0">
                                          <p:val>
                                            <p:fltVal val="0"/>
                                          </p:val>
                                        </p:tav>
                                        <p:tav tm="100000">
                                          <p:val>
                                            <p:strVal val="#ppt_h"/>
                                          </p:val>
                                        </p:tav>
                                      </p:tavLst>
                                    </p:anim>
                                    <p:animEffect transition="in" filter="fade">
                                      <p:cBhvr>
                                        <p:cTn id="16" dur="500"/>
                                        <p:tgtEl>
                                          <p:spTgt spid="1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anim calcmode="lin" valueType="num">
                                      <p:cBhvr>
                                        <p:cTn id="21" dur="500" fill="hold"/>
                                        <p:tgtEl>
                                          <p:spTgt spid="14"/>
                                        </p:tgtEl>
                                        <p:attrNameLst>
                                          <p:attrName>ppt_w</p:attrName>
                                        </p:attrNameLst>
                                      </p:cBhvr>
                                      <p:tavLst>
                                        <p:tav tm="0">
                                          <p:val>
                                            <p:fltVal val="0"/>
                                          </p:val>
                                        </p:tav>
                                        <p:tav tm="100000">
                                          <p:val>
                                            <p:strVal val="#ppt_w"/>
                                          </p:val>
                                        </p:tav>
                                      </p:tavLst>
                                    </p:anim>
                                    <p:anim calcmode="lin" valueType="num">
                                      <p:cBhvr>
                                        <p:cTn id="22" dur="500" fill="hold"/>
                                        <p:tgtEl>
                                          <p:spTgt spid="14"/>
                                        </p:tgtEl>
                                        <p:attrNameLst>
                                          <p:attrName>ppt_h</p:attrName>
                                        </p:attrNameLst>
                                      </p:cBhvr>
                                      <p:tavLst>
                                        <p:tav tm="0">
                                          <p:val>
                                            <p:fltVal val="0"/>
                                          </p:val>
                                        </p:tav>
                                        <p:tav tm="100000">
                                          <p:val>
                                            <p:strVal val="#ppt_h"/>
                                          </p:val>
                                        </p:tav>
                                      </p:tavLst>
                                    </p:anim>
                                    <p:animEffect transition="in" filter="fade">
                                      <p:cBhvr>
                                        <p:cTn id="23" dur="500"/>
                                        <p:tgtEl>
                                          <p:spTgt spid="14"/>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5"/>
                                        </p:tgtEl>
                                        <p:attrNameLst>
                                          <p:attrName>style.visibility</p:attrName>
                                        </p:attrNameLst>
                                      </p:cBhvr>
                                      <p:to>
                                        <p:strVal val="visible"/>
                                      </p:to>
                                    </p:set>
                                    <p:anim calcmode="lin" valueType="num">
                                      <p:cBhvr>
                                        <p:cTn id="28" dur="500" fill="hold"/>
                                        <p:tgtEl>
                                          <p:spTgt spid="15"/>
                                        </p:tgtEl>
                                        <p:attrNameLst>
                                          <p:attrName>ppt_w</p:attrName>
                                        </p:attrNameLst>
                                      </p:cBhvr>
                                      <p:tavLst>
                                        <p:tav tm="0">
                                          <p:val>
                                            <p:fltVal val="0"/>
                                          </p:val>
                                        </p:tav>
                                        <p:tav tm="100000">
                                          <p:val>
                                            <p:strVal val="#ppt_w"/>
                                          </p:val>
                                        </p:tav>
                                      </p:tavLst>
                                    </p:anim>
                                    <p:anim calcmode="lin" valueType="num">
                                      <p:cBhvr>
                                        <p:cTn id="29" dur="500" fill="hold"/>
                                        <p:tgtEl>
                                          <p:spTgt spid="15"/>
                                        </p:tgtEl>
                                        <p:attrNameLst>
                                          <p:attrName>ppt_h</p:attrName>
                                        </p:attrNameLst>
                                      </p:cBhvr>
                                      <p:tavLst>
                                        <p:tav tm="0">
                                          <p:val>
                                            <p:fltVal val="0"/>
                                          </p:val>
                                        </p:tav>
                                        <p:tav tm="100000">
                                          <p:val>
                                            <p:strVal val="#ppt_h"/>
                                          </p:val>
                                        </p:tav>
                                      </p:tavLst>
                                    </p:anim>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34"/>
                                        </p:tgtEl>
                                        <p:attrNameLst>
                                          <p:attrName>style.visibility</p:attrName>
                                        </p:attrNameLst>
                                      </p:cBhvr>
                                      <p:to>
                                        <p:strVal val="visible"/>
                                      </p:to>
                                    </p:set>
                                    <p:anim calcmode="lin" valueType="num">
                                      <p:cBhvr>
                                        <p:cTn id="35" dur="500" fill="hold"/>
                                        <p:tgtEl>
                                          <p:spTgt spid="34"/>
                                        </p:tgtEl>
                                        <p:attrNameLst>
                                          <p:attrName>ppt_w</p:attrName>
                                        </p:attrNameLst>
                                      </p:cBhvr>
                                      <p:tavLst>
                                        <p:tav tm="0">
                                          <p:val>
                                            <p:fltVal val="0"/>
                                          </p:val>
                                        </p:tav>
                                        <p:tav tm="100000">
                                          <p:val>
                                            <p:strVal val="#ppt_w"/>
                                          </p:val>
                                        </p:tav>
                                      </p:tavLst>
                                    </p:anim>
                                    <p:anim calcmode="lin" valueType="num">
                                      <p:cBhvr>
                                        <p:cTn id="36" dur="500" fill="hold"/>
                                        <p:tgtEl>
                                          <p:spTgt spid="34"/>
                                        </p:tgtEl>
                                        <p:attrNameLst>
                                          <p:attrName>ppt_h</p:attrName>
                                        </p:attrNameLst>
                                      </p:cBhvr>
                                      <p:tavLst>
                                        <p:tav tm="0">
                                          <p:val>
                                            <p:fltVal val="0"/>
                                          </p:val>
                                        </p:tav>
                                        <p:tav tm="100000">
                                          <p:val>
                                            <p:strVal val="#ppt_h"/>
                                          </p:val>
                                        </p:tav>
                                      </p:tavLst>
                                    </p:anim>
                                    <p:animEffect transition="in" filter="fade">
                                      <p:cBhvr>
                                        <p:cTn id="3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5" grpId="0"/>
      <p:bldP spid="3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835D13-3D1C-F61E-FC9C-49E0A6EF4DC6}"/>
            </a:ext>
          </a:extLst>
        </p:cNvPr>
        <p:cNvGrpSpPr/>
        <p:nvPr/>
      </p:nvGrpSpPr>
      <p:grpSpPr>
        <a:xfrm>
          <a:off x="0" y="0"/>
          <a:ext cx="0" cy="0"/>
          <a:chOff x="0" y="0"/>
          <a:chExt cx="0" cy="0"/>
        </a:xfrm>
      </p:grpSpPr>
      <p:pic>
        <p:nvPicPr>
          <p:cNvPr id="360" name="Picture 359">
            <a:extLst>
              <a:ext uri="{FF2B5EF4-FFF2-40B4-BE49-F238E27FC236}">
                <a16:creationId xmlns:a16="http://schemas.microsoft.com/office/drawing/2014/main" id="{E8A9C2CF-4130-7C6C-3D0C-A14134DBAAE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76872" y="1020622"/>
            <a:ext cx="6667500" cy="5048250"/>
          </a:xfrm>
          <a:prstGeom prst="rect">
            <a:avLst/>
          </a:prstGeom>
        </p:spPr>
      </p:pic>
      <p:sp>
        <p:nvSpPr>
          <p:cNvPr id="361" name="Rectangle 360">
            <a:extLst>
              <a:ext uri="{FF2B5EF4-FFF2-40B4-BE49-F238E27FC236}">
                <a16:creationId xmlns:a16="http://schemas.microsoft.com/office/drawing/2014/main" id="{C7D88BB6-2C3A-3E95-B457-5BBD8118AAC4}"/>
              </a:ext>
            </a:extLst>
          </p:cNvPr>
          <p:cNvSpPr/>
          <p:nvPr/>
        </p:nvSpPr>
        <p:spPr>
          <a:xfrm>
            <a:off x="5290973" y="2027135"/>
            <a:ext cx="911411" cy="453081"/>
          </a:xfrm>
          <a:prstGeom prst="rect">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362" name="TextBox 4">
            <a:extLst>
              <a:ext uri="{FF2B5EF4-FFF2-40B4-BE49-F238E27FC236}">
                <a16:creationId xmlns:a16="http://schemas.microsoft.com/office/drawing/2014/main" id="{9C9B3FC7-947D-A834-CA8F-6BC9DD7880A2}"/>
              </a:ext>
            </a:extLst>
          </p:cNvPr>
          <p:cNvSpPr txBox="1"/>
          <p:nvPr/>
        </p:nvSpPr>
        <p:spPr>
          <a:xfrm>
            <a:off x="3775210" y="2069009"/>
            <a:ext cx="1345818" cy="369332"/>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b="1" dirty="0">
                <a:solidFill>
                  <a:srgbClr val="00B050"/>
                </a:solidFill>
              </a:rPr>
              <a:t>IRIS-SETOSA</a:t>
            </a:r>
          </a:p>
        </p:txBody>
      </p:sp>
      <p:sp>
        <p:nvSpPr>
          <p:cNvPr id="363" name="Rectangle 362">
            <a:extLst>
              <a:ext uri="{FF2B5EF4-FFF2-40B4-BE49-F238E27FC236}">
                <a16:creationId xmlns:a16="http://schemas.microsoft.com/office/drawing/2014/main" id="{0D752078-795C-4F81-D91A-7DEA7F8DF83A}"/>
              </a:ext>
            </a:extLst>
          </p:cNvPr>
          <p:cNvSpPr/>
          <p:nvPr/>
        </p:nvSpPr>
        <p:spPr>
          <a:xfrm>
            <a:off x="2947308" y="4725027"/>
            <a:ext cx="911411" cy="453081"/>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364" name="Rectangle 363">
            <a:extLst>
              <a:ext uri="{FF2B5EF4-FFF2-40B4-BE49-F238E27FC236}">
                <a16:creationId xmlns:a16="http://schemas.microsoft.com/office/drawing/2014/main" id="{E4797DB6-DF41-BA68-1034-FA21C374D0B3}"/>
              </a:ext>
            </a:extLst>
          </p:cNvPr>
          <p:cNvSpPr/>
          <p:nvPr/>
        </p:nvSpPr>
        <p:spPr>
          <a:xfrm>
            <a:off x="5694627" y="5561168"/>
            <a:ext cx="840259" cy="453081"/>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365" name="Rectangle 364">
            <a:extLst>
              <a:ext uri="{FF2B5EF4-FFF2-40B4-BE49-F238E27FC236}">
                <a16:creationId xmlns:a16="http://schemas.microsoft.com/office/drawing/2014/main" id="{BEA3B4F4-CCB3-3377-CD85-D0C7AAEF40D7}"/>
              </a:ext>
            </a:extLst>
          </p:cNvPr>
          <p:cNvSpPr/>
          <p:nvPr/>
        </p:nvSpPr>
        <p:spPr>
          <a:xfrm>
            <a:off x="7387503" y="4725027"/>
            <a:ext cx="870222" cy="453081"/>
          </a:xfrm>
          <a:prstGeom prst="rect">
            <a:avLst/>
          </a:prstGeom>
          <a:noFill/>
          <a:ln w="38100">
            <a:solidFill>
              <a:srgbClr val="FF5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366" name="TextBox 14">
            <a:extLst>
              <a:ext uri="{FF2B5EF4-FFF2-40B4-BE49-F238E27FC236}">
                <a16:creationId xmlns:a16="http://schemas.microsoft.com/office/drawing/2014/main" id="{44BF1437-2E6A-507C-3B73-15EE4CA1F537}"/>
              </a:ext>
            </a:extLst>
          </p:cNvPr>
          <p:cNvSpPr txBox="1"/>
          <p:nvPr/>
        </p:nvSpPr>
        <p:spPr>
          <a:xfrm>
            <a:off x="1052046" y="4766901"/>
            <a:ext cx="1816588" cy="369332"/>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b="1" dirty="0">
                <a:solidFill>
                  <a:srgbClr val="FF5050"/>
                </a:solidFill>
              </a:rPr>
              <a:t>IRIS-VERSICOLOR</a:t>
            </a:r>
          </a:p>
        </p:txBody>
      </p:sp>
      <p:sp>
        <p:nvSpPr>
          <p:cNvPr id="367" name="TextBox 15">
            <a:extLst>
              <a:ext uri="{FF2B5EF4-FFF2-40B4-BE49-F238E27FC236}">
                <a16:creationId xmlns:a16="http://schemas.microsoft.com/office/drawing/2014/main" id="{4D47ACF6-66FC-755F-F567-81A66781F4AB}"/>
              </a:ext>
            </a:extLst>
          </p:cNvPr>
          <p:cNvSpPr txBox="1"/>
          <p:nvPr/>
        </p:nvSpPr>
        <p:spPr>
          <a:xfrm>
            <a:off x="8613158" y="5254158"/>
            <a:ext cx="1623971" cy="369332"/>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b="1" dirty="0">
                <a:solidFill>
                  <a:srgbClr val="00B0F0"/>
                </a:solidFill>
              </a:rPr>
              <a:t>IRIS-VIRGINICA</a:t>
            </a:r>
          </a:p>
        </p:txBody>
      </p:sp>
      <p:sp>
        <p:nvSpPr>
          <p:cNvPr id="368" name="Rectangle 367">
            <a:extLst>
              <a:ext uri="{FF2B5EF4-FFF2-40B4-BE49-F238E27FC236}">
                <a16:creationId xmlns:a16="http://schemas.microsoft.com/office/drawing/2014/main" id="{E5CA5978-A83C-1539-08E6-29D8572B6665}"/>
              </a:ext>
            </a:extLst>
          </p:cNvPr>
          <p:cNvSpPr/>
          <p:nvPr/>
        </p:nvSpPr>
        <p:spPr>
          <a:xfrm>
            <a:off x="8386354" y="4725026"/>
            <a:ext cx="870224" cy="4530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369" name="Rectangle 368">
            <a:extLst>
              <a:ext uri="{FF2B5EF4-FFF2-40B4-BE49-F238E27FC236}">
                <a16:creationId xmlns:a16="http://schemas.microsoft.com/office/drawing/2014/main" id="{AE426224-5797-58AC-4AB8-25A7DEF55DA3}"/>
              </a:ext>
            </a:extLst>
          </p:cNvPr>
          <p:cNvSpPr/>
          <p:nvPr/>
        </p:nvSpPr>
        <p:spPr>
          <a:xfrm>
            <a:off x="6687518" y="5557050"/>
            <a:ext cx="870224" cy="4530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370" name="Rectangle 369">
            <a:extLst>
              <a:ext uri="{FF2B5EF4-FFF2-40B4-BE49-F238E27FC236}">
                <a16:creationId xmlns:a16="http://schemas.microsoft.com/office/drawing/2014/main" id="{1F1BE199-7DB8-8A39-F3C0-AE04F38A10A3}"/>
              </a:ext>
            </a:extLst>
          </p:cNvPr>
          <p:cNvSpPr/>
          <p:nvPr/>
        </p:nvSpPr>
        <p:spPr>
          <a:xfrm>
            <a:off x="3998787" y="4725026"/>
            <a:ext cx="855580" cy="4530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371" name="Rectangle 370">
            <a:extLst>
              <a:ext uri="{FF2B5EF4-FFF2-40B4-BE49-F238E27FC236}">
                <a16:creationId xmlns:a16="http://schemas.microsoft.com/office/drawing/2014/main" id="{7FA99701-B6CB-986B-D70C-3D99842485DE}"/>
              </a:ext>
            </a:extLst>
          </p:cNvPr>
          <p:cNvSpPr/>
          <p:nvPr/>
        </p:nvSpPr>
        <p:spPr>
          <a:xfrm>
            <a:off x="4988872" y="4725026"/>
            <a:ext cx="870224" cy="453082"/>
          </a:xfrm>
          <a:prstGeom prst="rect">
            <a:avLst/>
          </a:prstGeom>
          <a:noFill/>
          <a:ln w="381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Tree>
    <p:extLst>
      <p:ext uri="{BB962C8B-B14F-4D97-AF65-F5344CB8AC3E}">
        <p14:creationId xmlns:p14="http://schemas.microsoft.com/office/powerpoint/2010/main" val="36759221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CF9B4-9E16-FA38-6574-11B5B675FF25}"/>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5A922F8-4CED-6C4F-2310-11A77395827F}"/>
              </a:ext>
            </a:extLst>
          </p:cNvPr>
          <p:cNvSpPr/>
          <p:nvPr/>
        </p:nvSpPr>
        <p:spPr>
          <a:xfrm>
            <a:off x="1397540" y="423151"/>
            <a:ext cx="9396919" cy="590955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2131F7F3-5CC8-6685-A618-331152DA8104}"/>
              </a:ext>
            </a:extLst>
          </p:cNvPr>
          <p:cNvSpPr txBox="1"/>
          <p:nvPr/>
        </p:nvSpPr>
        <p:spPr>
          <a:xfrm>
            <a:off x="3005648" y="677714"/>
            <a:ext cx="6904252"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SIMPLE TO UNDERSTAND AND INTERPRET</a:t>
            </a:r>
            <a:endParaRPr lang="en-GB" sz="2400" b="1" i="1" dirty="0">
              <a:solidFill>
                <a:schemeClr val="tx1">
                  <a:lumMod val="50000"/>
                  <a:lumOff val="50000"/>
                </a:schemeClr>
              </a:solidFill>
            </a:endParaRPr>
          </a:p>
        </p:txBody>
      </p:sp>
      <p:sp>
        <p:nvSpPr>
          <p:cNvPr id="9" name="TextBox 8">
            <a:extLst>
              <a:ext uri="{FF2B5EF4-FFF2-40B4-BE49-F238E27FC236}">
                <a16:creationId xmlns:a16="http://schemas.microsoft.com/office/drawing/2014/main" id="{2C7A2024-3634-550B-8962-7A056535F556}"/>
              </a:ext>
            </a:extLst>
          </p:cNvPr>
          <p:cNvSpPr txBox="1"/>
          <p:nvPr/>
        </p:nvSpPr>
        <p:spPr>
          <a:xfrm>
            <a:off x="3005648" y="1139379"/>
            <a:ext cx="6904252" cy="1200329"/>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Decision trees are intuitive and easy to visualize. Non-technical employees can understand how decisions are made by examining the tree structure</a:t>
            </a:r>
            <a:endParaRPr lang="hu-HU" sz="3200" i="1" dirty="0">
              <a:solidFill>
                <a:schemeClr val="tx1">
                  <a:lumMod val="50000"/>
                  <a:lumOff val="50000"/>
                </a:schemeClr>
              </a:solidFill>
            </a:endParaRPr>
          </a:p>
        </p:txBody>
      </p:sp>
      <p:sp>
        <p:nvSpPr>
          <p:cNvPr id="7" name="L-Shape 6">
            <a:extLst>
              <a:ext uri="{FF2B5EF4-FFF2-40B4-BE49-F238E27FC236}">
                <a16:creationId xmlns:a16="http://schemas.microsoft.com/office/drawing/2014/main" id="{F7C37500-C51F-39F0-DF73-A0805CB9658A}"/>
              </a:ext>
            </a:extLst>
          </p:cNvPr>
          <p:cNvSpPr/>
          <p:nvPr/>
        </p:nvSpPr>
        <p:spPr>
          <a:xfrm rot="2559959" flipH="1">
            <a:off x="2424656" y="658973"/>
            <a:ext cx="278964" cy="511434"/>
          </a:xfrm>
          <a:prstGeom prst="corner">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C0D2DD50-3917-2361-95DE-C0BDA09A8F30}"/>
              </a:ext>
            </a:extLst>
          </p:cNvPr>
          <p:cNvSpPr txBox="1"/>
          <p:nvPr/>
        </p:nvSpPr>
        <p:spPr>
          <a:xfrm>
            <a:off x="3005648" y="2574809"/>
            <a:ext cx="7284246"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HANDLES BOTH NUMERICAL AND CATEGORICAL DATA</a:t>
            </a:r>
            <a:endParaRPr lang="en-GB" sz="2400" b="1" i="1" dirty="0">
              <a:solidFill>
                <a:schemeClr val="tx1">
                  <a:lumMod val="50000"/>
                  <a:lumOff val="50000"/>
                </a:schemeClr>
              </a:solidFill>
            </a:endParaRPr>
          </a:p>
        </p:txBody>
      </p:sp>
      <p:sp>
        <p:nvSpPr>
          <p:cNvPr id="10" name="TextBox 9">
            <a:extLst>
              <a:ext uri="{FF2B5EF4-FFF2-40B4-BE49-F238E27FC236}">
                <a16:creationId xmlns:a16="http://schemas.microsoft.com/office/drawing/2014/main" id="{5AF90744-AA1C-9D7E-1F1C-3AFE6466D54C}"/>
              </a:ext>
            </a:extLst>
          </p:cNvPr>
          <p:cNvSpPr txBox="1"/>
          <p:nvPr/>
        </p:nvSpPr>
        <p:spPr>
          <a:xfrm>
            <a:off x="3005648" y="3036474"/>
            <a:ext cx="6904252" cy="1200329"/>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Decision trees can work with various data types, making them versatile. No need for extensive pre-processing (e.g. one-hot encoding)</a:t>
            </a:r>
            <a:endParaRPr lang="hu-HU" sz="3200" i="1" dirty="0">
              <a:solidFill>
                <a:schemeClr val="tx1">
                  <a:lumMod val="50000"/>
                  <a:lumOff val="50000"/>
                </a:schemeClr>
              </a:solidFill>
            </a:endParaRPr>
          </a:p>
        </p:txBody>
      </p:sp>
      <p:sp>
        <p:nvSpPr>
          <p:cNvPr id="11" name="L-Shape 10">
            <a:extLst>
              <a:ext uri="{FF2B5EF4-FFF2-40B4-BE49-F238E27FC236}">
                <a16:creationId xmlns:a16="http://schemas.microsoft.com/office/drawing/2014/main" id="{E4405670-20AE-41BD-657C-B07B2B4798D8}"/>
              </a:ext>
            </a:extLst>
          </p:cNvPr>
          <p:cNvSpPr/>
          <p:nvPr/>
        </p:nvSpPr>
        <p:spPr>
          <a:xfrm rot="2559959" flipH="1">
            <a:off x="2424656" y="2556068"/>
            <a:ext cx="278964" cy="511434"/>
          </a:xfrm>
          <a:prstGeom prst="corner">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12" name="TextBox 11">
            <a:extLst>
              <a:ext uri="{FF2B5EF4-FFF2-40B4-BE49-F238E27FC236}">
                <a16:creationId xmlns:a16="http://schemas.microsoft.com/office/drawing/2014/main" id="{8D775023-22B7-BAD3-A0ED-D62A8DEF6DB5}"/>
              </a:ext>
            </a:extLst>
          </p:cNvPr>
          <p:cNvSpPr txBox="1"/>
          <p:nvPr/>
        </p:nvSpPr>
        <p:spPr>
          <a:xfrm>
            <a:off x="3005648" y="4498596"/>
            <a:ext cx="7284246"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NON-PARAMETRIC</a:t>
            </a:r>
            <a:endParaRPr lang="en-GB" sz="2400" b="1" i="1" dirty="0">
              <a:solidFill>
                <a:schemeClr val="tx1">
                  <a:lumMod val="50000"/>
                  <a:lumOff val="50000"/>
                </a:schemeClr>
              </a:solidFill>
            </a:endParaRPr>
          </a:p>
        </p:txBody>
      </p:sp>
      <p:sp>
        <p:nvSpPr>
          <p:cNvPr id="13" name="TextBox 12">
            <a:extLst>
              <a:ext uri="{FF2B5EF4-FFF2-40B4-BE49-F238E27FC236}">
                <a16:creationId xmlns:a16="http://schemas.microsoft.com/office/drawing/2014/main" id="{BD858C67-B0A7-C9B9-BD5E-EF6451201961}"/>
              </a:ext>
            </a:extLst>
          </p:cNvPr>
          <p:cNvSpPr txBox="1"/>
          <p:nvPr/>
        </p:nvSpPr>
        <p:spPr>
          <a:xfrm>
            <a:off x="3005648" y="4960261"/>
            <a:ext cx="6904252" cy="1200329"/>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Decision trees make no assumptions about the distribution of data, making them suitable for complex datasets</a:t>
            </a:r>
            <a:endParaRPr lang="hu-HU" sz="3200" i="1" dirty="0">
              <a:solidFill>
                <a:schemeClr val="tx1">
                  <a:lumMod val="50000"/>
                  <a:lumOff val="50000"/>
                </a:schemeClr>
              </a:solidFill>
            </a:endParaRPr>
          </a:p>
        </p:txBody>
      </p:sp>
      <p:sp>
        <p:nvSpPr>
          <p:cNvPr id="14" name="L-Shape 13">
            <a:extLst>
              <a:ext uri="{FF2B5EF4-FFF2-40B4-BE49-F238E27FC236}">
                <a16:creationId xmlns:a16="http://schemas.microsoft.com/office/drawing/2014/main" id="{08B7E745-8C87-04F9-725F-604AE34DFAFC}"/>
              </a:ext>
            </a:extLst>
          </p:cNvPr>
          <p:cNvSpPr/>
          <p:nvPr/>
        </p:nvSpPr>
        <p:spPr>
          <a:xfrm rot="2559959" flipH="1">
            <a:off x="2424656" y="4479855"/>
            <a:ext cx="278964" cy="511434"/>
          </a:xfrm>
          <a:prstGeom prst="corner">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3545830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animBg="1"/>
      <p:bldP spid="2" grpId="0"/>
      <p:bldP spid="10" grpId="0"/>
      <p:bldP spid="11" grpId="0" animBg="1"/>
      <p:bldP spid="12" grpId="0"/>
      <p:bldP spid="13" grpId="0"/>
      <p:bldP spid="14"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D736F2-0C84-B236-BB96-1F7E02078AAD}"/>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F66F913A-7FBC-46D5-C38F-17F450D23005}"/>
              </a:ext>
            </a:extLst>
          </p:cNvPr>
          <p:cNvSpPr/>
          <p:nvPr/>
        </p:nvSpPr>
        <p:spPr>
          <a:xfrm>
            <a:off x="1397540" y="423151"/>
            <a:ext cx="9396919" cy="590955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Box 7">
            <a:extLst>
              <a:ext uri="{FF2B5EF4-FFF2-40B4-BE49-F238E27FC236}">
                <a16:creationId xmlns:a16="http://schemas.microsoft.com/office/drawing/2014/main" id="{B2CA0C0F-5320-E6E8-A063-49CA316FA349}"/>
              </a:ext>
            </a:extLst>
          </p:cNvPr>
          <p:cNvSpPr txBox="1"/>
          <p:nvPr/>
        </p:nvSpPr>
        <p:spPr>
          <a:xfrm>
            <a:off x="3005648" y="677714"/>
            <a:ext cx="6904252"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FEATURE IMPORTANCE</a:t>
            </a:r>
            <a:endParaRPr lang="en-GB" sz="2400" b="1" i="1" dirty="0">
              <a:solidFill>
                <a:schemeClr val="tx1">
                  <a:lumMod val="50000"/>
                  <a:lumOff val="50000"/>
                </a:schemeClr>
              </a:solidFill>
            </a:endParaRPr>
          </a:p>
        </p:txBody>
      </p:sp>
      <p:sp>
        <p:nvSpPr>
          <p:cNvPr id="9" name="TextBox 8">
            <a:extLst>
              <a:ext uri="{FF2B5EF4-FFF2-40B4-BE49-F238E27FC236}">
                <a16:creationId xmlns:a16="http://schemas.microsoft.com/office/drawing/2014/main" id="{02813184-81B0-5F45-B60E-D075E28AB22E}"/>
              </a:ext>
            </a:extLst>
          </p:cNvPr>
          <p:cNvSpPr txBox="1"/>
          <p:nvPr/>
        </p:nvSpPr>
        <p:spPr>
          <a:xfrm>
            <a:off x="3005648" y="1139379"/>
            <a:ext cx="6904252" cy="1200329"/>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Decision trees can provide insight into which features are most important for making predicitons (e.g. root node and higher-level splits)</a:t>
            </a:r>
            <a:endParaRPr lang="hu-HU" sz="3200" i="1" dirty="0">
              <a:solidFill>
                <a:schemeClr val="tx1">
                  <a:lumMod val="50000"/>
                  <a:lumOff val="50000"/>
                </a:schemeClr>
              </a:solidFill>
            </a:endParaRPr>
          </a:p>
        </p:txBody>
      </p:sp>
      <p:sp>
        <p:nvSpPr>
          <p:cNvPr id="7" name="L-Shape 6">
            <a:extLst>
              <a:ext uri="{FF2B5EF4-FFF2-40B4-BE49-F238E27FC236}">
                <a16:creationId xmlns:a16="http://schemas.microsoft.com/office/drawing/2014/main" id="{9EA0260B-1BD0-6A40-69F6-7B80BE226C41}"/>
              </a:ext>
            </a:extLst>
          </p:cNvPr>
          <p:cNvSpPr/>
          <p:nvPr/>
        </p:nvSpPr>
        <p:spPr>
          <a:xfrm rot="2559959" flipH="1">
            <a:off x="2424656" y="658973"/>
            <a:ext cx="278964" cy="511434"/>
          </a:xfrm>
          <a:prstGeom prst="corner">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extBox 1">
            <a:extLst>
              <a:ext uri="{FF2B5EF4-FFF2-40B4-BE49-F238E27FC236}">
                <a16:creationId xmlns:a16="http://schemas.microsoft.com/office/drawing/2014/main" id="{7C1481B1-46E8-1F6C-DCBD-50B6670B65D1}"/>
              </a:ext>
            </a:extLst>
          </p:cNvPr>
          <p:cNvSpPr txBox="1"/>
          <p:nvPr/>
        </p:nvSpPr>
        <p:spPr>
          <a:xfrm>
            <a:off x="3005648" y="2574809"/>
            <a:ext cx="7284246"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HANDLING SMALL DATASETS</a:t>
            </a:r>
            <a:endParaRPr lang="en-GB" sz="2400" b="1" i="1" dirty="0">
              <a:solidFill>
                <a:schemeClr val="tx1">
                  <a:lumMod val="50000"/>
                  <a:lumOff val="50000"/>
                </a:schemeClr>
              </a:solidFill>
            </a:endParaRPr>
          </a:p>
        </p:txBody>
      </p:sp>
      <p:sp>
        <p:nvSpPr>
          <p:cNvPr id="10" name="TextBox 9">
            <a:extLst>
              <a:ext uri="{FF2B5EF4-FFF2-40B4-BE49-F238E27FC236}">
                <a16:creationId xmlns:a16="http://schemas.microsoft.com/office/drawing/2014/main" id="{5806B3E1-31FD-9D79-B95A-37DF6D329F5F}"/>
              </a:ext>
            </a:extLst>
          </p:cNvPr>
          <p:cNvSpPr txBox="1"/>
          <p:nvPr/>
        </p:nvSpPr>
        <p:spPr>
          <a:xfrm>
            <a:off x="3005648" y="3036474"/>
            <a:ext cx="6904252" cy="830997"/>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Effective even with limited data, especially compared to more complex models like neural networks</a:t>
            </a:r>
            <a:endParaRPr lang="hu-HU" sz="3200" i="1" dirty="0">
              <a:solidFill>
                <a:schemeClr val="tx1">
                  <a:lumMod val="50000"/>
                  <a:lumOff val="50000"/>
                </a:schemeClr>
              </a:solidFill>
            </a:endParaRPr>
          </a:p>
        </p:txBody>
      </p:sp>
      <p:sp>
        <p:nvSpPr>
          <p:cNvPr id="11" name="L-Shape 10">
            <a:extLst>
              <a:ext uri="{FF2B5EF4-FFF2-40B4-BE49-F238E27FC236}">
                <a16:creationId xmlns:a16="http://schemas.microsoft.com/office/drawing/2014/main" id="{6EC697AB-C311-2005-C0BF-50DE38F4B6BB}"/>
              </a:ext>
            </a:extLst>
          </p:cNvPr>
          <p:cNvSpPr/>
          <p:nvPr/>
        </p:nvSpPr>
        <p:spPr>
          <a:xfrm rot="2559959" flipH="1">
            <a:off x="2424656" y="2556068"/>
            <a:ext cx="278964" cy="511434"/>
          </a:xfrm>
          <a:prstGeom prst="corner">
            <a:avLst/>
          </a:prstGeom>
          <a:solidFill>
            <a:schemeClr val="accent6">
              <a:lumMod val="40000"/>
              <a:lumOff val="60000"/>
            </a:schemeClr>
          </a:solidFill>
          <a:ln>
            <a:solidFill>
              <a:schemeClr val="accent6">
                <a:lumMod val="40000"/>
                <a:lumOff val="6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dirty="0"/>
          </a:p>
        </p:txBody>
      </p:sp>
    </p:spTree>
    <p:extLst>
      <p:ext uri="{BB962C8B-B14F-4D97-AF65-F5344CB8AC3E}">
        <p14:creationId xmlns:p14="http://schemas.microsoft.com/office/powerpoint/2010/main" val="26279250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p:cTn id="7" dur="500" fill="hold"/>
                                        <p:tgtEl>
                                          <p:spTgt spid="8"/>
                                        </p:tgtEl>
                                        <p:attrNameLst>
                                          <p:attrName>ppt_w</p:attrName>
                                        </p:attrNameLst>
                                      </p:cBhvr>
                                      <p:tavLst>
                                        <p:tav tm="0">
                                          <p:val>
                                            <p:fltVal val="0"/>
                                          </p:val>
                                        </p:tav>
                                        <p:tav tm="100000">
                                          <p:val>
                                            <p:strVal val="#ppt_w"/>
                                          </p:val>
                                        </p:tav>
                                      </p:tavLst>
                                    </p:anim>
                                    <p:anim calcmode="lin" valueType="num">
                                      <p:cBhvr>
                                        <p:cTn id="8" dur="500" fill="hold"/>
                                        <p:tgtEl>
                                          <p:spTgt spid="8"/>
                                        </p:tgtEl>
                                        <p:attrNameLst>
                                          <p:attrName>ppt_h</p:attrName>
                                        </p:attrNameLst>
                                      </p:cBhvr>
                                      <p:tavLst>
                                        <p:tav tm="0">
                                          <p:val>
                                            <p:fltVal val="0"/>
                                          </p:val>
                                        </p:tav>
                                        <p:tav tm="100000">
                                          <p:val>
                                            <p:strVal val="#ppt_h"/>
                                          </p:val>
                                        </p:tav>
                                      </p:tavLst>
                                    </p:anim>
                                    <p:animEffect transition="in" filter="fade">
                                      <p:cBhvr>
                                        <p:cTn id="9" dur="500"/>
                                        <p:tgtEl>
                                          <p:spTgt spid="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9"/>
                                        </p:tgtEl>
                                        <p:attrNameLst>
                                          <p:attrName>style.visibility</p:attrName>
                                        </p:attrNameLst>
                                      </p:cBhvr>
                                      <p:to>
                                        <p:strVal val="visible"/>
                                      </p:to>
                                    </p:set>
                                    <p:anim calcmode="lin" valueType="num">
                                      <p:cBhvr>
                                        <p:cTn id="12" dur="500" fill="hold"/>
                                        <p:tgtEl>
                                          <p:spTgt spid="9"/>
                                        </p:tgtEl>
                                        <p:attrNameLst>
                                          <p:attrName>ppt_w</p:attrName>
                                        </p:attrNameLst>
                                      </p:cBhvr>
                                      <p:tavLst>
                                        <p:tav tm="0">
                                          <p:val>
                                            <p:fltVal val="0"/>
                                          </p:val>
                                        </p:tav>
                                        <p:tav tm="100000">
                                          <p:val>
                                            <p:strVal val="#ppt_w"/>
                                          </p:val>
                                        </p:tav>
                                      </p:tavLst>
                                    </p:anim>
                                    <p:anim calcmode="lin" valueType="num">
                                      <p:cBhvr>
                                        <p:cTn id="13" dur="500" fill="hold"/>
                                        <p:tgtEl>
                                          <p:spTgt spid="9"/>
                                        </p:tgtEl>
                                        <p:attrNameLst>
                                          <p:attrName>ppt_h</p:attrName>
                                        </p:attrNameLst>
                                      </p:cBhvr>
                                      <p:tavLst>
                                        <p:tav tm="0">
                                          <p:val>
                                            <p:fltVal val="0"/>
                                          </p:val>
                                        </p:tav>
                                        <p:tav tm="100000">
                                          <p:val>
                                            <p:strVal val="#ppt_h"/>
                                          </p:val>
                                        </p:tav>
                                      </p:tavLst>
                                    </p:anim>
                                    <p:animEffect transition="in" filter="fade">
                                      <p:cBhvr>
                                        <p:cTn id="14" dur="500"/>
                                        <p:tgtEl>
                                          <p:spTgt spid="9"/>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7" grpId="0" animBg="1"/>
      <p:bldP spid="2" grpId="0"/>
      <p:bldP spid="10" grpId="0"/>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CF9B4-9E16-FA38-6574-11B5B675FF25}"/>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C5A922F8-4CED-6C4F-2310-11A77395827F}"/>
              </a:ext>
            </a:extLst>
          </p:cNvPr>
          <p:cNvSpPr/>
          <p:nvPr/>
        </p:nvSpPr>
        <p:spPr>
          <a:xfrm>
            <a:off x="1397540" y="423151"/>
            <a:ext cx="9396919" cy="590955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D59DEEFF-614A-AF54-6DD9-694F62B26E6D}"/>
              </a:ext>
            </a:extLst>
          </p:cNvPr>
          <p:cNvSpPr txBox="1"/>
          <p:nvPr/>
        </p:nvSpPr>
        <p:spPr>
          <a:xfrm>
            <a:off x="3005648" y="755430"/>
            <a:ext cx="6904252"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OVERFITTING</a:t>
            </a:r>
            <a:endParaRPr lang="en-GB" sz="2400" b="1" i="1" dirty="0">
              <a:solidFill>
                <a:schemeClr val="tx1">
                  <a:lumMod val="50000"/>
                  <a:lumOff val="50000"/>
                </a:schemeClr>
              </a:solidFill>
            </a:endParaRPr>
          </a:p>
        </p:txBody>
      </p:sp>
      <p:sp>
        <p:nvSpPr>
          <p:cNvPr id="4" name="TextBox 3">
            <a:extLst>
              <a:ext uri="{FF2B5EF4-FFF2-40B4-BE49-F238E27FC236}">
                <a16:creationId xmlns:a16="http://schemas.microsoft.com/office/drawing/2014/main" id="{5C0C1CF3-5B7A-FB3B-1B2D-DDE0C092DD67}"/>
              </a:ext>
            </a:extLst>
          </p:cNvPr>
          <p:cNvSpPr txBox="1"/>
          <p:nvPr/>
        </p:nvSpPr>
        <p:spPr>
          <a:xfrm>
            <a:off x="3005648" y="1217095"/>
            <a:ext cx="6904252" cy="1569660"/>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Decision trees can easily overfit the training data, especially if the tree is very deep. This occurs when the tree becomes too complex, capturing noise instead of the true data pattern.</a:t>
            </a:r>
          </a:p>
        </p:txBody>
      </p:sp>
      <p:sp>
        <p:nvSpPr>
          <p:cNvPr id="5" name="Multiplication Sign 4">
            <a:extLst>
              <a:ext uri="{FF2B5EF4-FFF2-40B4-BE49-F238E27FC236}">
                <a16:creationId xmlns:a16="http://schemas.microsoft.com/office/drawing/2014/main" id="{FC2A4CEE-9BEE-CE55-0AEA-40D1EA3ABDA1}"/>
              </a:ext>
            </a:extLst>
          </p:cNvPr>
          <p:cNvSpPr/>
          <p:nvPr/>
        </p:nvSpPr>
        <p:spPr>
          <a:xfrm>
            <a:off x="2238065" y="682560"/>
            <a:ext cx="618687" cy="618687"/>
          </a:xfrm>
          <a:prstGeom prst="mathMultiply">
            <a:avLst/>
          </a:prstGeom>
          <a:solidFill>
            <a:srgbClr val="FF9999"/>
          </a:solidFill>
          <a:ln>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80CEFD97-C37F-84C4-2928-20D83840E48A}"/>
              </a:ext>
            </a:extLst>
          </p:cNvPr>
          <p:cNvSpPr txBox="1"/>
          <p:nvPr/>
        </p:nvSpPr>
        <p:spPr>
          <a:xfrm>
            <a:off x="3005648" y="2894350"/>
            <a:ext cx="6904252"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INSTABILITY (HIGH VARIANCE)</a:t>
            </a:r>
            <a:endParaRPr lang="en-GB" sz="2400" b="1" i="1" dirty="0">
              <a:solidFill>
                <a:schemeClr val="tx1">
                  <a:lumMod val="50000"/>
                  <a:lumOff val="50000"/>
                </a:schemeClr>
              </a:solidFill>
            </a:endParaRPr>
          </a:p>
        </p:txBody>
      </p:sp>
      <p:sp>
        <p:nvSpPr>
          <p:cNvPr id="10" name="TextBox 9">
            <a:extLst>
              <a:ext uri="{FF2B5EF4-FFF2-40B4-BE49-F238E27FC236}">
                <a16:creationId xmlns:a16="http://schemas.microsoft.com/office/drawing/2014/main" id="{93DD998C-DC1F-F879-5C3E-4E00AB2337B0}"/>
              </a:ext>
            </a:extLst>
          </p:cNvPr>
          <p:cNvSpPr txBox="1"/>
          <p:nvPr/>
        </p:nvSpPr>
        <p:spPr>
          <a:xfrm>
            <a:off x="3005648" y="3356015"/>
            <a:ext cx="6904252" cy="1200329"/>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Small changes in the data can lead to significantly different trees because of the hierarchical nature of splits. This makes decision trees less robust.</a:t>
            </a:r>
          </a:p>
        </p:txBody>
      </p:sp>
      <p:sp>
        <p:nvSpPr>
          <p:cNvPr id="11" name="Multiplication Sign 10">
            <a:extLst>
              <a:ext uri="{FF2B5EF4-FFF2-40B4-BE49-F238E27FC236}">
                <a16:creationId xmlns:a16="http://schemas.microsoft.com/office/drawing/2014/main" id="{28C4EB41-4641-A338-A73C-BDA44FEF9580}"/>
              </a:ext>
            </a:extLst>
          </p:cNvPr>
          <p:cNvSpPr/>
          <p:nvPr/>
        </p:nvSpPr>
        <p:spPr>
          <a:xfrm>
            <a:off x="2238065" y="2821480"/>
            <a:ext cx="618687" cy="618687"/>
          </a:xfrm>
          <a:prstGeom prst="mathMultiply">
            <a:avLst/>
          </a:prstGeom>
          <a:solidFill>
            <a:srgbClr val="FF9999"/>
          </a:solidFill>
          <a:ln>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E9E3B38F-EB6B-80AF-5286-D2B1FDF0D4C6}"/>
              </a:ext>
            </a:extLst>
          </p:cNvPr>
          <p:cNvSpPr txBox="1"/>
          <p:nvPr/>
        </p:nvSpPr>
        <p:spPr>
          <a:xfrm>
            <a:off x="3005648" y="4667324"/>
            <a:ext cx="6904252"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GREEDY SPLITTING</a:t>
            </a:r>
            <a:endParaRPr lang="en-GB" sz="2400" b="1" i="1" dirty="0">
              <a:solidFill>
                <a:schemeClr val="tx1">
                  <a:lumMod val="50000"/>
                  <a:lumOff val="50000"/>
                </a:schemeClr>
              </a:solidFill>
            </a:endParaRPr>
          </a:p>
        </p:txBody>
      </p:sp>
      <p:sp>
        <p:nvSpPr>
          <p:cNvPr id="13" name="TextBox 12">
            <a:extLst>
              <a:ext uri="{FF2B5EF4-FFF2-40B4-BE49-F238E27FC236}">
                <a16:creationId xmlns:a16="http://schemas.microsoft.com/office/drawing/2014/main" id="{F6F92E6E-C0C4-D826-F689-751BE922A172}"/>
              </a:ext>
            </a:extLst>
          </p:cNvPr>
          <p:cNvSpPr txBox="1"/>
          <p:nvPr/>
        </p:nvSpPr>
        <p:spPr>
          <a:xfrm>
            <a:off x="3005648" y="5128989"/>
            <a:ext cx="6904252" cy="830997"/>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The algorithm selects the best split greedily – it does not backtrack or revise earlier decisions</a:t>
            </a:r>
          </a:p>
        </p:txBody>
      </p:sp>
      <p:sp>
        <p:nvSpPr>
          <p:cNvPr id="14" name="Multiplication Sign 13">
            <a:extLst>
              <a:ext uri="{FF2B5EF4-FFF2-40B4-BE49-F238E27FC236}">
                <a16:creationId xmlns:a16="http://schemas.microsoft.com/office/drawing/2014/main" id="{CBE41E30-67FF-D8D3-D652-EDF10D416AD3}"/>
              </a:ext>
            </a:extLst>
          </p:cNvPr>
          <p:cNvSpPr/>
          <p:nvPr/>
        </p:nvSpPr>
        <p:spPr>
          <a:xfrm>
            <a:off x="2238065" y="4594454"/>
            <a:ext cx="618687" cy="618687"/>
          </a:xfrm>
          <a:prstGeom prst="mathMultiply">
            <a:avLst/>
          </a:prstGeom>
          <a:solidFill>
            <a:srgbClr val="FF9999"/>
          </a:solidFill>
          <a:ln>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4396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2" grpId="0"/>
      <p:bldP spid="10" grpId="0"/>
      <p:bldP spid="11" grpId="0" animBg="1"/>
      <p:bldP spid="12" grpId="0"/>
      <p:bldP spid="13" grpId="0"/>
      <p:bldP spid="14"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999F71-DB9A-5F06-9737-8FD4CD8F1447}"/>
            </a:ext>
          </a:extLst>
        </p:cNvPr>
        <p:cNvGrpSpPr/>
        <p:nvPr/>
      </p:nvGrpSpPr>
      <p:grpSpPr>
        <a:xfrm>
          <a:off x="0" y="0"/>
          <a:ext cx="0" cy="0"/>
          <a:chOff x="0" y="0"/>
          <a:chExt cx="0" cy="0"/>
        </a:xfrm>
      </p:grpSpPr>
      <p:sp>
        <p:nvSpPr>
          <p:cNvPr id="6" name="Rectangle: Rounded Corners 5">
            <a:extLst>
              <a:ext uri="{FF2B5EF4-FFF2-40B4-BE49-F238E27FC236}">
                <a16:creationId xmlns:a16="http://schemas.microsoft.com/office/drawing/2014/main" id="{EC06599D-04E8-AA2A-AAE7-7263ECFE92AB}"/>
              </a:ext>
            </a:extLst>
          </p:cNvPr>
          <p:cNvSpPr/>
          <p:nvPr/>
        </p:nvSpPr>
        <p:spPr>
          <a:xfrm>
            <a:off x="1397540" y="423151"/>
            <a:ext cx="9396919" cy="5909553"/>
          </a:xfrm>
          <a:prstGeom prst="roundRect">
            <a:avLst/>
          </a:prstGeom>
          <a:solidFill>
            <a:schemeClr val="bg1">
              <a:lumMod val="95000"/>
            </a:schemeClr>
          </a:solidFill>
          <a:ln>
            <a:solidFill>
              <a:schemeClr val="bg1">
                <a:lumMod val="9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 name="TextBox 2">
            <a:extLst>
              <a:ext uri="{FF2B5EF4-FFF2-40B4-BE49-F238E27FC236}">
                <a16:creationId xmlns:a16="http://schemas.microsoft.com/office/drawing/2014/main" id="{89F2E5BF-EF03-BDF8-7FF1-BCFB6120BE74}"/>
              </a:ext>
            </a:extLst>
          </p:cNvPr>
          <p:cNvSpPr txBox="1"/>
          <p:nvPr/>
        </p:nvSpPr>
        <p:spPr>
          <a:xfrm>
            <a:off x="3005648" y="801732"/>
            <a:ext cx="6904252"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BIAS TOWARDS FEATURES WITH MORE LEVELS</a:t>
            </a:r>
            <a:endParaRPr lang="en-GB" sz="2400" b="1" i="1" dirty="0">
              <a:solidFill>
                <a:schemeClr val="tx1">
                  <a:lumMod val="50000"/>
                  <a:lumOff val="50000"/>
                </a:schemeClr>
              </a:solidFill>
            </a:endParaRPr>
          </a:p>
        </p:txBody>
      </p:sp>
      <p:sp>
        <p:nvSpPr>
          <p:cNvPr id="4" name="TextBox 3">
            <a:extLst>
              <a:ext uri="{FF2B5EF4-FFF2-40B4-BE49-F238E27FC236}">
                <a16:creationId xmlns:a16="http://schemas.microsoft.com/office/drawing/2014/main" id="{17BA027E-BCC6-597C-F21A-28C128DEA084}"/>
              </a:ext>
            </a:extLst>
          </p:cNvPr>
          <p:cNvSpPr txBox="1"/>
          <p:nvPr/>
        </p:nvSpPr>
        <p:spPr>
          <a:xfrm>
            <a:off x="3005648" y="1263397"/>
            <a:ext cx="6904252" cy="1200329"/>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Features with more categorical or distinct values are more likely to be chosen as splits (they may appear to have higher information gain).</a:t>
            </a:r>
          </a:p>
        </p:txBody>
      </p:sp>
      <p:sp>
        <p:nvSpPr>
          <p:cNvPr id="5" name="Multiplication Sign 4">
            <a:extLst>
              <a:ext uri="{FF2B5EF4-FFF2-40B4-BE49-F238E27FC236}">
                <a16:creationId xmlns:a16="http://schemas.microsoft.com/office/drawing/2014/main" id="{C6C26389-5F92-D215-3E05-0D0896F4BD5E}"/>
              </a:ext>
            </a:extLst>
          </p:cNvPr>
          <p:cNvSpPr/>
          <p:nvPr/>
        </p:nvSpPr>
        <p:spPr>
          <a:xfrm>
            <a:off x="2238065" y="728862"/>
            <a:ext cx="618687" cy="618687"/>
          </a:xfrm>
          <a:prstGeom prst="mathMultiply">
            <a:avLst/>
          </a:prstGeom>
          <a:solidFill>
            <a:srgbClr val="FF9999"/>
          </a:solidFill>
          <a:ln>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extBox 1">
            <a:extLst>
              <a:ext uri="{FF2B5EF4-FFF2-40B4-BE49-F238E27FC236}">
                <a16:creationId xmlns:a16="http://schemas.microsoft.com/office/drawing/2014/main" id="{FE55E836-063C-011F-6AD2-695FAA5C5091}"/>
              </a:ext>
            </a:extLst>
          </p:cNvPr>
          <p:cNvSpPr txBox="1"/>
          <p:nvPr/>
        </p:nvSpPr>
        <p:spPr>
          <a:xfrm>
            <a:off x="3005648" y="2616561"/>
            <a:ext cx="6904252"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NOT SUITABLE FOR HIGH-DIMENSIONAL DATA</a:t>
            </a:r>
            <a:endParaRPr lang="en-GB" sz="2400" b="1" i="1" dirty="0">
              <a:solidFill>
                <a:schemeClr val="tx1">
                  <a:lumMod val="50000"/>
                  <a:lumOff val="50000"/>
                </a:schemeClr>
              </a:solidFill>
            </a:endParaRPr>
          </a:p>
        </p:txBody>
      </p:sp>
      <p:sp>
        <p:nvSpPr>
          <p:cNvPr id="10" name="TextBox 9">
            <a:extLst>
              <a:ext uri="{FF2B5EF4-FFF2-40B4-BE49-F238E27FC236}">
                <a16:creationId xmlns:a16="http://schemas.microsoft.com/office/drawing/2014/main" id="{89A9BDF4-BC3D-00B8-12B1-907056E3E38E}"/>
              </a:ext>
            </a:extLst>
          </p:cNvPr>
          <p:cNvSpPr txBox="1"/>
          <p:nvPr/>
        </p:nvSpPr>
        <p:spPr>
          <a:xfrm>
            <a:off x="3005648" y="3078226"/>
            <a:ext cx="6904252" cy="1200329"/>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In datasets with many features or sparse data, decision trees may struggle to indentify meaningful splits without overfitting.</a:t>
            </a:r>
          </a:p>
        </p:txBody>
      </p:sp>
      <p:sp>
        <p:nvSpPr>
          <p:cNvPr id="11" name="Multiplication Sign 10">
            <a:extLst>
              <a:ext uri="{FF2B5EF4-FFF2-40B4-BE49-F238E27FC236}">
                <a16:creationId xmlns:a16="http://schemas.microsoft.com/office/drawing/2014/main" id="{41D7740E-6B42-CF4C-2B93-008D1CC6F4E1}"/>
              </a:ext>
            </a:extLst>
          </p:cNvPr>
          <p:cNvSpPr/>
          <p:nvPr/>
        </p:nvSpPr>
        <p:spPr>
          <a:xfrm>
            <a:off x="2238065" y="2543691"/>
            <a:ext cx="618687" cy="618687"/>
          </a:xfrm>
          <a:prstGeom prst="mathMultiply">
            <a:avLst/>
          </a:prstGeom>
          <a:solidFill>
            <a:srgbClr val="FF9999"/>
          </a:solidFill>
          <a:ln>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Box 11">
            <a:extLst>
              <a:ext uri="{FF2B5EF4-FFF2-40B4-BE49-F238E27FC236}">
                <a16:creationId xmlns:a16="http://schemas.microsoft.com/office/drawing/2014/main" id="{5AD5A687-F7F3-1D34-FE0C-F65EADAC8B6E}"/>
              </a:ext>
            </a:extLst>
          </p:cNvPr>
          <p:cNvSpPr txBox="1"/>
          <p:nvPr/>
        </p:nvSpPr>
        <p:spPr>
          <a:xfrm>
            <a:off x="3005648" y="4447410"/>
            <a:ext cx="6904252" cy="461665"/>
          </a:xfrm>
          <a:prstGeom prst="rect">
            <a:avLst/>
          </a:prstGeom>
          <a:noFill/>
        </p:spPr>
        <p:txBody>
          <a:bodyPr wrap="square" rtlCol="0">
            <a:spAutoFit/>
          </a:bodyPr>
          <a:lstStyle/>
          <a:p>
            <a:pPr>
              <a:defRPr>
                <a:solidFill>
                  <a:srgbClr val="595959"/>
                </a:solidFill>
              </a:defRPr>
            </a:pPr>
            <a:r>
              <a:rPr lang="hu-HU" sz="2400" b="1" i="1" dirty="0">
                <a:solidFill>
                  <a:schemeClr val="tx1">
                    <a:lumMod val="50000"/>
                    <a:lumOff val="50000"/>
                  </a:schemeClr>
                </a:solidFill>
              </a:rPr>
              <a:t>POOR PERFORMANCE WITH IMBALANCED DATA</a:t>
            </a:r>
            <a:endParaRPr lang="en-GB" sz="2400" b="1" i="1" dirty="0">
              <a:solidFill>
                <a:schemeClr val="tx1">
                  <a:lumMod val="50000"/>
                  <a:lumOff val="50000"/>
                </a:schemeClr>
              </a:solidFill>
            </a:endParaRPr>
          </a:p>
        </p:txBody>
      </p:sp>
      <p:sp>
        <p:nvSpPr>
          <p:cNvPr id="13" name="TextBox 12">
            <a:extLst>
              <a:ext uri="{FF2B5EF4-FFF2-40B4-BE49-F238E27FC236}">
                <a16:creationId xmlns:a16="http://schemas.microsoft.com/office/drawing/2014/main" id="{66C94D04-9F17-5FF0-49F6-9E1627CBA135}"/>
              </a:ext>
            </a:extLst>
          </p:cNvPr>
          <p:cNvSpPr txBox="1"/>
          <p:nvPr/>
        </p:nvSpPr>
        <p:spPr>
          <a:xfrm>
            <a:off x="3005648" y="4909075"/>
            <a:ext cx="6904252" cy="1200329"/>
          </a:xfrm>
          <a:prstGeom prst="rect">
            <a:avLst/>
          </a:prstGeom>
          <a:noFill/>
        </p:spPr>
        <p:txBody>
          <a:bodyPr wrap="square" rtlCol="0">
            <a:spAutoFit/>
          </a:bodyPr>
          <a:lstStyle/>
          <a:p>
            <a:pPr>
              <a:defRPr>
                <a:solidFill>
                  <a:srgbClr val="595959"/>
                </a:solidFill>
              </a:defRPr>
            </a:pPr>
            <a:r>
              <a:rPr lang="hu-HU" sz="2400" i="1" dirty="0">
                <a:solidFill>
                  <a:schemeClr val="tx1">
                    <a:lumMod val="50000"/>
                    <a:lumOff val="50000"/>
                  </a:schemeClr>
                </a:solidFill>
              </a:rPr>
              <a:t>If one class dominates, the algorithm may favor the dominant class, leading to poor predictions for the minority class</a:t>
            </a:r>
          </a:p>
        </p:txBody>
      </p:sp>
      <p:sp>
        <p:nvSpPr>
          <p:cNvPr id="14" name="Multiplication Sign 13">
            <a:extLst>
              <a:ext uri="{FF2B5EF4-FFF2-40B4-BE49-F238E27FC236}">
                <a16:creationId xmlns:a16="http://schemas.microsoft.com/office/drawing/2014/main" id="{846CD69C-8A3E-D9E3-1EA4-483142F977C5}"/>
              </a:ext>
            </a:extLst>
          </p:cNvPr>
          <p:cNvSpPr/>
          <p:nvPr/>
        </p:nvSpPr>
        <p:spPr>
          <a:xfrm>
            <a:off x="2238065" y="4374540"/>
            <a:ext cx="618687" cy="618687"/>
          </a:xfrm>
          <a:prstGeom prst="mathMultiply">
            <a:avLst/>
          </a:prstGeom>
          <a:solidFill>
            <a:srgbClr val="FF9999"/>
          </a:solidFill>
          <a:ln>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638906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p:cTn id="12" dur="500" fill="hold"/>
                                        <p:tgtEl>
                                          <p:spTgt spid="4"/>
                                        </p:tgtEl>
                                        <p:attrNameLst>
                                          <p:attrName>ppt_w</p:attrName>
                                        </p:attrNameLst>
                                      </p:cBhvr>
                                      <p:tavLst>
                                        <p:tav tm="0">
                                          <p:val>
                                            <p:fltVal val="0"/>
                                          </p:val>
                                        </p:tav>
                                        <p:tav tm="100000">
                                          <p:val>
                                            <p:strVal val="#ppt_w"/>
                                          </p:val>
                                        </p:tav>
                                      </p:tavLst>
                                    </p:anim>
                                    <p:anim calcmode="lin" valueType="num">
                                      <p:cBhvr>
                                        <p:cTn id="13" dur="500" fill="hold"/>
                                        <p:tgtEl>
                                          <p:spTgt spid="4"/>
                                        </p:tgtEl>
                                        <p:attrNameLst>
                                          <p:attrName>ppt_h</p:attrName>
                                        </p:attrNameLst>
                                      </p:cBhvr>
                                      <p:tavLst>
                                        <p:tav tm="0">
                                          <p:val>
                                            <p:fltVal val="0"/>
                                          </p:val>
                                        </p:tav>
                                        <p:tav tm="100000">
                                          <p:val>
                                            <p:strVal val="#ppt_h"/>
                                          </p:val>
                                        </p:tav>
                                      </p:tavLst>
                                    </p:anim>
                                    <p:animEffect transition="in" filter="fade">
                                      <p:cBhvr>
                                        <p:cTn id="14" dur="500"/>
                                        <p:tgtEl>
                                          <p:spTgt spid="4"/>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anim calcmode="lin" valueType="num">
                                      <p:cBhvr>
                                        <p:cTn id="17" dur="500" fill="hold"/>
                                        <p:tgtEl>
                                          <p:spTgt spid="5"/>
                                        </p:tgtEl>
                                        <p:attrNameLst>
                                          <p:attrName>ppt_w</p:attrName>
                                        </p:attrNameLst>
                                      </p:cBhvr>
                                      <p:tavLst>
                                        <p:tav tm="0">
                                          <p:val>
                                            <p:fltVal val="0"/>
                                          </p:val>
                                        </p:tav>
                                        <p:tav tm="100000">
                                          <p:val>
                                            <p:strVal val="#ppt_w"/>
                                          </p:val>
                                        </p:tav>
                                      </p:tavLst>
                                    </p:anim>
                                    <p:anim calcmode="lin" valueType="num">
                                      <p:cBhvr>
                                        <p:cTn id="18" dur="500" fill="hold"/>
                                        <p:tgtEl>
                                          <p:spTgt spid="5"/>
                                        </p:tgtEl>
                                        <p:attrNameLst>
                                          <p:attrName>ppt_h</p:attrName>
                                        </p:attrNameLst>
                                      </p:cBhvr>
                                      <p:tavLst>
                                        <p:tav tm="0">
                                          <p:val>
                                            <p:fltVal val="0"/>
                                          </p:val>
                                        </p:tav>
                                        <p:tav tm="100000">
                                          <p:val>
                                            <p:strVal val="#ppt_h"/>
                                          </p:val>
                                        </p:tav>
                                      </p:tavLst>
                                    </p:anim>
                                    <p:animEffect transition="in" filter="fade">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53" presetClass="entr" presetSubtype="16"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 calcmode="lin" valueType="num">
                                      <p:cBhvr>
                                        <p:cTn id="24" dur="500" fill="hold"/>
                                        <p:tgtEl>
                                          <p:spTgt spid="2"/>
                                        </p:tgtEl>
                                        <p:attrNameLst>
                                          <p:attrName>ppt_w</p:attrName>
                                        </p:attrNameLst>
                                      </p:cBhvr>
                                      <p:tavLst>
                                        <p:tav tm="0">
                                          <p:val>
                                            <p:fltVal val="0"/>
                                          </p:val>
                                        </p:tav>
                                        <p:tav tm="100000">
                                          <p:val>
                                            <p:strVal val="#ppt_w"/>
                                          </p:val>
                                        </p:tav>
                                      </p:tavLst>
                                    </p:anim>
                                    <p:anim calcmode="lin" valueType="num">
                                      <p:cBhvr>
                                        <p:cTn id="25" dur="500" fill="hold"/>
                                        <p:tgtEl>
                                          <p:spTgt spid="2"/>
                                        </p:tgtEl>
                                        <p:attrNameLst>
                                          <p:attrName>ppt_h</p:attrName>
                                        </p:attrNameLst>
                                      </p:cBhvr>
                                      <p:tavLst>
                                        <p:tav tm="0">
                                          <p:val>
                                            <p:fltVal val="0"/>
                                          </p:val>
                                        </p:tav>
                                        <p:tav tm="100000">
                                          <p:val>
                                            <p:strVal val="#ppt_h"/>
                                          </p:val>
                                        </p:tav>
                                      </p:tavLst>
                                    </p:anim>
                                    <p:animEffect transition="in" filter="fade">
                                      <p:cBhvr>
                                        <p:cTn id="26" dur="500"/>
                                        <p:tgtEl>
                                          <p:spTgt spid="2"/>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childTnLst>
                          </p:cTn>
                        </p:par>
                      </p:childTnLst>
                    </p:cTn>
                  </p:par>
                  <p:par>
                    <p:cTn id="37" fill="hold">
                      <p:stCondLst>
                        <p:cond delay="indefinite"/>
                      </p:stCondLst>
                      <p:childTnLst>
                        <p:par>
                          <p:cTn id="38" fill="hold">
                            <p:stCondLst>
                              <p:cond delay="0"/>
                            </p:stCondLst>
                            <p:childTnLst>
                              <p:par>
                                <p:cTn id="39" presetID="53" presetClass="entr" presetSubtype="16"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 calcmode="lin" valueType="num">
                                      <p:cBhvr>
                                        <p:cTn id="41" dur="500" fill="hold"/>
                                        <p:tgtEl>
                                          <p:spTgt spid="12"/>
                                        </p:tgtEl>
                                        <p:attrNameLst>
                                          <p:attrName>ppt_w</p:attrName>
                                        </p:attrNameLst>
                                      </p:cBhvr>
                                      <p:tavLst>
                                        <p:tav tm="0">
                                          <p:val>
                                            <p:fltVal val="0"/>
                                          </p:val>
                                        </p:tav>
                                        <p:tav tm="100000">
                                          <p:val>
                                            <p:strVal val="#ppt_w"/>
                                          </p:val>
                                        </p:tav>
                                      </p:tavLst>
                                    </p:anim>
                                    <p:anim calcmode="lin" valueType="num">
                                      <p:cBhvr>
                                        <p:cTn id="42" dur="500" fill="hold"/>
                                        <p:tgtEl>
                                          <p:spTgt spid="12"/>
                                        </p:tgtEl>
                                        <p:attrNameLst>
                                          <p:attrName>ppt_h</p:attrName>
                                        </p:attrNameLst>
                                      </p:cBhvr>
                                      <p:tavLst>
                                        <p:tav tm="0">
                                          <p:val>
                                            <p:fltVal val="0"/>
                                          </p:val>
                                        </p:tav>
                                        <p:tav tm="100000">
                                          <p:val>
                                            <p:strVal val="#ppt_h"/>
                                          </p:val>
                                        </p:tav>
                                      </p:tavLst>
                                    </p:anim>
                                    <p:animEffect transition="in" filter="fade">
                                      <p:cBhvr>
                                        <p:cTn id="43" dur="500"/>
                                        <p:tgtEl>
                                          <p:spTgt spid="12"/>
                                        </p:tgtEl>
                                      </p:cBhvr>
                                    </p:animEffect>
                                  </p:childTnLst>
                                </p:cTn>
                              </p:par>
                              <p:par>
                                <p:cTn id="44" presetID="53" presetClass="entr" presetSubtype="16" fill="hold" grpId="0" nodeType="withEffect">
                                  <p:stCondLst>
                                    <p:cond delay="0"/>
                                  </p:stCondLst>
                                  <p:childTnLst>
                                    <p:set>
                                      <p:cBhvr>
                                        <p:cTn id="45" dur="1" fill="hold">
                                          <p:stCondLst>
                                            <p:cond delay="0"/>
                                          </p:stCondLst>
                                        </p:cTn>
                                        <p:tgtEl>
                                          <p:spTgt spid="13"/>
                                        </p:tgtEl>
                                        <p:attrNameLst>
                                          <p:attrName>style.visibility</p:attrName>
                                        </p:attrNameLst>
                                      </p:cBhvr>
                                      <p:to>
                                        <p:strVal val="visible"/>
                                      </p:to>
                                    </p:set>
                                    <p:anim calcmode="lin" valueType="num">
                                      <p:cBhvr>
                                        <p:cTn id="46" dur="500" fill="hold"/>
                                        <p:tgtEl>
                                          <p:spTgt spid="13"/>
                                        </p:tgtEl>
                                        <p:attrNameLst>
                                          <p:attrName>ppt_w</p:attrName>
                                        </p:attrNameLst>
                                      </p:cBhvr>
                                      <p:tavLst>
                                        <p:tav tm="0">
                                          <p:val>
                                            <p:fltVal val="0"/>
                                          </p:val>
                                        </p:tav>
                                        <p:tav tm="100000">
                                          <p:val>
                                            <p:strVal val="#ppt_w"/>
                                          </p:val>
                                        </p:tav>
                                      </p:tavLst>
                                    </p:anim>
                                    <p:anim calcmode="lin" valueType="num">
                                      <p:cBhvr>
                                        <p:cTn id="47" dur="500" fill="hold"/>
                                        <p:tgtEl>
                                          <p:spTgt spid="13"/>
                                        </p:tgtEl>
                                        <p:attrNameLst>
                                          <p:attrName>ppt_h</p:attrName>
                                        </p:attrNameLst>
                                      </p:cBhvr>
                                      <p:tavLst>
                                        <p:tav tm="0">
                                          <p:val>
                                            <p:fltVal val="0"/>
                                          </p:val>
                                        </p:tav>
                                        <p:tav tm="100000">
                                          <p:val>
                                            <p:strVal val="#ppt_h"/>
                                          </p:val>
                                        </p:tav>
                                      </p:tavLst>
                                    </p:anim>
                                    <p:animEffect transition="in" filter="fade">
                                      <p:cBhvr>
                                        <p:cTn id="48" dur="500"/>
                                        <p:tgtEl>
                                          <p:spTgt spid="13"/>
                                        </p:tgtEl>
                                      </p:cBhvr>
                                    </p:animEffect>
                                  </p:childTnLst>
                                </p:cTn>
                              </p:par>
                              <p:par>
                                <p:cTn id="49" presetID="53" presetClass="entr" presetSubtype="16" fill="hold" grpId="0" nodeType="withEffect">
                                  <p:stCondLst>
                                    <p:cond delay="0"/>
                                  </p:stCondLst>
                                  <p:childTnLst>
                                    <p:set>
                                      <p:cBhvr>
                                        <p:cTn id="50" dur="1" fill="hold">
                                          <p:stCondLst>
                                            <p:cond delay="0"/>
                                          </p:stCondLst>
                                        </p:cTn>
                                        <p:tgtEl>
                                          <p:spTgt spid="14"/>
                                        </p:tgtEl>
                                        <p:attrNameLst>
                                          <p:attrName>style.visibility</p:attrName>
                                        </p:attrNameLst>
                                      </p:cBhvr>
                                      <p:to>
                                        <p:strVal val="visible"/>
                                      </p:to>
                                    </p:set>
                                    <p:anim calcmode="lin" valueType="num">
                                      <p:cBhvr>
                                        <p:cTn id="51" dur="500" fill="hold"/>
                                        <p:tgtEl>
                                          <p:spTgt spid="14"/>
                                        </p:tgtEl>
                                        <p:attrNameLst>
                                          <p:attrName>ppt_w</p:attrName>
                                        </p:attrNameLst>
                                      </p:cBhvr>
                                      <p:tavLst>
                                        <p:tav tm="0">
                                          <p:val>
                                            <p:fltVal val="0"/>
                                          </p:val>
                                        </p:tav>
                                        <p:tav tm="100000">
                                          <p:val>
                                            <p:strVal val="#ppt_w"/>
                                          </p:val>
                                        </p:tav>
                                      </p:tavLst>
                                    </p:anim>
                                    <p:anim calcmode="lin" valueType="num">
                                      <p:cBhvr>
                                        <p:cTn id="52" dur="500" fill="hold"/>
                                        <p:tgtEl>
                                          <p:spTgt spid="14"/>
                                        </p:tgtEl>
                                        <p:attrNameLst>
                                          <p:attrName>ppt_h</p:attrName>
                                        </p:attrNameLst>
                                      </p:cBhvr>
                                      <p:tavLst>
                                        <p:tav tm="0">
                                          <p:val>
                                            <p:fltVal val="0"/>
                                          </p:val>
                                        </p:tav>
                                        <p:tav tm="100000">
                                          <p:val>
                                            <p:strVal val="#ppt_h"/>
                                          </p:val>
                                        </p:tav>
                                      </p:tavLst>
                                    </p:anim>
                                    <p:animEffect transition="in" filter="fade">
                                      <p:cBhvr>
                                        <p:cTn id="53"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animBg="1"/>
      <p:bldP spid="2" grpId="0"/>
      <p:bldP spid="10" grpId="0"/>
      <p:bldP spid="11" grpId="0" animBg="1"/>
      <p:bldP spid="12" grpId="0"/>
      <p:bldP spid="13" grpId="0"/>
      <p:bldP spid="1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44B61B-4292-8196-F2B4-73F20AFBE8C8}"/>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F46B874-7421-68A5-F543-7412A6739E45}"/>
              </a:ext>
            </a:extLst>
          </p:cNvPr>
          <p:cNvSpPr txBox="1"/>
          <p:nvPr/>
        </p:nvSpPr>
        <p:spPr>
          <a:xfrm>
            <a:off x="1039689" y="478937"/>
            <a:ext cx="9745873" cy="1569660"/>
          </a:xfrm>
          <a:prstGeom prst="rect">
            <a:avLst/>
          </a:prstGeom>
          <a:noFill/>
        </p:spPr>
        <p:txBody>
          <a:bodyPr wrap="none" rtlCol="0">
            <a:spAutoFit/>
          </a:bodyPr>
          <a:lstStyle/>
          <a:p>
            <a:pPr algn="ctr"/>
            <a:r>
              <a:rPr lang="hu-HU" sz="2400" dirty="0">
                <a:solidFill>
                  <a:schemeClr val="tx1">
                    <a:lumMod val="50000"/>
                    <a:lumOff val="50000"/>
                  </a:schemeClr>
                </a:solidFill>
              </a:rPr>
              <a:t>Gini index approach is another metric used to build the decision tree – it is a </a:t>
            </a:r>
          </a:p>
          <a:p>
            <a:pPr algn="ctr"/>
            <a:r>
              <a:rPr lang="hu-HU" sz="2400" dirty="0">
                <a:solidFill>
                  <a:schemeClr val="tx1">
                    <a:lumMod val="50000"/>
                    <a:lumOff val="50000"/>
                  </a:schemeClr>
                </a:solidFill>
              </a:rPr>
              <a:t>top-down greedy search of possible branches</a:t>
            </a:r>
          </a:p>
          <a:p>
            <a:pPr algn="ctr"/>
            <a:endParaRPr lang="hu-HU" sz="2400" dirty="0">
              <a:solidFill>
                <a:schemeClr val="tx1">
                  <a:lumMod val="50000"/>
                  <a:lumOff val="50000"/>
                </a:schemeClr>
              </a:solidFill>
              <a:sym typeface="Wingdings" panose="05000000000000000000" pitchFamily="2" charset="2"/>
            </a:endParaRPr>
          </a:p>
          <a:p>
            <a:pPr algn="ctr"/>
            <a:r>
              <a:rPr lang="hu-HU" sz="2400" dirty="0">
                <a:solidFill>
                  <a:schemeClr val="tx1">
                    <a:lumMod val="50000"/>
                    <a:lumOff val="50000"/>
                  </a:schemeClr>
                </a:solidFill>
                <a:sym typeface="Wingdings" panose="05000000000000000000" pitchFamily="2" charset="2"/>
              </a:rPr>
              <a:t>It uses </a:t>
            </a:r>
            <a:r>
              <a:rPr lang="hu-HU" sz="2400" b="1" dirty="0">
                <a:solidFill>
                  <a:schemeClr val="tx1">
                    <a:lumMod val="50000"/>
                    <a:lumOff val="50000"/>
                  </a:schemeClr>
                </a:solidFill>
                <a:sym typeface="Wingdings" panose="05000000000000000000" pitchFamily="2" charset="2"/>
              </a:rPr>
              <a:t>Gini index</a:t>
            </a:r>
            <a:r>
              <a:rPr lang="hu-HU" sz="2400" dirty="0">
                <a:solidFill>
                  <a:schemeClr val="tx1">
                    <a:lumMod val="50000"/>
                    <a:lumOff val="50000"/>
                  </a:schemeClr>
                </a:solidFill>
                <a:sym typeface="Wingdings" panose="05000000000000000000" pitchFamily="2" charset="2"/>
              </a:rPr>
              <a:t> insted of entropy to build the tree</a:t>
            </a:r>
            <a:endParaRPr lang="hu-HU" sz="2400" dirty="0">
              <a:solidFill>
                <a:schemeClr val="tx1">
                  <a:lumMod val="50000"/>
                  <a:lumOff val="50000"/>
                </a:schemeClr>
              </a:solidFill>
            </a:endParaRPr>
          </a:p>
        </p:txBody>
      </p:sp>
      <p:sp>
        <p:nvSpPr>
          <p:cNvPr id="6" name="TextBox 5">
            <a:extLst>
              <a:ext uri="{FF2B5EF4-FFF2-40B4-BE49-F238E27FC236}">
                <a16:creationId xmlns:a16="http://schemas.microsoft.com/office/drawing/2014/main" id="{4EFAF09B-B72A-0549-C8C3-824A02A4F2FF}"/>
              </a:ext>
            </a:extLst>
          </p:cNvPr>
          <p:cNvSpPr txBox="1"/>
          <p:nvPr/>
        </p:nvSpPr>
        <p:spPr>
          <a:xfrm>
            <a:off x="1213156" y="2269871"/>
            <a:ext cx="9765687" cy="830997"/>
          </a:xfrm>
          <a:prstGeom prst="rect">
            <a:avLst/>
          </a:prstGeom>
          <a:noFill/>
        </p:spPr>
        <p:txBody>
          <a:bodyPr wrap="none" rtlCol="0">
            <a:spAutoFit/>
          </a:bodyPr>
          <a:lstStyle/>
          <a:p>
            <a:pPr algn="ctr"/>
            <a:r>
              <a:rPr lang="hu-HU" sz="2400" dirty="0">
                <a:solidFill>
                  <a:schemeClr val="tx1">
                    <a:lumMod val="50000"/>
                    <a:lumOff val="50000"/>
                  </a:schemeClr>
                </a:solidFill>
              </a:rPr>
              <a:t>This approach </a:t>
            </a:r>
            <a:r>
              <a:rPr lang="en-GB" sz="2400" dirty="0">
                <a:solidFill>
                  <a:schemeClr val="tx1">
                    <a:lumMod val="50000"/>
                    <a:lumOff val="50000"/>
                  </a:schemeClr>
                </a:solidFill>
              </a:rPr>
              <a:t>focuses on the </a:t>
            </a:r>
            <a:r>
              <a:rPr lang="en-GB" sz="2400" b="1" dirty="0">
                <a:solidFill>
                  <a:schemeClr val="tx1">
                    <a:lumMod val="50000"/>
                    <a:lumOff val="50000"/>
                  </a:schemeClr>
                </a:solidFill>
              </a:rPr>
              <a:t>probability of misclassifying </a:t>
            </a:r>
            <a:r>
              <a:rPr lang="en-GB" sz="2400" dirty="0">
                <a:solidFill>
                  <a:schemeClr val="tx1">
                    <a:lumMod val="50000"/>
                    <a:lumOff val="50000"/>
                  </a:schemeClr>
                </a:solidFill>
              </a:rPr>
              <a:t>an instance when </a:t>
            </a:r>
            <a:endParaRPr lang="hu-HU" sz="2400" dirty="0">
              <a:solidFill>
                <a:schemeClr val="tx1">
                  <a:lumMod val="50000"/>
                  <a:lumOff val="50000"/>
                </a:schemeClr>
              </a:solidFill>
            </a:endParaRPr>
          </a:p>
          <a:p>
            <a:pPr algn="ctr"/>
            <a:r>
              <a:rPr lang="en-GB" sz="2400" dirty="0">
                <a:solidFill>
                  <a:schemeClr val="tx1">
                    <a:lumMod val="50000"/>
                    <a:lumOff val="50000"/>
                  </a:schemeClr>
                </a:solidFill>
              </a:rPr>
              <a:t>it is randomly </a:t>
            </a:r>
            <a:r>
              <a:rPr lang="en-GB" sz="2400" dirty="0" err="1">
                <a:solidFill>
                  <a:schemeClr val="tx1">
                    <a:lumMod val="50000"/>
                    <a:lumOff val="50000"/>
                  </a:schemeClr>
                </a:solidFill>
              </a:rPr>
              <a:t>labeled</a:t>
            </a:r>
            <a:r>
              <a:rPr lang="en-GB" sz="2400" dirty="0">
                <a:solidFill>
                  <a:schemeClr val="tx1">
                    <a:lumMod val="50000"/>
                    <a:lumOff val="50000"/>
                  </a:schemeClr>
                </a:solidFill>
              </a:rPr>
              <a:t> according to the class distribution</a:t>
            </a:r>
            <a:endParaRPr lang="hu-HU" sz="2400" dirty="0">
              <a:solidFill>
                <a:schemeClr val="tx1">
                  <a:lumMod val="50000"/>
                  <a:lumOff val="50000"/>
                </a:schemeClr>
              </a:solidFill>
            </a:endParaRPr>
          </a:p>
        </p:txBody>
      </p:sp>
      <p:sp>
        <p:nvSpPr>
          <p:cNvPr id="26" name="TextBox 25">
            <a:extLst>
              <a:ext uri="{FF2B5EF4-FFF2-40B4-BE49-F238E27FC236}">
                <a16:creationId xmlns:a16="http://schemas.microsoft.com/office/drawing/2014/main" id="{8C771CC4-935F-73C3-1545-6F91A71AA6D8}"/>
              </a:ext>
            </a:extLst>
          </p:cNvPr>
          <p:cNvSpPr txBox="1"/>
          <p:nvPr/>
        </p:nvSpPr>
        <p:spPr>
          <a:xfrm>
            <a:off x="948821" y="5500329"/>
            <a:ext cx="10294357" cy="830997"/>
          </a:xfrm>
          <a:prstGeom prst="rect">
            <a:avLst/>
          </a:prstGeom>
          <a:noFill/>
        </p:spPr>
        <p:txBody>
          <a:bodyPr wrap="none" rtlCol="0">
            <a:spAutoFit/>
          </a:bodyPr>
          <a:lstStyle/>
          <a:p>
            <a:r>
              <a:rPr lang="hu-HU" sz="2400" dirty="0">
                <a:solidFill>
                  <a:schemeClr val="tx1">
                    <a:lumMod val="50000"/>
                    <a:lumOff val="50000"/>
                  </a:schemeClr>
                </a:solidFill>
              </a:rPr>
              <a:t>For completely homogoeneous dataset (all TRUE or all FALSE values): index is </a:t>
            </a:r>
            <a:r>
              <a:rPr lang="hu-HU" sz="2400" b="1" dirty="0">
                <a:solidFill>
                  <a:schemeClr val="tx1">
                    <a:lumMod val="50000"/>
                    <a:lumOff val="50000"/>
                  </a:schemeClr>
                </a:solidFill>
              </a:rPr>
              <a:t>0</a:t>
            </a:r>
          </a:p>
          <a:p>
            <a:r>
              <a:rPr lang="hu-HU" sz="2400" dirty="0">
                <a:solidFill>
                  <a:schemeClr val="tx1">
                    <a:lumMod val="50000"/>
                    <a:lumOff val="50000"/>
                  </a:schemeClr>
                </a:solidFill>
              </a:rPr>
              <a:t>If the dataset is equally divided (same amount of TRUEs and FALSEs): index is </a:t>
            </a:r>
            <a:r>
              <a:rPr lang="hu-HU" sz="2400" b="1" dirty="0">
                <a:solidFill>
                  <a:schemeClr val="tx1">
                    <a:lumMod val="50000"/>
                    <a:lumOff val="50000"/>
                  </a:schemeClr>
                </a:solidFill>
              </a:rPr>
              <a:t>0.5</a:t>
            </a:r>
          </a:p>
        </p:txBody>
      </p:sp>
      <p:grpSp>
        <p:nvGrpSpPr>
          <p:cNvPr id="5" name="Group 4">
            <a:extLst>
              <a:ext uri="{FF2B5EF4-FFF2-40B4-BE49-F238E27FC236}">
                <a16:creationId xmlns:a16="http://schemas.microsoft.com/office/drawing/2014/main" id="{A4D91AE0-E5F7-BC0A-6066-3D952EB823A4}"/>
              </a:ext>
            </a:extLst>
          </p:cNvPr>
          <p:cNvGrpSpPr/>
          <p:nvPr/>
        </p:nvGrpSpPr>
        <p:grpSpPr>
          <a:xfrm>
            <a:off x="4348480" y="3665217"/>
            <a:ext cx="3495040" cy="1270763"/>
            <a:chOff x="4348480" y="3665217"/>
            <a:chExt cx="3495040" cy="1270763"/>
          </a:xfrm>
        </p:grpSpPr>
        <p:sp>
          <p:nvSpPr>
            <p:cNvPr id="10" name="Rectangle: Rounded Corners 9">
              <a:extLst>
                <a:ext uri="{FF2B5EF4-FFF2-40B4-BE49-F238E27FC236}">
                  <a16:creationId xmlns:a16="http://schemas.microsoft.com/office/drawing/2014/main" id="{F6AE1EE8-7D48-288A-B398-3F73555898C6}"/>
                </a:ext>
              </a:extLst>
            </p:cNvPr>
            <p:cNvSpPr/>
            <p:nvPr/>
          </p:nvSpPr>
          <p:spPr>
            <a:xfrm>
              <a:off x="4348480" y="3665217"/>
              <a:ext cx="3495040" cy="1270763"/>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9950D539-4329-6A99-FBC9-E55F724AD76E}"/>
                </a:ext>
              </a:extLst>
            </p:cNvPr>
            <p:cNvPicPr>
              <a:picLocks noChangeAspect="1"/>
            </p:cNvPicPr>
            <p:nvPr/>
          </p:nvPicPr>
          <p:blipFill>
            <a:blip r:embed="rId2">
              <a:duotone>
                <a:schemeClr val="accent3">
                  <a:shade val="45000"/>
                  <a:satMod val="135000"/>
                </a:schemeClr>
                <a:prstClr val="white"/>
              </a:duotone>
            </a:blip>
            <a:stretch>
              <a:fillRect/>
            </a:stretch>
          </p:blipFill>
          <p:spPr>
            <a:xfrm>
              <a:off x="4489018" y="3769351"/>
              <a:ext cx="3300872" cy="1114580"/>
            </a:xfrm>
            <a:prstGeom prst="rect">
              <a:avLst/>
            </a:prstGeom>
          </p:spPr>
        </p:pic>
      </p:grpSp>
    </p:spTree>
    <p:extLst>
      <p:ext uri="{BB962C8B-B14F-4D97-AF65-F5344CB8AC3E}">
        <p14:creationId xmlns:p14="http://schemas.microsoft.com/office/powerpoint/2010/main" val="38535695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3802AF-D29F-8BA7-1203-4D4F284996AD}"/>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C0EAE10-5D35-234E-31B4-39CBA30AB02E}"/>
              </a:ext>
            </a:extLst>
          </p:cNvPr>
          <p:cNvSpPr txBox="1"/>
          <p:nvPr/>
        </p:nvSpPr>
        <p:spPr>
          <a:xfrm>
            <a:off x="1297313" y="777121"/>
            <a:ext cx="9597371" cy="830997"/>
          </a:xfrm>
          <a:prstGeom prst="rect">
            <a:avLst/>
          </a:prstGeom>
          <a:noFill/>
        </p:spPr>
        <p:txBody>
          <a:bodyPr wrap="none" rtlCol="0">
            <a:spAutoFit/>
          </a:bodyPr>
          <a:lstStyle/>
          <a:p>
            <a:pPr algn="ctr"/>
            <a:r>
              <a:rPr lang="hu-HU" sz="2400" dirty="0">
                <a:solidFill>
                  <a:schemeClr val="tx1">
                    <a:lumMod val="50000"/>
                    <a:lumOff val="50000"/>
                  </a:schemeClr>
                </a:solidFill>
              </a:rPr>
              <a:t>After splitting, we have to </a:t>
            </a:r>
            <a:r>
              <a:rPr lang="hu-HU" sz="2400" b="1" dirty="0">
                <a:solidFill>
                  <a:schemeClr val="tx1">
                    <a:lumMod val="50000"/>
                    <a:lumOff val="50000"/>
                  </a:schemeClr>
                </a:solidFill>
              </a:rPr>
              <a:t>calculate the weighted Gini index </a:t>
            </a:r>
            <a:r>
              <a:rPr lang="hu-HU" sz="2400" dirty="0">
                <a:solidFill>
                  <a:schemeClr val="tx1">
                    <a:lumMod val="50000"/>
                    <a:lumOff val="50000"/>
                  </a:schemeClr>
                </a:solidFill>
              </a:rPr>
              <a:t>of the subsets</a:t>
            </a:r>
          </a:p>
          <a:p>
            <a:pPr algn="ctr"/>
            <a:r>
              <a:rPr lang="hu-HU" sz="2400" dirty="0">
                <a:solidFill>
                  <a:schemeClr val="tx1">
                    <a:lumMod val="50000"/>
                    <a:lumOff val="50000"/>
                  </a:schemeClr>
                </a:solidFill>
              </a:rPr>
              <a:t>and weight each subset’s index by its proportion of the total dataset size </a:t>
            </a:r>
          </a:p>
        </p:txBody>
      </p:sp>
      <p:sp>
        <p:nvSpPr>
          <p:cNvPr id="26" name="TextBox 25">
            <a:extLst>
              <a:ext uri="{FF2B5EF4-FFF2-40B4-BE49-F238E27FC236}">
                <a16:creationId xmlns:a16="http://schemas.microsoft.com/office/drawing/2014/main" id="{CD6F3A69-51D3-C655-2709-43AFD77141F7}"/>
              </a:ext>
            </a:extLst>
          </p:cNvPr>
          <p:cNvSpPr txBox="1"/>
          <p:nvPr/>
        </p:nvSpPr>
        <p:spPr>
          <a:xfrm>
            <a:off x="3784243" y="3934114"/>
            <a:ext cx="4623510" cy="461665"/>
          </a:xfrm>
          <a:prstGeom prst="rect">
            <a:avLst/>
          </a:prstGeom>
          <a:noFill/>
        </p:spPr>
        <p:txBody>
          <a:bodyPr wrap="none" rtlCol="0">
            <a:spAutoFit/>
          </a:bodyPr>
          <a:lstStyle/>
          <a:p>
            <a:r>
              <a:rPr lang="hu-HU" sz="2400" b="1" dirty="0">
                <a:solidFill>
                  <a:schemeClr val="tx1">
                    <a:lumMod val="50000"/>
                    <a:lumOff val="50000"/>
                  </a:schemeClr>
                </a:solidFill>
              </a:rPr>
              <a:t>v</a:t>
            </a:r>
            <a:r>
              <a:rPr lang="hu-HU" sz="2400" dirty="0">
                <a:solidFill>
                  <a:schemeClr val="tx1">
                    <a:lumMod val="50000"/>
                    <a:lumOff val="50000"/>
                  </a:schemeClr>
                </a:solidFill>
              </a:rPr>
              <a:t> is each unique value of feature </a:t>
            </a:r>
            <a:r>
              <a:rPr lang="hu-HU" sz="2400" b="1" dirty="0">
                <a:solidFill>
                  <a:schemeClr val="tx1">
                    <a:lumMod val="50000"/>
                    <a:lumOff val="50000"/>
                  </a:schemeClr>
                </a:solidFill>
              </a:rPr>
              <a:t>A</a:t>
            </a:r>
            <a:r>
              <a:rPr lang="hu-HU" sz="2400" dirty="0">
                <a:solidFill>
                  <a:schemeClr val="tx1">
                    <a:lumMod val="50000"/>
                    <a:lumOff val="50000"/>
                  </a:schemeClr>
                </a:solidFill>
              </a:rPr>
              <a:t> </a:t>
            </a:r>
            <a:endParaRPr lang="hu-HU" sz="2400" b="1" dirty="0">
              <a:solidFill>
                <a:schemeClr val="tx1">
                  <a:lumMod val="50000"/>
                  <a:lumOff val="50000"/>
                </a:schemeClr>
              </a:solidFill>
            </a:endParaRPr>
          </a:p>
        </p:txBody>
      </p:sp>
      <p:sp>
        <p:nvSpPr>
          <p:cNvPr id="10" name="Rectangle: Rounded Corners 9">
            <a:extLst>
              <a:ext uri="{FF2B5EF4-FFF2-40B4-BE49-F238E27FC236}">
                <a16:creationId xmlns:a16="http://schemas.microsoft.com/office/drawing/2014/main" id="{C4649B77-4B13-3077-5E40-9DDA0C0B2A6B}"/>
              </a:ext>
            </a:extLst>
          </p:cNvPr>
          <p:cNvSpPr/>
          <p:nvPr/>
        </p:nvSpPr>
        <p:spPr>
          <a:xfrm>
            <a:off x="3584549" y="2103597"/>
            <a:ext cx="4841819" cy="1289527"/>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TextBox 6">
            <a:extLst>
              <a:ext uri="{FF2B5EF4-FFF2-40B4-BE49-F238E27FC236}">
                <a16:creationId xmlns:a16="http://schemas.microsoft.com/office/drawing/2014/main" id="{8229A959-B587-4AFE-E415-6B7B950E4180}"/>
              </a:ext>
            </a:extLst>
          </p:cNvPr>
          <p:cNvSpPr txBox="1"/>
          <p:nvPr/>
        </p:nvSpPr>
        <p:spPr>
          <a:xfrm>
            <a:off x="3323893" y="4494253"/>
            <a:ext cx="5544210" cy="461665"/>
          </a:xfrm>
          <a:prstGeom prst="rect">
            <a:avLst/>
          </a:prstGeom>
          <a:noFill/>
        </p:spPr>
        <p:txBody>
          <a:bodyPr wrap="none" rtlCol="0">
            <a:spAutoFit/>
          </a:bodyPr>
          <a:lstStyle/>
          <a:p>
            <a:r>
              <a:rPr lang="en-GB" sz="2400" b="1" dirty="0">
                <a:solidFill>
                  <a:schemeClr val="tx1">
                    <a:lumMod val="50000"/>
                    <a:lumOff val="50000"/>
                  </a:schemeClr>
                </a:solidFill>
              </a:rPr>
              <a:t>∣</a:t>
            </a:r>
            <a:r>
              <a:rPr lang="en-GB" sz="2400" b="1" dirty="0" err="1">
                <a:solidFill>
                  <a:schemeClr val="tx1">
                    <a:lumMod val="50000"/>
                    <a:lumOff val="50000"/>
                  </a:schemeClr>
                </a:solidFill>
              </a:rPr>
              <a:t>S</a:t>
            </a:r>
            <a:r>
              <a:rPr lang="en-GB" sz="2400" b="1" baseline="-25000" dirty="0" err="1">
                <a:solidFill>
                  <a:schemeClr val="tx1">
                    <a:lumMod val="50000"/>
                    <a:lumOff val="50000"/>
                  </a:schemeClr>
                </a:solidFill>
              </a:rPr>
              <a:t>v</a:t>
            </a:r>
            <a:r>
              <a:rPr lang="en-GB" sz="2400" b="1" dirty="0">
                <a:solidFill>
                  <a:schemeClr val="tx1">
                    <a:lumMod val="50000"/>
                    <a:lumOff val="50000"/>
                  </a:schemeClr>
                </a:solidFill>
              </a:rPr>
              <a:t>​∣</a:t>
            </a:r>
            <a:r>
              <a:rPr lang="hu-HU" sz="2400" dirty="0">
                <a:solidFill>
                  <a:schemeClr val="tx1">
                    <a:lumMod val="50000"/>
                    <a:lumOff val="50000"/>
                  </a:schemeClr>
                </a:solidFill>
              </a:rPr>
              <a:t> is the n</a:t>
            </a:r>
            <a:r>
              <a:rPr lang="en-GB" sz="2400" dirty="0">
                <a:solidFill>
                  <a:schemeClr val="tx1">
                    <a:lumMod val="50000"/>
                    <a:lumOff val="50000"/>
                  </a:schemeClr>
                </a:solidFill>
              </a:rPr>
              <a:t>umber of instances in subset </a:t>
            </a:r>
            <a:r>
              <a:rPr lang="en-GB" sz="2400" b="1" dirty="0" err="1">
                <a:solidFill>
                  <a:schemeClr val="tx1">
                    <a:lumMod val="50000"/>
                    <a:lumOff val="50000"/>
                  </a:schemeClr>
                </a:solidFill>
              </a:rPr>
              <a:t>S</a:t>
            </a:r>
            <a:r>
              <a:rPr lang="en-GB" sz="2400" b="1" baseline="-25000" dirty="0" err="1">
                <a:solidFill>
                  <a:schemeClr val="tx1">
                    <a:lumMod val="50000"/>
                    <a:lumOff val="50000"/>
                  </a:schemeClr>
                </a:solidFill>
              </a:rPr>
              <a:t>v</a:t>
            </a:r>
            <a:endParaRPr lang="hu-HU" sz="2400" b="1" dirty="0">
              <a:solidFill>
                <a:schemeClr val="tx1">
                  <a:lumMod val="50000"/>
                  <a:lumOff val="50000"/>
                </a:schemeClr>
              </a:solidFill>
            </a:endParaRPr>
          </a:p>
        </p:txBody>
      </p:sp>
      <p:sp>
        <p:nvSpPr>
          <p:cNvPr id="8" name="TextBox 7">
            <a:extLst>
              <a:ext uri="{FF2B5EF4-FFF2-40B4-BE49-F238E27FC236}">
                <a16:creationId xmlns:a16="http://schemas.microsoft.com/office/drawing/2014/main" id="{830D89C7-3D51-DBBC-6ED0-9FD87BCDC263}"/>
              </a:ext>
            </a:extLst>
          </p:cNvPr>
          <p:cNvSpPr txBox="1"/>
          <p:nvPr/>
        </p:nvSpPr>
        <p:spPr>
          <a:xfrm>
            <a:off x="2944302" y="5054392"/>
            <a:ext cx="6303392" cy="461665"/>
          </a:xfrm>
          <a:prstGeom prst="rect">
            <a:avLst/>
          </a:prstGeom>
          <a:noFill/>
        </p:spPr>
        <p:txBody>
          <a:bodyPr wrap="none" rtlCol="0">
            <a:spAutoFit/>
          </a:bodyPr>
          <a:lstStyle/>
          <a:p>
            <a:r>
              <a:rPr lang="en-GB" sz="2400" b="1" dirty="0">
                <a:solidFill>
                  <a:schemeClr val="tx1">
                    <a:lumMod val="50000"/>
                    <a:lumOff val="50000"/>
                  </a:schemeClr>
                </a:solidFill>
              </a:rPr>
              <a:t>∣S∣</a:t>
            </a:r>
            <a:r>
              <a:rPr lang="hu-HU" sz="2400" dirty="0">
                <a:solidFill>
                  <a:schemeClr val="tx1">
                    <a:lumMod val="50000"/>
                    <a:lumOff val="50000"/>
                  </a:schemeClr>
                </a:solidFill>
              </a:rPr>
              <a:t> is the total n</a:t>
            </a:r>
            <a:r>
              <a:rPr lang="en-GB" sz="2400" dirty="0">
                <a:solidFill>
                  <a:schemeClr val="tx1">
                    <a:lumMod val="50000"/>
                    <a:lumOff val="50000"/>
                  </a:schemeClr>
                </a:solidFill>
              </a:rPr>
              <a:t>umber of instances in </a:t>
            </a:r>
            <a:r>
              <a:rPr lang="hu-HU" sz="2400" dirty="0">
                <a:solidFill>
                  <a:schemeClr val="tx1">
                    <a:lumMod val="50000"/>
                    <a:lumOff val="50000"/>
                  </a:schemeClr>
                </a:solidFill>
              </a:rPr>
              <a:t>the dataset</a:t>
            </a:r>
            <a:endParaRPr lang="hu-HU" sz="2400" b="1" dirty="0">
              <a:solidFill>
                <a:schemeClr val="tx1">
                  <a:lumMod val="50000"/>
                  <a:lumOff val="50000"/>
                </a:schemeClr>
              </a:solidFill>
            </a:endParaRPr>
          </a:p>
        </p:txBody>
      </p:sp>
      <p:pic>
        <p:nvPicPr>
          <p:cNvPr id="4" name="Picture 3">
            <a:extLst>
              <a:ext uri="{FF2B5EF4-FFF2-40B4-BE49-F238E27FC236}">
                <a16:creationId xmlns:a16="http://schemas.microsoft.com/office/drawing/2014/main" id="{464DF6C4-66AE-AA80-2557-10623CE50F76}"/>
              </a:ext>
            </a:extLst>
          </p:cNvPr>
          <p:cNvPicPr>
            <a:picLocks noChangeAspect="1"/>
          </p:cNvPicPr>
          <p:nvPr/>
        </p:nvPicPr>
        <p:blipFill>
          <a:blip r:embed="rId2">
            <a:duotone>
              <a:schemeClr val="accent3">
                <a:shade val="45000"/>
                <a:satMod val="135000"/>
              </a:schemeClr>
              <a:prstClr val="white"/>
            </a:duotone>
          </a:blip>
          <a:stretch>
            <a:fillRect/>
          </a:stretch>
        </p:blipFill>
        <p:spPr>
          <a:xfrm>
            <a:off x="3914945" y="2227666"/>
            <a:ext cx="4362106" cy="1098537"/>
          </a:xfrm>
          <a:prstGeom prst="rect">
            <a:avLst/>
          </a:prstGeom>
        </p:spPr>
      </p:pic>
      <p:sp>
        <p:nvSpPr>
          <p:cNvPr id="9" name="TextBox 8">
            <a:extLst>
              <a:ext uri="{FF2B5EF4-FFF2-40B4-BE49-F238E27FC236}">
                <a16:creationId xmlns:a16="http://schemas.microsoft.com/office/drawing/2014/main" id="{0E29D88C-BF56-A920-E91F-55FDC718AEE0}"/>
              </a:ext>
            </a:extLst>
          </p:cNvPr>
          <p:cNvSpPr txBox="1"/>
          <p:nvPr/>
        </p:nvSpPr>
        <p:spPr>
          <a:xfrm>
            <a:off x="311017" y="5762845"/>
            <a:ext cx="11569962" cy="461665"/>
          </a:xfrm>
          <a:prstGeom prst="rect">
            <a:avLst/>
          </a:prstGeom>
          <a:noFill/>
        </p:spPr>
        <p:txBody>
          <a:bodyPr wrap="none" rtlCol="0">
            <a:spAutoFit/>
          </a:bodyPr>
          <a:lstStyle/>
          <a:p>
            <a:pPr algn="ctr"/>
            <a:r>
              <a:rPr lang="hu-HU" sz="2400" b="1" dirty="0">
                <a:solidFill>
                  <a:schemeClr val="accent6">
                    <a:lumMod val="60000"/>
                    <a:lumOff val="40000"/>
                  </a:schemeClr>
                </a:solidFill>
              </a:rPr>
              <a:t>THE FEATURE THAT MINIMIZES THE WEIGHTED GINI INDEX IS SELECTED FOR THE SPLIT !!! </a:t>
            </a:r>
          </a:p>
        </p:txBody>
      </p:sp>
    </p:spTree>
    <p:extLst>
      <p:ext uri="{BB962C8B-B14F-4D97-AF65-F5344CB8AC3E}">
        <p14:creationId xmlns:p14="http://schemas.microsoft.com/office/powerpoint/2010/main" val="9228398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743262-9857-314C-08F3-E6A0017C6FC5}"/>
            </a:ext>
          </a:extLst>
        </p:cNvPr>
        <p:cNvGrpSpPr/>
        <p:nvPr/>
      </p:nvGrpSpPr>
      <p:grpSpPr>
        <a:xfrm>
          <a:off x="0" y="0"/>
          <a:ext cx="0" cy="0"/>
          <a:chOff x="0" y="0"/>
          <a:chExt cx="0" cy="0"/>
        </a:xfrm>
      </p:grpSpPr>
      <p:sp>
        <p:nvSpPr>
          <p:cNvPr id="20" name="Rectangle: Rounded Corners 19">
            <a:extLst>
              <a:ext uri="{FF2B5EF4-FFF2-40B4-BE49-F238E27FC236}">
                <a16:creationId xmlns:a16="http://schemas.microsoft.com/office/drawing/2014/main" id="{38AE7527-4CFD-2179-E924-78AAA4E61201}"/>
              </a:ext>
            </a:extLst>
          </p:cNvPr>
          <p:cNvSpPr/>
          <p:nvPr/>
        </p:nvSpPr>
        <p:spPr>
          <a:xfrm>
            <a:off x="2187616" y="4178463"/>
            <a:ext cx="2581155" cy="2243861"/>
          </a:xfrm>
          <a:prstGeom prst="round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 name="Straight Arrow Connector 1">
            <a:extLst>
              <a:ext uri="{FF2B5EF4-FFF2-40B4-BE49-F238E27FC236}">
                <a16:creationId xmlns:a16="http://schemas.microsoft.com/office/drawing/2014/main" id="{663F29D1-6ADD-CCBD-3FAE-7B1A33CA2212}"/>
              </a:ext>
            </a:extLst>
          </p:cNvPr>
          <p:cNvCxnSpPr/>
          <p:nvPr/>
        </p:nvCxnSpPr>
        <p:spPr>
          <a:xfrm flipV="1">
            <a:off x="2684934" y="4378134"/>
            <a:ext cx="0" cy="1800956"/>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 name="Straight Arrow Connector 2">
            <a:extLst>
              <a:ext uri="{FF2B5EF4-FFF2-40B4-BE49-F238E27FC236}">
                <a16:creationId xmlns:a16="http://schemas.microsoft.com/office/drawing/2014/main" id="{E619BCCF-4C41-FCFC-223B-696B990A750B}"/>
              </a:ext>
            </a:extLst>
          </p:cNvPr>
          <p:cNvCxnSpPr/>
          <p:nvPr/>
        </p:nvCxnSpPr>
        <p:spPr>
          <a:xfrm>
            <a:off x="2506513" y="5989518"/>
            <a:ext cx="2034259"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94B29C3-8C41-2023-3DC8-15D96CE5BBCF}"/>
              </a:ext>
            </a:extLst>
          </p:cNvPr>
          <p:cNvSpPr/>
          <p:nvPr/>
        </p:nvSpPr>
        <p:spPr>
          <a:xfrm>
            <a:off x="3009523" y="5176443"/>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a:extLst>
              <a:ext uri="{FF2B5EF4-FFF2-40B4-BE49-F238E27FC236}">
                <a16:creationId xmlns:a16="http://schemas.microsoft.com/office/drawing/2014/main" id="{9D87D06C-3508-9F11-D5E5-03A8080BB135}"/>
              </a:ext>
            </a:extLst>
          </p:cNvPr>
          <p:cNvSpPr/>
          <p:nvPr/>
        </p:nvSpPr>
        <p:spPr>
          <a:xfrm>
            <a:off x="3271912" y="5394611"/>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623C25C7-90BA-D089-6695-2E0BD1B0945E}"/>
              </a:ext>
            </a:extLst>
          </p:cNvPr>
          <p:cNvSpPr/>
          <p:nvPr/>
        </p:nvSpPr>
        <p:spPr>
          <a:xfrm>
            <a:off x="4004133" y="5364629"/>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28396B9D-CE8F-11EF-29B8-ACE409AB0136}"/>
              </a:ext>
            </a:extLst>
          </p:cNvPr>
          <p:cNvSpPr/>
          <p:nvPr/>
        </p:nvSpPr>
        <p:spPr>
          <a:xfrm>
            <a:off x="3433332" y="5634094"/>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4966F593-9568-13B6-7B07-19EC1185E42C}"/>
              </a:ext>
            </a:extLst>
          </p:cNvPr>
          <p:cNvSpPr/>
          <p:nvPr/>
        </p:nvSpPr>
        <p:spPr>
          <a:xfrm>
            <a:off x="3650846" y="5506890"/>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426FF194-BFC9-4DAC-63EC-78DF6C5F1D33}"/>
              </a:ext>
            </a:extLst>
          </p:cNvPr>
          <p:cNvSpPr/>
          <p:nvPr/>
        </p:nvSpPr>
        <p:spPr>
          <a:xfrm>
            <a:off x="3983189" y="5596746"/>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470853DC-66BB-3A32-3132-B1AD3EA4AF68}"/>
              </a:ext>
            </a:extLst>
          </p:cNvPr>
          <p:cNvSpPr/>
          <p:nvPr/>
        </p:nvSpPr>
        <p:spPr>
          <a:xfrm>
            <a:off x="4304601" y="5150273"/>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BD6821C3-DC25-B740-BA0F-6B493D375FE3}"/>
              </a:ext>
            </a:extLst>
          </p:cNvPr>
          <p:cNvSpPr/>
          <p:nvPr/>
        </p:nvSpPr>
        <p:spPr>
          <a:xfrm>
            <a:off x="2967362" y="5442095"/>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952C4C6A-B907-B6A4-FB9E-045339AB3BB0}"/>
              </a:ext>
            </a:extLst>
          </p:cNvPr>
          <p:cNvSpPr/>
          <p:nvPr/>
        </p:nvSpPr>
        <p:spPr>
          <a:xfrm>
            <a:off x="4304601" y="5458213"/>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045AA8FC-FFF0-D0BC-3656-5980975F0287}"/>
              </a:ext>
            </a:extLst>
          </p:cNvPr>
          <p:cNvSpPr txBox="1"/>
          <p:nvPr/>
        </p:nvSpPr>
        <p:spPr>
          <a:xfrm>
            <a:off x="3532561" y="5944396"/>
            <a:ext cx="290464" cy="369332"/>
          </a:xfrm>
          <a:prstGeom prst="rect">
            <a:avLst/>
          </a:prstGeom>
          <a:noFill/>
        </p:spPr>
        <p:txBody>
          <a:bodyPr wrap="none" rtlCol="0">
            <a:spAutoFit/>
          </a:bodyPr>
          <a:lstStyle/>
          <a:p>
            <a:r>
              <a:rPr lang="hu-HU" b="1" dirty="0">
                <a:solidFill>
                  <a:schemeClr val="bg1">
                    <a:lumMod val="65000"/>
                  </a:schemeClr>
                </a:solidFill>
              </a:rPr>
              <a:t>x</a:t>
            </a:r>
          </a:p>
        </p:txBody>
      </p:sp>
      <p:sp>
        <p:nvSpPr>
          <p:cNvPr id="15" name="TextBox 14">
            <a:extLst>
              <a:ext uri="{FF2B5EF4-FFF2-40B4-BE49-F238E27FC236}">
                <a16:creationId xmlns:a16="http://schemas.microsoft.com/office/drawing/2014/main" id="{DB6C319B-57A8-C7F7-71C6-BC7AEA1CF596}"/>
              </a:ext>
            </a:extLst>
          </p:cNvPr>
          <p:cNvSpPr txBox="1"/>
          <p:nvPr/>
        </p:nvSpPr>
        <p:spPr>
          <a:xfrm>
            <a:off x="3646681" y="6087451"/>
            <a:ext cx="263214" cy="276999"/>
          </a:xfrm>
          <a:prstGeom prst="rect">
            <a:avLst/>
          </a:prstGeom>
          <a:noFill/>
        </p:spPr>
        <p:txBody>
          <a:bodyPr wrap="none" rtlCol="0">
            <a:spAutoFit/>
          </a:bodyPr>
          <a:lstStyle/>
          <a:p>
            <a:r>
              <a:rPr lang="hu-HU" sz="1200" b="1" dirty="0">
                <a:solidFill>
                  <a:schemeClr val="bg1">
                    <a:lumMod val="65000"/>
                  </a:schemeClr>
                </a:solidFill>
              </a:rPr>
              <a:t>1</a:t>
            </a:r>
          </a:p>
        </p:txBody>
      </p:sp>
      <p:sp>
        <p:nvSpPr>
          <p:cNvPr id="16" name="TextBox 15">
            <a:extLst>
              <a:ext uri="{FF2B5EF4-FFF2-40B4-BE49-F238E27FC236}">
                <a16:creationId xmlns:a16="http://schemas.microsoft.com/office/drawing/2014/main" id="{ECC85E13-A929-5B3E-D216-CC200B0A1D02}"/>
              </a:ext>
            </a:extLst>
          </p:cNvPr>
          <p:cNvSpPr txBox="1"/>
          <p:nvPr/>
        </p:nvSpPr>
        <p:spPr>
          <a:xfrm>
            <a:off x="2317387" y="4995297"/>
            <a:ext cx="290464" cy="369332"/>
          </a:xfrm>
          <a:prstGeom prst="rect">
            <a:avLst/>
          </a:prstGeom>
          <a:noFill/>
        </p:spPr>
        <p:txBody>
          <a:bodyPr wrap="none" rtlCol="0">
            <a:spAutoFit/>
          </a:bodyPr>
          <a:lstStyle/>
          <a:p>
            <a:r>
              <a:rPr lang="hu-HU" b="1" dirty="0">
                <a:solidFill>
                  <a:schemeClr val="bg1">
                    <a:lumMod val="65000"/>
                  </a:schemeClr>
                </a:solidFill>
              </a:rPr>
              <a:t>x</a:t>
            </a:r>
          </a:p>
        </p:txBody>
      </p:sp>
      <p:sp>
        <p:nvSpPr>
          <p:cNvPr id="17" name="TextBox 16">
            <a:extLst>
              <a:ext uri="{FF2B5EF4-FFF2-40B4-BE49-F238E27FC236}">
                <a16:creationId xmlns:a16="http://schemas.microsoft.com/office/drawing/2014/main" id="{9955CDC4-AA74-08D2-80F9-F7130DB08089}"/>
              </a:ext>
            </a:extLst>
          </p:cNvPr>
          <p:cNvSpPr txBox="1"/>
          <p:nvPr/>
        </p:nvSpPr>
        <p:spPr>
          <a:xfrm>
            <a:off x="2439255" y="5136596"/>
            <a:ext cx="263214" cy="276999"/>
          </a:xfrm>
          <a:prstGeom prst="rect">
            <a:avLst/>
          </a:prstGeom>
          <a:noFill/>
        </p:spPr>
        <p:txBody>
          <a:bodyPr wrap="none" rtlCol="0">
            <a:spAutoFit/>
          </a:bodyPr>
          <a:lstStyle/>
          <a:p>
            <a:r>
              <a:rPr lang="hu-HU" sz="1200" b="1" dirty="0">
                <a:solidFill>
                  <a:schemeClr val="bg1">
                    <a:lumMod val="65000"/>
                  </a:schemeClr>
                </a:solidFill>
              </a:rPr>
              <a:t>2</a:t>
            </a:r>
          </a:p>
        </p:txBody>
      </p:sp>
      <p:cxnSp>
        <p:nvCxnSpPr>
          <p:cNvPr id="18" name="Straight Connector 17">
            <a:extLst>
              <a:ext uri="{FF2B5EF4-FFF2-40B4-BE49-F238E27FC236}">
                <a16:creationId xmlns:a16="http://schemas.microsoft.com/office/drawing/2014/main" id="{A260ADA5-DC0A-219A-25DC-C28C6CDA9219}"/>
              </a:ext>
            </a:extLst>
          </p:cNvPr>
          <p:cNvCxnSpPr>
            <a:cxnSpLocks/>
          </p:cNvCxnSpPr>
          <p:nvPr/>
        </p:nvCxnSpPr>
        <p:spPr>
          <a:xfrm flipV="1">
            <a:off x="2792900" y="5364629"/>
            <a:ext cx="1747872" cy="253831"/>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974EC4DC-5C3E-3E13-7D8C-E504611DC51D}"/>
              </a:ext>
            </a:extLst>
          </p:cNvPr>
          <p:cNvSpPr txBox="1"/>
          <p:nvPr/>
        </p:nvSpPr>
        <p:spPr>
          <a:xfrm>
            <a:off x="992108" y="614868"/>
            <a:ext cx="4953147" cy="3416320"/>
          </a:xfrm>
          <a:prstGeom prst="rect">
            <a:avLst/>
          </a:prstGeom>
          <a:noFill/>
        </p:spPr>
        <p:txBody>
          <a:bodyPr wrap="square" rtlCol="0">
            <a:spAutoFit/>
          </a:bodyPr>
          <a:lstStyle/>
          <a:p>
            <a:pPr algn="ctr"/>
            <a:r>
              <a:rPr lang="hu-HU" sz="2400" b="1" i="1" u="sng" dirty="0">
                <a:solidFill>
                  <a:schemeClr val="accent1">
                    <a:lumMod val="60000"/>
                    <a:lumOff val="40000"/>
                  </a:schemeClr>
                </a:solidFill>
              </a:rPr>
              <a:t>UNDERFITTING</a:t>
            </a:r>
            <a:r>
              <a:rPr lang="hu-HU" sz="2400" i="1" dirty="0">
                <a:solidFill>
                  <a:schemeClr val="accent1">
                    <a:lumMod val="60000"/>
                    <a:lumOff val="40000"/>
                  </a:schemeClr>
                </a:solidFill>
              </a:rPr>
              <a:t> </a:t>
            </a:r>
          </a:p>
          <a:p>
            <a:pPr algn="ctr"/>
            <a:endParaRPr lang="hu-HU" sz="2400" i="1" dirty="0">
              <a:solidFill>
                <a:schemeClr val="tx1">
                  <a:lumMod val="50000"/>
                  <a:lumOff val="50000"/>
                </a:schemeClr>
              </a:solidFill>
            </a:endParaRPr>
          </a:p>
          <a:p>
            <a:pPr algn="ctr"/>
            <a:r>
              <a:rPr lang="hu-HU" sz="2400" i="1" dirty="0">
                <a:solidFill>
                  <a:schemeClr val="tx1">
                    <a:lumMod val="50000"/>
                    <a:lumOff val="50000"/>
                  </a:schemeClr>
                </a:solidFill>
              </a:rPr>
              <a:t>model has not been fitted well to the training dataset so it </a:t>
            </a:r>
            <a:r>
              <a:rPr lang="hu-HU" sz="2400" b="1" i="1" dirty="0">
                <a:solidFill>
                  <a:schemeClr val="tx1">
                    <a:lumMod val="50000"/>
                    <a:lumOff val="50000"/>
                  </a:schemeClr>
                </a:solidFill>
              </a:rPr>
              <a:t>misses the trends </a:t>
            </a:r>
            <a:r>
              <a:rPr lang="hu-HU" sz="2400" i="1" dirty="0">
                <a:solidFill>
                  <a:schemeClr val="tx1">
                    <a:lumMod val="50000"/>
                    <a:lumOff val="50000"/>
                  </a:schemeClr>
                </a:solidFill>
              </a:rPr>
              <a:t>in the training dataset</a:t>
            </a:r>
          </a:p>
          <a:p>
            <a:pPr algn="ctr"/>
            <a:r>
              <a:rPr lang="hu-HU" sz="2400" i="1" dirty="0">
                <a:solidFill>
                  <a:schemeClr val="tx1">
                    <a:lumMod val="50000"/>
                    <a:lumOff val="50000"/>
                  </a:schemeClr>
                </a:solidFill>
              </a:rPr>
              <a:t>		</a:t>
            </a:r>
          </a:p>
          <a:p>
            <a:pPr algn="ctr"/>
            <a:r>
              <a:rPr lang="hu-HU" sz="2400" i="1" dirty="0">
                <a:solidFill>
                  <a:schemeClr val="tx1">
                    <a:lumMod val="50000"/>
                    <a:lumOff val="50000"/>
                  </a:schemeClr>
                </a:solidFill>
                <a:sym typeface="Wingdings" panose="05000000000000000000" pitchFamily="2" charset="2"/>
              </a:rPr>
              <a:t>this is usually the case when we use </a:t>
            </a:r>
            <a:r>
              <a:rPr lang="hu-HU" sz="2400" b="1" i="1" dirty="0">
                <a:solidFill>
                  <a:schemeClr val="tx1">
                    <a:lumMod val="50000"/>
                    <a:lumOff val="50000"/>
                  </a:schemeClr>
                </a:solidFill>
                <a:sym typeface="Wingdings" panose="05000000000000000000" pitchFamily="2" charset="2"/>
              </a:rPr>
              <a:t>too simple models </a:t>
            </a:r>
            <a:r>
              <a:rPr lang="hu-HU" sz="2400" i="1" dirty="0">
                <a:solidFill>
                  <a:schemeClr val="tx1">
                    <a:lumMod val="50000"/>
                    <a:lumOff val="50000"/>
                  </a:schemeClr>
                </a:solidFill>
                <a:sym typeface="Wingdings" panose="05000000000000000000" pitchFamily="2" charset="2"/>
              </a:rPr>
              <a:t>for the problem</a:t>
            </a:r>
            <a:endParaRPr lang="hu-HU" sz="2400" i="1" dirty="0">
              <a:solidFill>
                <a:schemeClr val="tx1">
                  <a:lumMod val="50000"/>
                  <a:lumOff val="50000"/>
                </a:schemeClr>
              </a:solidFill>
            </a:endParaRPr>
          </a:p>
          <a:p>
            <a:pPr algn="ctr"/>
            <a:endParaRPr lang="hu-HU" sz="2400" i="1" dirty="0">
              <a:solidFill>
                <a:schemeClr val="tx1">
                  <a:lumMod val="50000"/>
                  <a:lumOff val="50000"/>
                </a:schemeClr>
              </a:solidFill>
            </a:endParaRPr>
          </a:p>
        </p:txBody>
      </p:sp>
      <p:sp>
        <p:nvSpPr>
          <p:cNvPr id="21" name="Rectangle: Rounded Corners 20">
            <a:extLst>
              <a:ext uri="{FF2B5EF4-FFF2-40B4-BE49-F238E27FC236}">
                <a16:creationId xmlns:a16="http://schemas.microsoft.com/office/drawing/2014/main" id="{8E5DCEDD-225B-0225-732B-754387B5DD01}"/>
              </a:ext>
            </a:extLst>
          </p:cNvPr>
          <p:cNvSpPr/>
          <p:nvPr/>
        </p:nvSpPr>
        <p:spPr>
          <a:xfrm>
            <a:off x="8019041" y="4222267"/>
            <a:ext cx="2581155" cy="2243861"/>
          </a:xfrm>
          <a:prstGeom prst="round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2" name="Straight Arrow Connector 21">
            <a:extLst>
              <a:ext uri="{FF2B5EF4-FFF2-40B4-BE49-F238E27FC236}">
                <a16:creationId xmlns:a16="http://schemas.microsoft.com/office/drawing/2014/main" id="{DA82A848-FB92-50F0-1530-2137B914FBC0}"/>
              </a:ext>
            </a:extLst>
          </p:cNvPr>
          <p:cNvCxnSpPr/>
          <p:nvPr/>
        </p:nvCxnSpPr>
        <p:spPr>
          <a:xfrm flipV="1">
            <a:off x="8516359" y="4421938"/>
            <a:ext cx="0" cy="1800956"/>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57B37786-1578-9C59-4344-9A7A3784E364}"/>
              </a:ext>
            </a:extLst>
          </p:cNvPr>
          <p:cNvCxnSpPr/>
          <p:nvPr/>
        </p:nvCxnSpPr>
        <p:spPr>
          <a:xfrm>
            <a:off x="8337938" y="6033322"/>
            <a:ext cx="2034259"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0F4578F-5B86-D0F9-BD06-5FAFFC9D42B7}"/>
              </a:ext>
            </a:extLst>
          </p:cNvPr>
          <p:cNvSpPr txBox="1"/>
          <p:nvPr/>
        </p:nvSpPr>
        <p:spPr>
          <a:xfrm>
            <a:off x="9363986" y="5988200"/>
            <a:ext cx="290464" cy="369332"/>
          </a:xfrm>
          <a:prstGeom prst="rect">
            <a:avLst/>
          </a:prstGeom>
          <a:noFill/>
        </p:spPr>
        <p:txBody>
          <a:bodyPr wrap="none" rtlCol="0">
            <a:spAutoFit/>
          </a:bodyPr>
          <a:lstStyle/>
          <a:p>
            <a:r>
              <a:rPr lang="hu-HU" b="1" dirty="0">
                <a:solidFill>
                  <a:schemeClr val="bg1">
                    <a:lumMod val="65000"/>
                  </a:schemeClr>
                </a:solidFill>
              </a:rPr>
              <a:t>x</a:t>
            </a:r>
          </a:p>
        </p:txBody>
      </p:sp>
      <p:sp>
        <p:nvSpPr>
          <p:cNvPr id="38" name="TextBox 37">
            <a:extLst>
              <a:ext uri="{FF2B5EF4-FFF2-40B4-BE49-F238E27FC236}">
                <a16:creationId xmlns:a16="http://schemas.microsoft.com/office/drawing/2014/main" id="{927E44A4-219A-289F-D9EB-5F403D0DC647}"/>
              </a:ext>
            </a:extLst>
          </p:cNvPr>
          <p:cNvSpPr txBox="1"/>
          <p:nvPr/>
        </p:nvSpPr>
        <p:spPr>
          <a:xfrm>
            <a:off x="9478106" y="6131255"/>
            <a:ext cx="263214" cy="276999"/>
          </a:xfrm>
          <a:prstGeom prst="rect">
            <a:avLst/>
          </a:prstGeom>
          <a:noFill/>
        </p:spPr>
        <p:txBody>
          <a:bodyPr wrap="none" rtlCol="0">
            <a:spAutoFit/>
          </a:bodyPr>
          <a:lstStyle/>
          <a:p>
            <a:r>
              <a:rPr lang="hu-HU" sz="1200" b="1" dirty="0">
                <a:solidFill>
                  <a:schemeClr val="bg1">
                    <a:lumMod val="65000"/>
                  </a:schemeClr>
                </a:solidFill>
              </a:rPr>
              <a:t>1</a:t>
            </a:r>
          </a:p>
        </p:txBody>
      </p:sp>
      <p:sp>
        <p:nvSpPr>
          <p:cNvPr id="39" name="TextBox 38">
            <a:extLst>
              <a:ext uri="{FF2B5EF4-FFF2-40B4-BE49-F238E27FC236}">
                <a16:creationId xmlns:a16="http://schemas.microsoft.com/office/drawing/2014/main" id="{BE830A5E-BBBB-0BCF-EA89-A66084559BC0}"/>
              </a:ext>
            </a:extLst>
          </p:cNvPr>
          <p:cNvSpPr txBox="1"/>
          <p:nvPr/>
        </p:nvSpPr>
        <p:spPr>
          <a:xfrm>
            <a:off x="8148812" y="5039101"/>
            <a:ext cx="290464" cy="369332"/>
          </a:xfrm>
          <a:prstGeom prst="rect">
            <a:avLst/>
          </a:prstGeom>
          <a:noFill/>
        </p:spPr>
        <p:txBody>
          <a:bodyPr wrap="none" rtlCol="0">
            <a:spAutoFit/>
          </a:bodyPr>
          <a:lstStyle/>
          <a:p>
            <a:r>
              <a:rPr lang="hu-HU" b="1" dirty="0">
                <a:solidFill>
                  <a:schemeClr val="bg1">
                    <a:lumMod val="65000"/>
                  </a:schemeClr>
                </a:solidFill>
              </a:rPr>
              <a:t>x</a:t>
            </a:r>
          </a:p>
        </p:txBody>
      </p:sp>
      <p:sp>
        <p:nvSpPr>
          <p:cNvPr id="42" name="TextBox 41">
            <a:extLst>
              <a:ext uri="{FF2B5EF4-FFF2-40B4-BE49-F238E27FC236}">
                <a16:creationId xmlns:a16="http://schemas.microsoft.com/office/drawing/2014/main" id="{68335BBE-B48E-ECC4-6B7F-47797534138C}"/>
              </a:ext>
            </a:extLst>
          </p:cNvPr>
          <p:cNvSpPr txBox="1"/>
          <p:nvPr/>
        </p:nvSpPr>
        <p:spPr>
          <a:xfrm>
            <a:off x="8270680" y="5180400"/>
            <a:ext cx="263214" cy="276999"/>
          </a:xfrm>
          <a:prstGeom prst="rect">
            <a:avLst/>
          </a:prstGeom>
          <a:noFill/>
        </p:spPr>
        <p:txBody>
          <a:bodyPr wrap="none" rtlCol="0">
            <a:spAutoFit/>
          </a:bodyPr>
          <a:lstStyle/>
          <a:p>
            <a:r>
              <a:rPr lang="hu-HU" sz="1200" b="1" dirty="0">
                <a:solidFill>
                  <a:schemeClr val="bg1">
                    <a:lumMod val="65000"/>
                  </a:schemeClr>
                </a:solidFill>
              </a:rPr>
              <a:t>2</a:t>
            </a:r>
          </a:p>
        </p:txBody>
      </p:sp>
      <p:sp>
        <p:nvSpPr>
          <p:cNvPr id="44" name="TextBox 43">
            <a:extLst>
              <a:ext uri="{FF2B5EF4-FFF2-40B4-BE49-F238E27FC236}">
                <a16:creationId xmlns:a16="http://schemas.microsoft.com/office/drawing/2014/main" id="{13839A1B-95CB-ABA0-65B8-0DD4DE917CE5}"/>
              </a:ext>
            </a:extLst>
          </p:cNvPr>
          <p:cNvSpPr txBox="1"/>
          <p:nvPr/>
        </p:nvSpPr>
        <p:spPr>
          <a:xfrm>
            <a:off x="6822062" y="531252"/>
            <a:ext cx="4953147" cy="3416320"/>
          </a:xfrm>
          <a:prstGeom prst="rect">
            <a:avLst/>
          </a:prstGeom>
          <a:noFill/>
        </p:spPr>
        <p:txBody>
          <a:bodyPr wrap="square" rtlCol="0">
            <a:spAutoFit/>
          </a:bodyPr>
          <a:lstStyle/>
          <a:p>
            <a:pPr algn="ctr"/>
            <a:r>
              <a:rPr lang="hu-HU" sz="2400" b="1" i="1" u="sng" dirty="0">
                <a:solidFill>
                  <a:schemeClr val="accent1">
                    <a:lumMod val="60000"/>
                    <a:lumOff val="40000"/>
                  </a:schemeClr>
                </a:solidFill>
              </a:rPr>
              <a:t>OVERFITTING</a:t>
            </a:r>
            <a:r>
              <a:rPr lang="hu-HU" sz="2400" i="1" dirty="0">
                <a:solidFill>
                  <a:schemeClr val="accent1">
                    <a:lumMod val="60000"/>
                    <a:lumOff val="40000"/>
                  </a:schemeClr>
                </a:solidFill>
              </a:rPr>
              <a:t> </a:t>
            </a:r>
          </a:p>
          <a:p>
            <a:pPr algn="ctr"/>
            <a:endParaRPr lang="hu-HU" sz="2400" i="1" dirty="0">
              <a:solidFill>
                <a:schemeClr val="tx1">
                  <a:lumMod val="50000"/>
                  <a:lumOff val="50000"/>
                </a:schemeClr>
              </a:solidFill>
            </a:endParaRPr>
          </a:p>
          <a:p>
            <a:pPr algn="ctr"/>
            <a:r>
              <a:rPr lang="hu-HU" sz="2400" i="1" dirty="0">
                <a:solidFill>
                  <a:schemeClr val="tx1">
                    <a:lumMod val="50000"/>
                    <a:lumOff val="50000"/>
                  </a:schemeClr>
                </a:solidFill>
              </a:rPr>
              <a:t>model has been trained on the training dataset „too well”</a:t>
            </a:r>
          </a:p>
          <a:p>
            <a:pPr algn="ctr"/>
            <a:r>
              <a:rPr lang="hu-HU" sz="2400" i="1" dirty="0">
                <a:solidFill>
                  <a:schemeClr val="tx1">
                    <a:lumMod val="50000"/>
                    <a:lumOff val="50000"/>
                  </a:schemeClr>
                </a:solidFill>
              </a:rPr>
              <a:t>(the model </a:t>
            </a:r>
            <a:r>
              <a:rPr lang="hu-HU" sz="2400" b="1" i="1" dirty="0">
                <a:solidFill>
                  <a:schemeClr val="tx1">
                    <a:lumMod val="50000"/>
                    <a:lumOff val="50000"/>
                  </a:schemeClr>
                </a:solidFill>
              </a:rPr>
              <a:t>learned the noise</a:t>
            </a:r>
            <a:r>
              <a:rPr lang="hu-HU" sz="2400" i="1" dirty="0">
                <a:solidFill>
                  <a:schemeClr val="tx1">
                    <a:lumMod val="50000"/>
                    <a:lumOff val="50000"/>
                  </a:schemeClr>
                </a:solidFill>
              </a:rPr>
              <a:t>)</a:t>
            </a:r>
          </a:p>
          <a:p>
            <a:pPr algn="ctr"/>
            <a:r>
              <a:rPr lang="hu-HU" sz="2400" i="1" dirty="0">
                <a:solidFill>
                  <a:schemeClr val="tx1">
                    <a:lumMod val="50000"/>
                    <a:lumOff val="50000"/>
                  </a:schemeClr>
                </a:solidFill>
              </a:rPr>
              <a:t>		</a:t>
            </a:r>
          </a:p>
          <a:p>
            <a:pPr algn="ctr"/>
            <a:r>
              <a:rPr lang="hu-HU" sz="2400" i="1" dirty="0">
                <a:solidFill>
                  <a:schemeClr val="tx1">
                    <a:lumMod val="50000"/>
                    <a:lumOff val="50000"/>
                  </a:schemeClr>
                </a:solidFill>
              </a:rPr>
              <a:t>it means it is very accurate on the training dataset but yields </a:t>
            </a:r>
            <a:r>
              <a:rPr lang="hu-HU" sz="2400" b="1" i="1" dirty="0">
                <a:solidFill>
                  <a:schemeClr val="tx1">
                    <a:lumMod val="50000"/>
                    <a:lumOff val="50000"/>
                  </a:schemeClr>
                </a:solidFill>
              </a:rPr>
              <a:t>poor results on the test set</a:t>
            </a:r>
          </a:p>
        </p:txBody>
      </p:sp>
      <p:sp>
        <p:nvSpPr>
          <p:cNvPr id="49" name="Oval 48">
            <a:extLst>
              <a:ext uri="{FF2B5EF4-FFF2-40B4-BE49-F238E27FC236}">
                <a16:creationId xmlns:a16="http://schemas.microsoft.com/office/drawing/2014/main" id="{8E7067D6-7617-0CB7-D957-FF593D07E76D}"/>
              </a:ext>
            </a:extLst>
          </p:cNvPr>
          <p:cNvSpPr/>
          <p:nvPr/>
        </p:nvSpPr>
        <p:spPr>
          <a:xfrm>
            <a:off x="8747623" y="5284494"/>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944E9F36-CA1E-0712-13AB-B07DAD097BE3}"/>
              </a:ext>
            </a:extLst>
          </p:cNvPr>
          <p:cNvSpPr/>
          <p:nvPr/>
        </p:nvSpPr>
        <p:spPr>
          <a:xfrm>
            <a:off x="9010012" y="5502662"/>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68C07085-46DD-003B-D6BB-175C3BDEA27C}"/>
              </a:ext>
            </a:extLst>
          </p:cNvPr>
          <p:cNvSpPr/>
          <p:nvPr/>
        </p:nvSpPr>
        <p:spPr>
          <a:xfrm>
            <a:off x="9742233" y="5472680"/>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71C3953E-18AD-647D-A23A-37D6B0BF7242}"/>
              </a:ext>
            </a:extLst>
          </p:cNvPr>
          <p:cNvSpPr/>
          <p:nvPr/>
        </p:nvSpPr>
        <p:spPr>
          <a:xfrm>
            <a:off x="9171432" y="5742145"/>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4A09801B-8041-4024-608E-5418791A90BE}"/>
              </a:ext>
            </a:extLst>
          </p:cNvPr>
          <p:cNvSpPr/>
          <p:nvPr/>
        </p:nvSpPr>
        <p:spPr>
          <a:xfrm>
            <a:off x="9388946" y="5614941"/>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ACE95334-5F90-41ED-8F86-708F6893C799}"/>
              </a:ext>
            </a:extLst>
          </p:cNvPr>
          <p:cNvSpPr/>
          <p:nvPr/>
        </p:nvSpPr>
        <p:spPr>
          <a:xfrm>
            <a:off x="9721289" y="5704797"/>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2C199FDC-D44F-13C8-435A-23AA68F39AE7}"/>
              </a:ext>
            </a:extLst>
          </p:cNvPr>
          <p:cNvSpPr/>
          <p:nvPr/>
        </p:nvSpPr>
        <p:spPr>
          <a:xfrm>
            <a:off x="10042701" y="5258324"/>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49AD3A3D-5A02-8717-1DD4-E28FC4BDD9D8}"/>
              </a:ext>
            </a:extLst>
          </p:cNvPr>
          <p:cNvSpPr/>
          <p:nvPr/>
        </p:nvSpPr>
        <p:spPr>
          <a:xfrm>
            <a:off x="8705462" y="5550146"/>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4D47DCEC-388A-AAC8-8526-F08ADEC8914F}"/>
              </a:ext>
            </a:extLst>
          </p:cNvPr>
          <p:cNvSpPr/>
          <p:nvPr/>
        </p:nvSpPr>
        <p:spPr>
          <a:xfrm>
            <a:off x="10042701" y="5566264"/>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Freeform 29">
            <a:extLst>
              <a:ext uri="{FF2B5EF4-FFF2-40B4-BE49-F238E27FC236}">
                <a16:creationId xmlns:a16="http://schemas.microsoft.com/office/drawing/2014/main" id="{9C2C965C-A0F6-AE8A-0B14-06B71C80A537}"/>
              </a:ext>
            </a:extLst>
          </p:cNvPr>
          <p:cNvSpPr/>
          <p:nvPr/>
        </p:nvSpPr>
        <p:spPr>
          <a:xfrm>
            <a:off x="8608142" y="5019212"/>
            <a:ext cx="1610315" cy="827956"/>
          </a:xfrm>
          <a:custGeom>
            <a:avLst/>
            <a:gdLst>
              <a:gd name="connsiteX0" fmla="*/ 0 w 1610315"/>
              <a:gd name="connsiteY0" fmla="*/ 752559 h 827956"/>
              <a:gd name="connsiteX1" fmla="*/ 129472 w 1610315"/>
              <a:gd name="connsiteY1" fmla="*/ 574534 h 827956"/>
              <a:gd name="connsiteX2" fmla="*/ 202301 w 1610315"/>
              <a:gd name="connsiteY2" fmla="*/ 315589 h 827956"/>
              <a:gd name="connsiteX3" fmla="*/ 461246 w 1610315"/>
              <a:gd name="connsiteY3" fmla="*/ 534074 h 827956"/>
              <a:gd name="connsiteX4" fmla="*/ 639270 w 1610315"/>
              <a:gd name="connsiteY4" fmla="*/ 809203 h 827956"/>
              <a:gd name="connsiteX5" fmla="*/ 849663 w 1610315"/>
              <a:gd name="connsiteY5" fmla="*/ 655455 h 827956"/>
              <a:gd name="connsiteX6" fmla="*/ 1173345 w 1610315"/>
              <a:gd name="connsiteY6" fmla="*/ 825387 h 827956"/>
              <a:gd name="connsiteX7" fmla="*/ 1246173 w 1610315"/>
              <a:gd name="connsiteY7" fmla="*/ 493614 h 827956"/>
              <a:gd name="connsiteX8" fmla="*/ 1521302 w 1610315"/>
              <a:gd name="connsiteY8" fmla="*/ 614994 h 827956"/>
              <a:gd name="connsiteX9" fmla="*/ 1610315 w 1610315"/>
              <a:gd name="connsiteY9" fmla="*/ 0 h 82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0315" h="827956">
                <a:moveTo>
                  <a:pt x="0" y="752559"/>
                </a:moveTo>
                <a:cubicBezTo>
                  <a:pt x="47877" y="699960"/>
                  <a:pt x="95755" y="647362"/>
                  <a:pt x="129472" y="574534"/>
                </a:cubicBezTo>
                <a:cubicBezTo>
                  <a:pt x="163189" y="501706"/>
                  <a:pt x="147005" y="322332"/>
                  <a:pt x="202301" y="315589"/>
                </a:cubicBezTo>
                <a:cubicBezTo>
                  <a:pt x="257597" y="308846"/>
                  <a:pt x="388418" y="451805"/>
                  <a:pt x="461246" y="534074"/>
                </a:cubicBezTo>
                <a:cubicBezTo>
                  <a:pt x="534074" y="616343"/>
                  <a:pt x="574534" y="788973"/>
                  <a:pt x="639270" y="809203"/>
                </a:cubicBezTo>
                <a:cubicBezTo>
                  <a:pt x="704006" y="829433"/>
                  <a:pt x="760651" y="652758"/>
                  <a:pt x="849663" y="655455"/>
                </a:cubicBezTo>
                <a:cubicBezTo>
                  <a:pt x="938675" y="658152"/>
                  <a:pt x="1107260" y="852360"/>
                  <a:pt x="1173345" y="825387"/>
                </a:cubicBezTo>
                <a:cubicBezTo>
                  <a:pt x="1239430" y="798414"/>
                  <a:pt x="1188180" y="528679"/>
                  <a:pt x="1246173" y="493614"/>
                </a:cubicBezTo>
                <a:cubicBezTo>
                  <a:pt x="1304166" y="458549"/>
                  <a:pt x="1460612" y="697263"/>
                  <a:pt x="1521302" y="614994"/>
                </a:cubicBezTo>
                <a:cubicBezTo>
                  <a:pt x="1581992" y="532725"/>
                  <a:pt x="1596153" y="266362"/>
                  <a:pt x="1610315" y="0"/>
                </a:cubicBezTo>
              </a:path>
            </a:pathLst>
          </a:cu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354368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anim calcmode="lin" valueType="num">
                                      <p:cBhvr>
                                        <p:cTn id="7" dur="500" fill="hold"/>
                                        <p:tgtEl>
                                          <p:spTgt spid="20"/>
                                        </p:tgtEl>
                                        <p:attrNameLst>
                                          <p:attrName>ppt_w</p:attrName>
                                        </p:attrNameLst>
                                      </p:cBhvr>
                                      <p:tavLst>
                                        <p:tav tm="0">
                                          <p:val>
                                            <p:fltVal val="0"/>
                                          </p:val>
                                        </p:tav>
                                        <p:tav tm="100000">
                                          <p:val>
                                            <p:strVal val="#ppt_w"/>
                                          </p:val>
                                        </p:tav>
                                      </p:tavLst>
                                    </p:anim>
                                    <p:anim calcmode="lin" valueType="num">
                                      <p:cBhvr>
                                        <p:cTn id="8" dur="500" fill="hold"/>
                                        <p:tgtEl>
                                          <p:spTgt spid="20"/>
                                        </p:tgtEl>
                                        <p:attrNameLst>
                                          <p:attrName>ppt_h</p:attrName>
                                        </p:attrNameLst>
                                      </p:cBhvr>
                                      <p:tavLst>
                                        <p:tav tm="0">
                                          <p:val>
                                            <p:fltVal val="0"/>
                                          </p:val>
                                        </p:tav>
                                        <p:tav tm="100000">
                                          <p:val>
                                            <p:strVal val="#ppt_h"/>
                                          </p:val>
                                        </p:tav>
                                      </p:tavLst>
                                    </p:anim>
                                    <p:animEffect transition="in" filter="fade">
                                      <p:cBhvr>
                                        <p:cTn id="9" dur="500"/>
                                        <p:tgtEl>
                                          <p:spTgt spid="20"/>
                                        </p:tgtEl>
                                      </p:cBhvr>
                                    </p:animEffect>
                                  </p:childTnLst>
                                </p:cTn>
                              </p:par>
                              <p:par>
                                <p:cTn id="10" presetID="53" presetClass="entr" presetSubtype="16" fill="hold"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nodeType="withEffect">
                                  <p:stCondLst>
                                    <p:cond delay="0"/>
                                  </p:stCondLst>
                                  <p:childTnLst>
                                    <p:set>
                                      <p:cBhvr>
                                        <p:cTn id="16" dur="1" fill="hold">
                                          <p:stCondLst>
                                            <p:cond delay="0"/>
                                          </p:stCondLst>
                                        </p:cTn>
                                        <p:tgtEl>
                                          <p:spTgt spid="3"/>
                                        </p:tgtEl>
                                        <p:attrNameLst>
                                          <p:attrName>style.visibility</p:attrName>
                                        </p:attrNameLst>
                                      </p:cBhvr>
                                      <p:to>
                                        <p:strVal val="visible"/>
                                      </p:to>
                                    </p:set>
                                    <p:anim calcmode="lin" valueType="num">
                                      <p:cBhvr>
                                        <p:cTn id="17" dur="500" fill="hold"/>
                                        <p:tgtEl>
                                          <p:spTgt spid="3"/>
                                        </p:tgtEl>
                                        <p:attrNameLst>
                                          <p:attrName>ppt_w</p:attrName>
                                        </p:attrNameLst>
                                      </p:cBhvr>
                                      <p:tavLst>
                                        <p:tav tm="0">
                                          <p:val>
                                            <p:fltVal val="0"/>
                                          </p:val>
                                        </p:tav>
                                        <p:tav tm="100000">
                                          <p:val>
                                            <p:strVal val="#ppt_w"/>
                                          </p:val>
                                        </p:tav>
                                      </p:tavLst>
                                    </p:anim>
                                    <p:anim calcmode="lin" valueType="num">
                                      <p:cBhvr>
                                        <p:cTn id="18" dur="500" fill="hold"/>
                                        <p:tgtEl>
                                          <p:spTgt spid="3"/>
                                        </p:tgtEl>
                                        <p:attrNameLst>
                                          <p:attrName>ppt_h</p:attrName>
                                        </p:attrNameLst>
                                      </p:cBhvr>
                                      <p:tavLst>
                                        <p:tav tm="0">
                                          <p:val>
                                            <p:fltVal val="0"/>
                                          </p:val>
                                        </p:tav>
                                        <p:tav tm="100000">
                                          <p:val>
                                            <p:strVal val="#ppt_h"/>
                                          </p:val>
                                        </p:tav>
                                      </p:tavLst>
                                    </p:anim>
                                    <p:animEffect transition="in" filter="fade">
                                      <p:cBhvr>
                                        <p:cTn id="19" dur="500"/>
                                        <p:tgtEl>
                                          <p:spTgt spid="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p:cTn id="27" dur="500" fill="hold"/>
                                        <p:tgtEl>
                                          <p:spTgt spid="5"/>
                                        </p:tgtEl>
                                        <p:attrNameLst>
                                          <p:attrName>ppt_w</p:attrName>
                                        </p:attrNameLst>
                                      </p:cBhvr>
                                      <p:tavLst>
                                        <p:tav tm="0">
                                          <p:val>
                                            <p:fltVal val="0"/>
                                          </p:val>
                                        </p:tav>
                                        <p:tav tm="100000">
                                          <p:val>
                                            <p:strVal val="#ppt_w"/>
                                          </p:val>
                                        </p:tav>
                                      </p:tavLst>
                                    </p:anim>
                                    <p:anim calcmode="lin" valueType="num">
                                      <p:cBhvr>
                                        <p:cTn id="28" dur="500" fill="hold"/>
                                        <p:tgtEl>
                                          <p:spTgt spid="5"/>
                                        </p:tgtEl>
                                        <p:attrNameLst>
                                          <p:attrName>ppt_h</p:attrName>
                                        </p:attrNameLst>
                                      </p:cBhvr>
                                      <p:tavLst>
                                        <p:tav tm="0">
                                          <p:val>
                                            <p:fltVal val="0"/>
                                          </p:val>
                                        </p:tav>
                                        <p:tav tm="100000">
                                          <p:val>
                                            <p:strVal val="#ppt_h"/>
                                          </p:val>
                                        </p:tav>
                                      </p:tavLst>
                                    </p:anim>
                                    <p:animEffect transition="in" filter="fade">
                                      <p:cBhvr>
                                        <p:cTn id="29" dur="500"/>
                                        <p:tgtEl>
                                          <p:spTgt spid="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500" fill="hold"/>
                                        <p:tgtEl>
                                          <p:spTgt spid="16"/>
                                        </p:tgtEl>
                                        <p:attrNameLst>
                                          <p:attrName>ppt_w</p:attrName>
                                        </p:attrNameLst>
                                      </p:cBhvr>
                                      <p:tavLst>
                                        <p:tav tm="0">
                                          <p:val>
                                            <p:fltVal val="0"/>
                                          </p:val>
                                        </p:tav>
                                        <p:tav tm="100000">
                                          <p:val>
                                            <p:strVal val="#ppt_w"/>
                                          </p:val>
                                        </p:tav>
                                      </p:tavLst>
                                    </p:anim>
                                    <p:anim calcmode="lin" valueType="num">
                                      <p:cBhvr>
                                        <p:cTn id="78" dur="500" fill="hold"/>
                                        <p:tgtEl>
                                          <p:spTgt spid="16"/>
                                        </p:tgtEl>
                                        <p:attrNameLst>
                                          <p:attrName>ppt_h</p:attrName>
                                        </p:attrNameLst>
                                      </p:cBhvr>
                                      <p:tavLst>
                                        <p:tav tm="0">
                                          <p:val>
                                            <p:fltVal val="0"/>
                                          </p:val>
                                        </p:tav>
                                        <p:tav tm="100000">
                                          <p:val>
                                            <p:strVal val="#ppt_h"/>
                                          </p:val>
                                        </p:tav>
                                      </p:tavLst>
                                    </p:anim>
                                    <p:animEffect transition="in" filter="fade">
                                      <p:cBhvr>
                                        <p:cTn id="79" dur="500"/>
                                        <p:tgtEl>
                                          <p:spTgt spid="16"/>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childTnLst>
                                </p:cTn>
                              </p:par>
                              <p:par>
                                <p:cTn id="85" presetID="53" presetClass="entr" presetSubtype="16"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p:cTn id="87" dur="500" fill="hold"/>
                                        <p:tgtEl>
                                          <p:spTgt spid="18"/>
                                        </p:tgtEl>
                                        <p:attrNameLst>
                                          <p:attrName>ppt_w</p:attrName>
                                        </p:attrNameLst>
                                      </p:cBhvr>
                                      <p:tavLst>
                                        <p:tav tm="0">
                                          <p:val>
                                            <p:fltVal val="0"/>
                                          </p:val>
                                        </p:tav>
                                        <p:tav tm="100000">
                                          <p:val>
                                            <p:strVal val="#ppt_w"/>
                                          </p:val>
                                        </p:tav>
                                      </p:tavLst>
                                    </p:anim>
                                    <p:anim calcmode="lin" valueType="num">
                                      <p:cBhvr>
                                        <p:cTn id="88" dur="500" fill="hold"/>
                                        <p:tgtEl>
                                          <p:spTgt spid="18"/>
                                        </p:tgtEl>
                                        <p:attrNameLst>
                                          <p:attrName>ppt_h</p:attrName>
                                        </p:attrNameLst>
                                      </p:cBhvr>
                                      <p:tavLst>
                                        <p:tav tm="0">
                                          <p:val>
                                            <p:fltVal val="0"/>
                                          </p:val>
                                        </p:tav>
                                        <p:tav tm="100000">
                                          <p:val>
                                            <p:strVal val="#ppt_h"/>
                                          </p:val>
                                        </p:tav>
                                      </p:tavLst>
                                    </p:anim>
                                    <p:animEffect transition="in" filter="fade">
                                      <p:cBhvr>
                                        <p:cTn id="89" dur="500"/>
                                        <p:tgtEl>
                                          <p:spTgt spid="18"/>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19"/>
                                        </p:tgtEl>
                                        <p:attrNameLst>
                                          <p:attrName>style.visibility</p:attrName>
                                        </p:attrNameLst>
                                      </p:cBhvr>
                                      <p:to>
                                        <p:strVal val="visible"/>
                                      </p:to>
                                    </p:set>
                                    <p:anim calcmode="lin" valueType="num">
                                      <p:cBhvr>
                                        <p:cTn id="92" dur="500" fill="hold"/>
                                        <p:tgtEl>
                                          <p:spTgt spid="19"/>
                                        </p:tgtEl>
                                        <p:attrNameLst>
                                          <p:attrName>ppt_w</p:attrName>
                                        </p:attrNameLst>
                                      </p:cBhvr>
                                      <p:tavLst>
                                        <p:tav tm="0">
                                          <p:val>
                                            <p:fltVal val="0"/>
                                          </p:val>
                                        </p:tav>
                                        <p:tav tm="100000">
                                          <p:val>
                                            <p:strVal val="#ppt_w"/>
                                          </p:val>
                                        </p:tav>
                                      </p:tavLst>
                                    </p:anim>
                                    <p:anim calcmode="lin" valueType="num">
                                      <p:cBhvr>
                                        <p:cTn id="93" dur="500" fill="hold"/>
                                        <p:tgtEl>
                                          <p:spTgt spid="19"/>
                                        </p:tgtEl>
                                        <p:attrNameLst>
                                          <p:attrName>ppt_h</p:attrName>
                                        </p:attrNameLst>
                                      </p:cBhvr>
                                      <p:tavLst>
                                        <p:tav tm="0">
                                          <p:val>
                                            <p:fltVal val="0"/>
                                          </p:val>
                                        </p:tav>
                                        <p:tav tm="100000">
                                          <p:val>
                                            <p:strVal val="#ppt_h"/>
                                          </p:val>
                                        </p:tav>
                                      </p:tavLst>
                                    </p:anim>
                                    <p:animEffect transition="in" filter="fade">
                                      <p:cBhvr>
                                        <p:cTn id="94" dur="500"/>
                                        <p:tgtEl>
                                          <p:spTgt spid="19"/>
                                        </p:tgtEl>
                                      </p:cBhvr>
                                    </p:animEffect>
                                  </p:childTnLst>
                                </p:cTn>
                              </p:par>
                            </p:childTnLst>
                          </p:cTn>
                        </p:par>
                      </p:childTnLst>
                    </p:cTn>
                  </p:par>
                  <p:par>
                    <p:cTn id="95" fill="hold">
                      <p:stCondLst>
                        <p:cond delay="indefinite"/>
                      </p:stCondLst>
                      <p:childTnLst>
                        <p:par>
                          <p:cTn id="96" fill="hold">
                            <p:stCondLst>
                              <p:cond delay="0"/>
                            </p:stCondLst>
                            <p:childTnLst>
                              <p:par>
                                <p:cTn id="97" presetID="53" presetClass="entr" presetSubtype="16" fill="hold" grpId="0" nodeType="clickEffect">
                                  <p:stCondLst>
                                    <p:cond delay="0"/>
                                  </p:stCondLst>
                                  <p:childTnLst>
                                    <p:set>
                                      <p:cBhvr>
                                        <p:cTn id="98" dur="1" fill="hold">
                                          <p:stCondLst>
                                            <p:cond delay="0"/>
                                          </p:stCondLst>
                                        </p:cTn>
                                        <p:tgtEl>
                                          <p:spTgt spid="21"/>
                                        </p:tgtEl>
                                        <p:attrNameLst>
                                          <p:attrName>style.visibility</p:attrName>
                                        </p:attrNameLst>
                                      </p:cBhvr>
                                      <p:to>
                                        <p:strVal val="visible"/>
                                      </p:to>
                                    </p:set>
                                    <p:anim calcmode="lin" valueType="num">
                                      <p:cBhvr>
                                        <p:cTn id="99" dur="500" fill="hold"/>
                                        <p:tgtEl>
                                          <p:spTgt spid="21"/>
                                        </p:tgtEl>
                                        <p:attrNameLst>
                                          <p:attrName>ppt_w</p:attrName>
                                        </p:attrNameLst>
                                      </p:cBhvr>
                                      <p:tavLst>
                                        <p:tav tm="0">
                                          <p:val>
                                            <p:fltVal val="0"/>
                                          </p:val>
                                        </p:tav>
                                        <p:tav tm="100000">
                                          <p:val>
                                            <p:strVal val="#ppt_w"/>
                                          </p:val>
                                        </p:tav>
                                      </p:tavLst>
                                    </p:anim>
                                    <p:anim calcmode="lin" valueType="num">
                                      <p:cBhvr>
                                        <p:cTn id="100" dur="500" fill="hold"/>
                                        <p:tgtEl>
                                          <p:spTgt spid="21"/>
                                        </p:tgtEl>
                                        <p:attrNameLst>
                                          <p:attrName>ppt_h</p:attrName>
                                        </p:attrNameLst>
                                      </p:cBhvr>
                                      <p:tavLst>
                                        <p:tav tm="0">
                                          <p:val>
                                            <p:fltVal val="0"/>
                                          </p:val>
                                        </p:tav>
                                        <p:tav tm="100000">
                                          <p:val>
                                            <p:strVal val="#ppt_h"/>
                                          </p:val>
                                        </p:tav>
                                      </p:tavLst>
                                    </p:anim>
                                    <p:animEffect transition="in" filter="fade">
                                      <p:cBhvr>
                                        <p:cTn id="101" dur="500"/>
                                        <p:tgtEl>
                                          <p:spTgt spid="21"/>
                                        </p:tgtEl>
                                      </p:cBhvr>
                                    </p:animEffect>
                                  </p:childTnLst>
                                </p:cTn>
                              </p:par>
                              <p:par>
                                <p:cTn id="102" presetID="53" presetClass="entr" presetSubtype="16" fill="hold" nodeType="withEffect">
                                  <p:stCondLst>
                                    <p:cond delay="0"/>
                                  </p:stCondLst>
                                  <p:childTnLst>
                                    <p:set>
                                      <p:cBhvr>
                                        <p:cTn id="103" dur="1" fill="hold">
                                          <p:stCondLst>
                                            <p:cond delay="0"/>
                                          </p:stCondLst>
                                        </p:cTn>
                                        <p:tgtEl>
                                          <p:spTgt spid="22"/>
                                        </p:tgtEl>
                                        <p:attrNameLst>
                                          <p:attrName>style.visibility</p:attrName>
                                        </p:attrNameLst>
                                      </p:cBhvr>
                                      <p:to>
                                        <p:strVal val="visible"/>
                                      </p:to>
                                    </p:set>
                                    <p:anim calcmode="lin" valueType="num">
                                      <p:cBhvr>
                                        <p:cTn id="104" dur="500" fill="hold"/>
                                        <p:tgtEl>
                                          <p:spTgt spid="22"/>
                                        </p:tgtEl>
                                        <p:attrNameLst>
                                          <p:attrName>ppt_w</p:attrName>
                                        </p:attrNameLst>
                                      </p:cBhvr>
                                      <p:tavLst>
                                        <p:tav tm="0">
                                          <p:val>
                                            <p:fltVal val="0"/>
                                          </p:val>
                                        </p:tav>
                                        <p:tav tm="100000">
                                          <p:val>
                                            <p:strVal val="#ppt_w"/>
                                          </p:val>
                                        </p:tav>
                                      </p:tavLst>
                                    </p:anim>
                                    <p:anim calcmode="lin" valueType="num">
                                      <p:cBhvr>
                                        <p:cTn id="105" dur="500" fill="hold"/>
                                        <p:tgtEl>
                                          <p:spTgt spid="22"/>
                                        </p:tgtEl>
                                        <p:attrNameLst>
                                          <p:attrName>ppt_h</p:attrName>
                                        </p:attrNameLst>
                                      </p:cBhvr>
                                      <p:tavLst>
                                        <p:tav tm="0">
                                          <p:val>
                                            <p:fltVal val="0"/>
                                          </p:val>
                                        </p:tav>
                                        <p:tav tm="100000">
                                          <p:val>
                                            <p:strVal val="#ppt_h"/>
                                          </p:val>
                                        </p:tav>
                                      </p:tavLst>
                                    </p:anim>
                                    <p:animEffect transition="in" filter="fade">
                                      <p:cBhvr>
                                        <p:cTn id="106" dur="500"/>
                                        <p:tgtEl>
                                          <p:spTgt spid="22"/>
                                        </p:tgtEl>
                                      </p:cBhvr>
                                    </p:animEffect>
                                  </p:childTnLst>
                                </p:cTn>
                              </p:par>
                              <p:par>
                                <p:cTn id="107" presetID="53" presetClass="entr" presetSubtype="16" fill="hold" nodeType="withEffect">
                                  <p:stCondLst>
                                    <p:cond delay="0"/>
                                  </p:stCondLst>
                                  <p:childTnLst>
                                    <p:set>
                                      <p:cBhvr>
                                        <p:cTn id="108" dur="1" fill="hold">
                                          <p:stCondLst>
                                            <p:cond delay="0"/>
                                          </p:stCondLst>
                                        </p:cTn>
                                        <p:tgtEl>
                                          <p:spTgt spid="23"/>
                                        </p:tgtEl>
                                        <p:attrNameLst>
                                          <p:attrName>style.visibility</p:attrName>
                                        </p:attrNameLst>
                                      </p:cBhvr>
                                      <p:to>
                                        <p:strVal val="visible"/>
                                      </p:to>
                                    </p:set>
                                    <p:anim calcmode="lin" valueType="num">
                                      <p:cBhvr>
                                        <p:cTn id="109" dur="500" fill="hold"/>
                                        <p:tgtEl>
                                          <p:spTgt spid="23"/>
                                        </p:tgtEl>
                                        <p:attrNameLst>
                                          <p:attrName>ppt_w</p:attrName>
                                        </p:attrNameLst>
                                      </p:cBhvr>
                                      <p:tavLst>
                                        <p:tav tm="0">
                                          <p:val>
                                            <p:fltVal val="0"/>
                                          </p:val>
                                        </p:tav>
                                        <p:tav tm="100000">
                                          <p:val>
                                            <p:strVal val="#ppt_w"/>
                                          </p:val>
                                        </p:tav>
                                      </p:tavLst>
                                    </p:anim>
                                    <p:anim calcmode="lin" valueType="num">
                                      <p:cBhvr>
                                        <p:cTn id="110" dur="500" fill="hold"/>
                                        <p:tgtEl>
                                          <p:spTgt spid="23"/>
                                        </p:tgtEl>
                                        <p:attrNameLst>
                                          <p:attrName>ppt_h</p:attrName>
                                        </p:attrNameLst>
                                      </p:cBhvr>
                                      <p:tavLst>
                                        <p:tav tm="0">
                                          <p:val>
                                            <p:fltVal val="0"/>
                                          </p:val>
                                        </p:tav>
                                        <p:tav tm="100000">
                                          <p:val>
                                            <p:strVal val="#ppt_h"/>
                                          </p:val>
                                        </p:tav>
                                      </p:tavLst>
                                    </p:anim>
                                    <p:animEffect transition="in" filter="fade">
                                      <p:cBhvr>
                                        <p:cTn id="111" dur="500"/>
                                        <p:tgtEl>
                                          <p:spTgt spid="23"/>
                                        </p:tgtEl>
                                      </p:cBhvr>
                                    </p:animEffect>
                                  </p:childTnLst>
                                </p:cTn>
                              </p:par>
                              <p:par>
                                <p:cTn id="112" presetID="53" presetClass="entr" presetSubtype="16" fill="hold" grpId="0" nodeType="withEffect">
                                  <p:stCondLst>
                                    <p:cond delay="0"/>
                                  </p:stCondLst>
                                  <p:childTnLst>
                                    <p:set>
                                      <p:cBhvr>
                                        <p:cTn id="113" dur="1" fill="hold">
                                          <p:stCondLst>
                                            <p:cond delay="0"/>
                                          </p:stCondLst>
                                        </p:cTn>
                                        <p:tgtEl>
                                          <p:spTgt spid="37"/>
                                        </p:tgtEl>
                                        <p:attrNameLst>
                                          <p:attrName>style.visibility</p:attrName>
                                        </p:attrNameLst>
                                      </p:cBhvr>
                                      <p:to>
                                        <p:strVal val="visible"/>
                                      </p:to>
                                    </p:set>
                                    <p:anim calcmode="lin" valueType="num">
                                      <p:cBhvr>
                                        <p:cTn id="114" dur="500" fill="hold"/>
                                        <p:tgtEl>
                                          <p:spTgt spid="37"/>
                                        </p:tgtEl>
                                        <p:attrNameLst>
                                          <p:attrName>ppt_w</p:attrName>
                                        </p:attrNameLst>
                                      </p:cBhvr>
                                      <p:tavLst>
                                        <p:tav tm="0">
                                          <p:val>
                                            <p:fltVal val="0"/>
                                          </p:val>
                                        </p:tav>
                                        <p:tav tm="100000">
                                          <p:val>
                                            <p:strVal val="#ppt_w"/>
                                          </p:val>
                                        </p:tav>
                                      </p:tavLst>
                                    </p:anim>
                                    <p:anim calcmode="lin" valueType="num">
                                      <p:cBhvr>
                                        <p:cTn id="115" dur="500" fill="hold"/>
                                        <p:tgtEl>
                                          <p:spTgt spid="37"/>
                                        </p:tgtEl>
                                        <p:attrNameLst>
                                          <p:attrName>ppt_h</p:attrName>
                                        </p:attrNameLst>
                                      </p:cBhvr>
                                      <p:tavLst>
                                        <p:tav tm="0">
                                          <p:val>
                                            <p:fltVal val="0"/>
                                          </p:val>
                                        </p:tav>
                                        <p:tav tm="100000">
                                          <p:val>
                                            <p:strVal val="#ppt_h"/>
                                          </p:val>
                                        </p:tav>
                                      </p:tavLst>
                                    </p:anim>
                                    <p:animEffect transition="in" filter="fade">
                                      <p:cBhvr>
                                        <p:cTn id="116" dur="500"/>
                                        <p:tgtEl>
                                          <p:spTgt spid="37"/>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38"/>
                                        </p:tgtEl>
                                        <p:attrNameLst>
                                          <p:attrName>style.visibility</p:attrName>
                                        </p:attrNameLst>
                                      </p:cBhvr>
                                      <p:to>
                                        <p:strVal val="visible"/>
                                      </p:to>
                                    </p:set>
                                    <p:anim calcmode="lin" valueType="num">
                                      <p:cBhvr>
                                        <p:cTn id="119" dur="500" fill="hold"/>
                                        <p:tgtEl>
                                          <p:spTgt spid="38"/>
                                        </p:tgtEl>
                                        <p:attrNameLst>
                                          <p:attrName>ppt_w</p:attrName>
                                        </p:attrNameLst>
                                      </p:cBhvr>
                                      <p:tavLst>
                                        <p:tav tm="0">
                                          <p:val>
                                            <p:fltVal val="0"/>
                                          </p:val>
                                        </p:tav>
                                        <p:tav tm="100000">
                                          <p:val>
                                            <p:strVal val="#ppt_w"/>
                                          </p:val>
                                        </p:tav>
                                      </p:tavLst>
                                    </p:anim>
                                    <p:anim calcmode="lin" valueType="num">
                                      <p:cBhvr>
                                        <p:cTn id="120" dur="500" fill="hold"/>
                                        <p:tgtEl>
                                          <p:spTgt spid="38"/>
                                        </p:tgtEl>
                                        <p:attrNameLst>
                                          <p:attrName>ppt_h</p:attrName>
                                        </p:attrNameLst>
                                      </p:cBhvr>
                                      <p:tavLst>
                                        <p:tav tm="0">
                                          <p:val>
                                            <p:fltVal val="0"/>
                                          </p:val>
                                        </p:tav>
                                        <p:tav tm="100000">
                                          <p:val>
                                            <p:strVal val="#ppt_h"/>
                                          </p:val>
                                        </p:tav>
                                      </p:tavLst>
                                    </p:anim>
                                    <p:animEffect transition="in" filter="fade">
                                      <p:cBhvr>
                                        <p:cTn id="121" dur="500"/>
                                        <p:tgtEl>
                                          <p:spTgt spid="38"/>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39"/>
                                        </p:tgtEl>
                                        <p:attrNameLst>
                                          <p:attrName>style.visibility</p:attrName>
                                        </p:attrNameLst>
                                      </p:cBhvr>
                                      <p:to>
                                        <p:strVal val="visible"/>
                                      </p:to>
                                    </p:set>
                                    <p:anim calcmode="lin" valueType="num">
                                      <p:cBhvr>
                                        <p:cTn id="124" dur="500" fill="hold"/>
                                        <p:tgtEl>
                                          <p:spTgt spid="39"/>
                                        </p:tgtEl>
                                        <p:attrNameLst>
                                          <p:attrName>ppt_w</p:attrName>
                                        </p:attrNameLst>
                                      </p:cBhvr>
                                      <p:tavLst>
                                        <p:tav tm="0">
                                          <p:val>
                                            <p:fltVal val="0"/>
                                          </p:val>
                                        </p:tav>
                                        <p:tav tm="100000">
                                          <p:val>
                                            <p:strVal val="#ppt_w"/>
                                          </p:val>
                                        </p:tav>
                                      </p:tavLst>
                                    </p:anim>
                                    <p:anim calcmode="lin" valueType="num">
                                      <p:cBhvr>
                                        <p:cTn id="125" dur="500" fill="hold"/>
                                        <p:tgtEl>
                                          <p:spTgt spid="39"/>
                                        </p:tgtEl>
                                        <p:attrNameLst>
                                          <p:attrName>ppt_h</p:attrName>
                                        </p:attrNameLst>
                                      </p:cBhvr>
                                      <p:tavLst>
                                        <p:tav tm="0">
                                          <p:val>
                                            <p:fltVal val="0"/>
                                          </p:val>
                                        </p:tav>
                                        <p:tav tm="100000">
                                          <p:val>
                                            <p:strVal val="#ppt_h"/>
                                          </p:val>
                                        </p:tav>
                                      </p:tavLst>
                                    </p:anim>
                                    <p:animEffect transition="in" filter="fade">
                                      <p:cBhvr>
                                        <p:cTn id="126" dur="500"/>
                                        <p:tgtEl>
                                          <p:spTgt spid="39"/>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42"/>
                                        </p:tgtEl>
                                        <p:attrNameLst>
                                          <p:attrName>style.visibility</p:attrName>
                                        </p:attrNameLst>
                                      </p:cBhvr>
                                      <p:to>
                                        <p:strVal val="visible"/>
                                      </p:to>
                                    </p:set>
                                    <p:anim calcmode="lin" valueType="num">
                                      <p:cBhvr>
                                        <p:cTn id="129" dur="500" fill="hold"/>
                                        <p:tgtEl>
                                          <p:spTgt spid="42"/>
                                        </p:tgtEl>
                                        <p:attrNameLst>
                                          <p:attrName>ppt_w</p:attrName>
                                        </p:attrNameLst>
                                      </p:cBhvr>
                                      <p:tavLst>
                                        <p:tav tm="0">
                                          <p:val>
                                            <p:fltVal val="0"/>
                                          </p:val>
                                        </p:tav>
                                        <p:tav tm="100000">
                                          <p:val>
                                            <p:strVal val="#ppt_w"/>
                                          </p:val>
                                        </p:tav>
                                      </p:tavLst>
                                    </p:anim>
                                    <p:anim calcmode="lin" valueType="num">
                                      <p:cBhvr>
                                        <p:cTn id="130" dur="500" fill="hold"/>
                                        <p:tgtEl>
                                          <p:spTgt spid="42"/>
                                        </p:tgtEl>
                                        <p:attrNameLst>
                                          <p:attrName>ppt_h</p:attrName>
                                        </p:attrNameLst>
                                      </p:cBhvr>
                                      <p:tavLst>
                                        <p:tav tm="0">
                                          <p:val>
                                            <p:fltVal val="0"/>
                                          </p:val>
                                        </p:tav>
                                        <p:tav tm="100000">
                                          <p:val>
                                            <p:strVal val="#ppt_h"/>
                                          </p:val>
                                        </p:tav>
                                      </p:tavLst>
                                    </p:anim>
                                    <p:animEffect transition="in" filter="fade">
                                      <p:cBhvr>
                                        <p:cTn id="131" dur="500"/>
                                        <p:tgtEl>
                                          <p:spTgt spid="42"/>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44"/>
                                        </p:tgtEl>
                                        <p:attrNameLst>
                                          <p:attrName>style.visibility</p:attrName>
                                        </p:attrNameLst>
                                      </p:cBhvr>
                                      <p:to>
                                        <p:strVal val="visible"/>
                                      </p:to>
                                    </p:set>
                                    <p:anim calcmode="lin" valueType="num">
                                      <p:cBhvr>
                                        <p:cTn id="134" dur="500" fill="hold"/>
                                        <p:tgtEl>
                                          <p:spTgt spid="44"/>
                                        </p:tgtEl>
                                        <p:attrNameLst>
                                          <p:attrName>ppt_w</p:attrName>
                                        </p:attrNameLst>
                                      </p:cBhvr>
                                      <p:tavLst>
                                        <p:tav tm="0">
                                          <p:val>
                                            <p:fltVal val="0"/>
                                          </p:val>
                                        </p:tav>
                                        <p:tav tm="100000">
                                          <p:val>
                                            <p:strVal val="#ppt_w"/>
                                          </p:val>
                                        </p:tav>
                                      </p:tavLst>
                                    </p:anim>
                                    <p:anim calcmode="lin" valueType="num">
                                      <p:cBhvr>
                                        <p:cTn id="135" dur="500" fill="hold"/>
                                        <p:tgtEl>
                                          <p:spTgt spid="44"/>
                                        </p:tgtEl>
                                        <p:attrNameLst>
                                          <p:attrName>ppt_h</p:attrName>
                                        </p:attrNameLst>
                                      </p:cBhvr>
                                      <p:tavLst>
                                        <p:tav tm="0">
                                          <p:val>
                                            <p:fltVal val="0"/>
                                          </p:val>
                                        </p:tav>
                                        <p:tav tm="100000">
                                          <p:val>
                                            <p:strVal val="#ppt_h"/>
                                          </p:val>
                                        </p:tav>
                                      </p:tavLst>
                                    </p:anim>
                                    <p:animEffect transition="in" filter="fade">
                                      <p:cBhvr>
                                        <p:cTn id="136" dur="500"/>
                                        <p:tgtEl>
                                          <p:spTgt spid="44"/>
                                        </p:tgtEl>
                                      </p:cBhvr>
                                    </p:animEffect>
                                  </p:childTnLst>
                                </p:cTn>
                              </p:par>
                              <p:par>
                                <p:cTn id="137" presetID="53" presetClass="entr" presetSubtype="16" fill="hold" grpId="0" nodeType="withEffect">
                                  <p:stCondLst>
                                    <p:cond delay="0"/>
                                  </p:stCondLst>
                                  <p:childTnLst>
                                    <p:set>
                                      <p:cBhvr>
                                        <p:cTn id="138" dur="1" fill="hold">
                                          <p:stCondLst>
                                            <p:cond delay="0"/>
                                          </p:stCondLst>
                                        </p:cTn>
                                        <p:tgtEl>
                                          <p:spTgt spid="49"/>
                                        </p:tgtEl>
                                        <p:attrNameLst>
                                          <p:attrName>style.visibility</p:attrName>
                                        </p:attrNameLst>
                                      </p:cBhvr>
                                      <p:to>
                                        <p:strVal val="visible"/>
                                      </p:to>
                                    </p:set>
                                    <p:anim calcmode="lin" valueType="num">
                                      <p:cBhvr>
                                        <p:cTn id="139" dur="500" fill="hold"/>
                                        <p:tgtEl>
                                          <p:spTgt spid="49"/>
                                        </p:tgtEl>
                                        <p:attrNameLst>
                                          <p:attrName>ppt_w</p:attrName>
                                        </p:attrNameLst>
                                      </p:cBhvr>
                                      <p:tavLst>
                                        <p:tav tm="0">
                                          <p:val>
                                            <p:fltVal val="0"/>
                                          </p:val>
                                        </p:tav>
                                        <p:tav tm="100000">
                                          <p:val>
                                            <p:strVal val="#ppt_w"/>
                                          </p:val>
                                        </p:tav>
                                      </p:tavLst>
                                    </p:anim>
                                    <p:anim calcmode="lin" valueType="num">
                                      <p:cBhvr>
                                        <p:cTn id="140" dur="500" fill="hold"/>
                                        <p:tgtEl>
                                          <p:spTgt spid="49"/>
                                        </p:tgtEl>
                                        <p:attrNameLst>
                                          <p:attrName>ppt_h</p:attrName>
                                        </p:attrNameLst>
                                      </p:cBhvr>
                                      <p:tavLst>
                                        <p:tav tm="0">
                                          <p:val>
                                            <p:fltVal val="0"/>
                                          </p:val>
                                        </p:tav>
                                        <p:tav tm="100000">
                                          <p:val>
                                            <p:strVal val="#ppt_h"/>
                                          </p:val>
                                        </p:tav>
                                      </p:tavLst>
                                    </p:anim>
                                    <p:animEffect transition="in" filter="fade">
                                      <p:cBhvr>
                                        <p:cTn id="141" dur="500"/>
                                        <p:tgtEl>
                                          <p:spTgt spid="49"/>
                                        </p:tgtEl>
                                      </p:cBhvr>
                                    </p:animEffect>
                                  </p:childTnLst>
                                </p:cTn>
                              </p:par>
                              <p:par>
                                <p:cTn id="142" presetID="53" presetClass="entr" presetSubtype="16" fill="hold" grpId="0" nodeType="withEffect">
                                  <p:stCondLst>
                                    <p:cond delay="0"/>
                                  </p:stCondLst>
                                  <p:childTnLst>
                                    <p:set>
                                      <p:cBhvr>
                                        <p:cTn id="143" dur="1" fill="hold">
                                          <p:stCondLst>
                                            <p:cond delay="0"/>
                                          </p:stCondLst>
                                        </p:cTn>
                                        <p:tgtEl>
                                          <p:spTgt spid="50"/>
                                        </p:tgtEl>
                                        <p:attrNameLst>
                                          <p:attrName>style.visibility</p:attrName>
                                        </p:attrNameLst>
                                      </p:cBhvr>
                                      <p:to>
                                        <p:strVal val="visible"/>
                                      </p:to>
                                    </p:set>
                                    <p:anim calcmode="lin" valueType="num">
                                      <p:cBhvr>
                                        <p:cTn id="144" dur="500" fill="hold"/>
                                        <p:tgtEl>
                                          <p:spTgt spid="50"/>
                                        </p:tgtEl>
                                        <p:attrNameLst>
                                          <p:attrName>ppt_w</p:attrName>
                                        </p:attrNameLst>
                                      </p:cBhvr>
                                      <p:tavLst>
                                        <p:tav tm="0">
                                          <p:val>
                                            <p:fltVal val="0"/>
                                          </p:val>
                                        </p:tav>
                                        <p:tav tm="100000">
                                          <p:val>
                                            <p:strVal val="#ppt_w"/>
                                          </p:val>
                                        </p:tav>
                                      </p:tavLst>
                                    </p:anim>
                                    <p:anim calcmode="lin" valueType="num">
                                      <p:cBhvr>
                                        <p:cTn id="145" dur="500" fill="hold"/>
                                        <p:tgtEl>
                                          <p:spTgt spid="50"/>
                                        </p:tgtEl>
                                        <p:attrNameLst>
                                          <p:attrName>ppt_h</p:attrName>
                                        </p:attrNameLst>
                                      </p:cBhvr>
                                      <p:tavLst>
                                        <p:tav tm="0">
                                          <p:val>
                                            <p:fltVal val="0"/>
                                          </p:val>
                                        </p:tav>
                                        <p:tav tm="100000">
                                          <p:val>
                                            <p:strVal val="#ppt_h"/>
                                          </p:val>
                                        </p:tav>
                                      </p:tavLst>
                                    </p:anim>
                                    <p:animEffect transition="in" filter="fade">
                                      <p:cBhvr>
                                        <p:cTn id="146" dur="500"/>
                                        <p:tgtEl>
                                          <p:spTgt spid="50"/>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51"/>
                                        </p:tgtEl>
                                        <p:attrNameLst>
                                          <p:attrName>style.visibility</p:attrName>
                                        </p:attrNameLst>
                                      </p:cBhvr>
                                      <p:to>
                                        <p:strVal val="visible"/>
                                      </p:to>
                                    </p:set>
                                    <p:anim calcmode="lin" valueType="num">
                                      <p:cBhvr>
                                        <p:cTn id="149" dur="500" fill="hold"/>
                                        <p:tgtEl>
                                          <p:spTgt spid="51"/>
                                        </p:tgtEl>
                                        <p:attrNameLst>
                                          <p:attrName>ppt_w</p:attrName>
                                        </p:attrNameLst>
                                      </p:cBhvr>
                                      <p:tavLst>
                                        <p:tav tm="0">
                                          <p:val>
                                            <p:fltVal val="0"/>
                                          </p:val>
                                        </p:tav>
                                        <p:tav tm="100000">
                                          <p:val>
                                            <p:strVal val="#ppt_w"/>
                                          </p:val>
                                        </p:tav>
                                      </p:tavLst>
                                    </p:anim>
                                    <p:anim calcmode="lin" valueType="num">
                                      <p:cBhvr>
                                        <p:cTn id="150" dur="500" fill="hold"/>
                                        <p:tgtEl>
                                          <p:spTgt spid="51"/>
                                        </p:tgtEl>
                                        <p:attrNameLst>
                                          <p:attrName>ppt_h</p:attrName>
                                        </p:attrNameLst>
                                      </p:cBhvr>
                                      <p:tavLst>
                                        <p:tav tm="0">
                                          <p:val>
                                            <p:fltVal val="0"/>
                                          </p:val>
                                        </p:tav>
                                        <p:tav tm="100000">
                                          <p:val>
                                            <p:strVal val="#ppt_h"/>
                                          </p:val>
                                        </p:tav>
                                      </p:tavLst>
                                    </p:anim>
                                    <p:animEffect transition="in" filter="fade">
                                      <p:cBhvr>
                                        <p:cTn id="151" dur="500"/>
                                        <p:tgtEl>
                                          <p:spTgt spid="51"/>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52"/>
                                        </p:tgtEl>
                                        <p:attrNameLst>
                                          <p:attrName>style.visibility</p:attrName>
                                        </p:attrNameLst>
                                      </p:cBhvr>
                                      <p:to>
                                        <p:strVal val="visible"/>
                                      </p:to>
                                    </p:set>
                                    <p:anim calcmode="lin" valueType="num">
                                      <p:cBhvr>
                                        <p:cTn id="154" dur="500" fill="hold"/>
                                        <p:tgtEl>
                                          <p:spTgt spid="52"/>
                                        </p:tgtEl>
                                        <p:attrNameLst>
                                          <p:attrName>ppt_w</p:attrName>
                                        </p:attrNameLst>
                                      </p:cBhvr>
                                      <p:tavLst>
                                        <p:tav tm="0">
                                          <p:val>
                                            <p:fltVal val="0"/>
                                          </p:val>
                                        </p:tav>
                                        <p:tav tm="100000">
                                          <p:val>
                                            <p:strVal val="#ppt_w"/>
                                          </p:val>
                                        </p:tav>
                                      </p:tavLst>
                                    </p:anim>
                                    <p:anim calcmode="lin" valueType="num">
                                      <p:cBhvr>
                                        <p:cTn id="155" dur="500" fill="hold"/>
                                        <p:tgtEl>
                                          <p:spTgt spid="52"/>
                                        </p:tgtEl>
                                        <p:attrNameLst>
                                          <p:attrName>ppt_h</p:attrName>
                                        </p:attrNameLst>
                                      </p:cBhvr>
                                      <p:tavLst>
                                        <p:tav tm="0">
                                          <p:val>
                                            <p:fltVal val="0"/>
                                          </p:val>
                                        </p:tav>
                                        <p:tav tm="100000">
                                          <p:val>
                                            <p:strVal val="#ppt_h"/>
                                          </p:val>
                                        </p:tav>
                                      </p:tavLst>
                                    </p:anim>
                                    <p:animEffect transition="in" filter="fade">
                                      <p:cBhvr>
                                        <p:cTn id="156" dur="500"/>
                                        <p:tgtEl>
                                          <p:spTgt spid="52"/>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53"/>
                                        </p:tgtEl>
                                        <p:attrNameLst>
                                          <p:attrName>style.visibility</p:attrName>
                                        </p:attrNameLst>
                                      </p:cBhvr>
                                      <p:to>
                                        <p:strVal val="visible"/>
                                      </p:to>
                                    </p:set>
                                    <p:anim calcmode="lin" valueType="num">
                                      <p:cBhvr>
                                        <p:cTn id="159" dur="500" fill="hold"/>
                                        <p:tgtEl>
                                          <p:spTgt spid="53"/>
                                        </p:tgtEl>
                                        <p:attrNameLst>
                                          <p:attrName>ppt_w</p:attrName>
                                        </p:attrNameLst>
                                      </p:cBhvr>
                                      <p:tavLst>
                                        <p:tav tm="0">
                                          <p:val>
                                            <p:fltVal val="0"/>
                                          </p:val>
                                        </p:tav>
                                        <p:tav tm="100000">
                                          <p:val>
                                            <p:strVal val="#ppt_w"/>
                                          </p:val>
                                        </p:tav>
                                      </p:tavLst>
                                    </p:anim>
                                    <p:anim calcmode="lin" valueType="num">
                                      <p:cBhvr>
                                        <p:cTn id="160" dur="500" fill="hold"/>
                                        <p:tgtEl>
                                          <p:spTgt spid="53"/>
                                        </p:tgtEl>
                                        <p:attrNameLst>
                                          <p:attrName>ppt_h</p:attrName>
                                        </p:attrNameLst>
                                      </p:cBhvr>
                                      <p:tavLst>
                                        <p:tav tm="0">
                                          <p:val>
                                            <p:fltVal val="0"/>
                                          </p:val>
                                        </p:tav>
                                        <p:tav tm="100000">
                                          <p:val>
                                            <p:strVal val="#ppt_h"/>
                                          </p:val>
                                        </p:tav>
                                      </p:tavLst>
                                    </p:anim>
                                    <p:animEffect transition="in" filter="fade">
                                      <p:cBhvr>
                                        <p:cTn id="161" dur="500"/>
                                        <p:tgtEl>
                                          <p:spTgt spid="53"/>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54"/>
                                        </p:tgtEl>
                                        <p:attrNameLst>
                                          <p:attrName>style.visibility</p:attrName>
                                        </p:attrNameLst>
                                      </p:cBhvr>
                                      <p:to>
                                        <p:strVal val="visible"/>
                                      </p:to>
                                    </p:set>
                                    <p:anim calcmode="lin" valueType="num">
                                      <p:cBhvr>
                                        <p:cTn id="164" dur="500" fill="hold"/>
                                        <p:tgtEl>
                                          <p:spTgt spid="54"/>
                                        </p:tgtEl>
                                        <p:attrNameLst>
                                          <p:attrName>ppt_w</p:attrName>
                                        </p:attrNameLst>
                                      </p:cBhvr>
                                      <p:tavLst>
                                        <p:tav tm="0">
                                          <p:val>
                                            <p:fltVal val="0"/>
                                          </p:val>
                                        </p:tav>
                                        <p:tav tm="100000">
                                          <p:val>
                                            <p:strVal val="#ppt_w"/>
                                          </p:val>
                                        </p:tav>
                                      </p:tavLst>
                                    </p:anim>
                                    <p:anim calcmode="lin" valueType="num">
                                      <p:cBhvr>
                                        <p:cTn id="165" dur="500" fill="hold"/>
                                        <p:tgtEl>
                                          <p:spTgt spid="54"/>
                                        </p:tgtEl>
                                        <p:attrNameLst>
                                          <p:attrName>ppt_h</p:attrName>
                                        </p:attrNameLst>
                                      </p:cBhvr>
                                      <p:tavLst>
                                        <p:tav tm="0">
                                          <p:val>
                                            <p:fltVal val="0"/>
                                          </p:val>
                                        </p:tav>
                                        <p:tav tm="100000">
                                          <p:val>
                                            <p:strVal val="#ppt_h"/>
                                          </p:val>
                                        </p:tav>
                                      </p:tavLst>
                                    </p:anim>
                                    <p:animEffect transition="in" filter="fade">
                                      <p:cBhvr>
                                        <p:cTn id="166" dur="500"/>
                                        <p:tgtEl>
                                          <p:spTgt spid="54"/>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55"/>
                                        </p:tgtEl>
                                        <p:attrNameLst>
                                          <p:attrName>style.visibility</p:attrName>
                                        </p:attrNameLst>
                                      </p:cBhvr>
                                      <p:to>
                                        <p:strVal val="visible"/>
                                      </p:to>
                                    </p:set>
                                    <p:anim calcmode="lin" valueType="num">
                                      <p:cBhvr>
                                        <p:cTn id="169" dur="500" fill="hold"/>
                                        <p:tgtEl>
                                          <p:spTgt spid="55"/>
                                        </p:tgtEl>
                                        <p:attrNameLst>
                                          <p:attrName>ppt_w</p:attrName>
                                        </p:attrNameLst>
                                      </p:cBhvr>
                                      <p:tavLst>
                                        <p:tav tm="0">
                                          <p:val>
                                            <p:fltVal val="0"/>
                                          </p:val>
                                        </p:tav>
                                        <p:tav tm="100000">
                                          <p:val>
                                            <p:strVal val="#ppt_w"/>
                                          </p:val>
                                        </p:tav>
                                      </p:tavLst>
                                    </p:anim>
                                    <p:anim calcmode="lin" valueType="num">
                                      <p:cBhvr>
                                        <p:cTn id="170" dur="500" fill="hold"/>
                                        <p:tgtEl>
                                          <p:spTgt spid="55"/>
                                        </p:tgtEl>
                                        <p:attrNameLst>
                                          <p:attrName>ppt_h</p:attrName>
                                        </p:attrNameLst>
                                      </p:cBhvr>
                                      <p:tavLst>
                                        <p:tav tm="0">
                                          <p:val>
                                            <p:fltVal val="0"/>
                                          </p:val>
                                        </p:tav>
                                        <p:tav tm="100000">
                                          <p:val>
                                            <p:strVal val="#ppt_h"/>
                                          </p:val>
                                        </p:tav>
                                      </p:tavLst>
                                    </p:anim>
                                    <p:animEffect transition="in" filter="fade">
                                      <p:cBhvr>
                                        <p:cTn id="171" dur="500"/>
                                        <p:tgtEl>
                                          <p:spTgt spid="55"/>
                                        </p:tgtEl>
                                      </p:cBhvr>
                                    </p:animEffect>
                                  </p:childTnLst>
                                </p:cTn>
                              </p:par>
                              <p:par>
                                <p:cTn id="172" presetID="53" presetClass="entr" presetSubtype="16" fill="hold" grpId="0" nodeType="withEffect">
                                  <p:stCondLst>
                                    <p:cond delay="0"/>
                                  </p:stCondLst>
                                  <p:childTnLst>
                                    <p:set>
                                      <p:cBhvr>
                                        <p:cTn id="173" dur="1" fill="hold">
                                          <p:stCondLst>
                                            <p:cond delay="0"/>
                                          </p:stCondLst>
                                        </p:cTn>
                                        <p:tgtEl>
                                          <p:spTgt spid="56"/>
                                        </p:tgtEl>
                                        <p:attrNameLst>
                                          <p:attrName>style.visibility</p:attrName>
                                        </p:attrNameLst>
                                      </p:cBhvr>
                                      <p:to>
                                        <p:strVal val="visible"/>
                                      </p:to>
                                    </p:set>
                                    <p:anim calcmode="lin" valueType="num">
                                      <p:cBhvr>
                                        <p:cTn id="174" dur="500" fill="hold"/>
                                        <p:tgtEl>
                                          <p:spTgt spid="56"/>
                                        </p:tgtEl>
                                        <p:attrNameLst>
                                          <p:attrName>ppt_w</p:attrName>
                                        </p:attrNameLst>
                                      </p:cBhvr>
                                      <p:tavLst>
                                        <p:tav tm="0">
                                          <p:val>
                                            <p:fltVal val="0"/>
                                          </p:val>
                                        </p:tav>
                                        <p:tav tm="100000">
                                          <p:val>
                                            <p:strVal val="#ppt_w"/>
                                          </p:val>
                                        </p:tav>
                                      </p:tavLst>
                                    </p:anim>
                                    <p:anim calcmode="lin" valueType="num">
                                      <p:cBhvr>
                                        <p:cTn id="175" dur="500" fill="hold"/>
                                        <p:tgtEl>
                                          <p:spTgt spid="56"/>
                                        </p:tgtEl>
                                        <p:attrNameLst>
                                          <p:attrName>ppt_h</p:attrName>
                                        </p:attrNameLst>
                                      </p:cBhvr>
                                      <p:tavLst>
                                        <p:tav tm="0">
                                          <p:val>
                                            <p:fltVal val="0"/>
                                          </p:val>
                                        </p:tav>
                                        <p:tav tm="100000">
                                          <p:val>
                                            <p:strVal val="#ppt_h"/>
                                          </p:val>
                                        </p:tav>
                                      </p:tavLst>
                                    </p:anim>
                                    <p:animEffect transition="in" filter="fade">
                                      <p:cBhvr>
                                        <p:cTn id="176" dur="500"/>
                                        <p:tgtEl>
                                          <p:spTgt spid="56"/>
                                        </p:tgtEl>
                                      </p:cBhvr>
                                    </p:animEffect>
                                  </p:childTnLst>
                                </p:cTn>
                              </p:par>
                              <p:par>
                                <p:cTn id="177" presetID="53" presetClass="entr" presetSubtype="16" fill="hold" grpId="0" nodeType="withEffect">
                                  <p:stCondLst>
                                    <p:cond delay="0"/>
                                  </p:stCondLst>
                                  <p:childTnLst>
                                    <p:set>
                                      <p:cBhvr>
                                        <p:cTn id="178" dur="1" fill="hold">
                                          <p:stCondLst>
                                            <p:cond delay="0"/>
                                          </p:stCondLst>
                                        </p:cTn>
                                        <p:tgtEl>
                                          <p:spTgt spid="57"/>
                                        </p:tgtEl>
                                        <p:attrNameLst>
                                          <p:attrName>style.visibility</p:attrName>
                                        </p:attrNameLst>
                                      </p:cBhvr>
                                      <p:to>
                                        <p:strVal val="visible"/>
                                      </p:to>
                                    </p:set>
                                    <p:anim calcmode="lin" valueType="num">
                                      <p:cBhvr>
                                        <p:cTn id="179" dur="500" fill="hold"/>
                                        <p:tgtEl>
                                          <p:spTgt spid="57"/>
                                        </p:tgtEl>
                                        <p:attrNameLst>
                                          <p:attrName>ppt_w</p:attrName>
                                        </p:attrNameLst>
                                      </p:cBhvr>
                                      <p:tavLst>
                                        <p:tav tm="0">
                                          <p:val>
                                            <p:fltVal val="0"/>
                                          </p:val>
                                        </p:tav>
                                        <p:tav tm="100000">
                                          <p:val>
                                            <p:strVal val="#ppt_w"/>
                                          </p:val>
                                        </p:tav>
                                      </p:tavLst>
                                    </p:anim>
                                    <p:anim calcmode="lin" valueType="num">
                                      <p:cBhvr>
                                        <p:cTn id="180" dur="500" fill="hold"/>
                                        <p:tgtEl>
                                          <p:spTgt spid="57"/>
                                        </p:tgtEl>
                                        <p:attrNameLst>
                                          <p:attrName>ppt_h</p:attrName>
                                        </p:attrNameLst>
                                      </p:cBhvr>
                                      <p:tavLst>
                                        <p:tav tm="0">
                                          <p:val>
                                            <p:fltVal val="0"/>
                                          </p:val>
                                        </p:tav>
                                        <p:tav tm="100000">
                                          <p:val>
                                            <p:strVal val="#ppt_h"/>
                                          </p:val>
                                        </p:tav>
                                      </p:tavLst>
                                    </p:anim>
                                    <p:animEffect transition="in" filter="fade">
                                      <p:cBhvr>
                                        <p:cTn id="181" dur="500"/>
                                        <p:tgtEl>
                                          <p:spTgt spid="57"/>
                                        </p:tgtEl>
                                      </p:cBhvr>
                                    </p:animEffect>
                                  </p:childTnLst>
                                </p:cTn>
                              </p:par>
                              <p:par>
                                <p:cTn id="182" presetID="53" presetClass="entr" presetSubtype="16" fill="hold" grpId="0" nodeType="withEffect">
                                  <p:stCondLst>
                                    <p:cond delay="0"/>
                                  </p:stCondLst>
                                  <p:childTnLst>
                                    <p:set>
                                      <p:cBhvr>
                                        <p:cTn id="183" dur="1" fill="hold">
                                          <p:stCondLst>
                                            <p:cond delay="0"/>
                                          </p:stCondLst>
                                        </p:cTn>
                                        <p:tgtEl>
                                          <p:spTgt spid="58"/>
                                        </p:tgtEl>
                                        <p:attrNameLst>
                                          <p:attrName>style.visibility</p:attrName>
                                        </p:attrNameLst>
                                      </p:cBhvr>
                                      <p:to>
                                        <p:strVal val="visible"/>
                                      </p:to>
                                    </p:set>
                                    <p:anim calcmode="lin" valueType="num">
                                      <p:cBhvr>
                                        <p:cTn id="184" dur="500" fill="hold"/>
                                        <p:tgtEl>
                                          <p:spTgt spid="58"/>
                                        </p:tgtEl>
                                        <p:attrNameLst>
                                          <p:attrName>ppt_w</p:attrName>
                                        </p:attrNameLst>
                                      </p:cBhvr>
                                      <p:tavLst>
                                        <p:tav tm="0">
                                          <p:val>
                                            <p:fltVal val="0"/>
                                          </p:val>
                                        </p:tav>
                                        <p:tav tm="100000">
                                          <p:val>
                                            <p:strVal val="#ppt_w"/>
                                          </p:val>
                                        </p:tav>
                                      </p:tavLst>
                                    </p:anim>
                                    <p:anim calcmode="lin" valueType="num">
                                      <p:cBhvr>
                                        <p:cTn id="185" dur="500" fill="hold"/>
                                        <p:tgtEl>
                                          <p:spTgt spid="58"/>
                                        </p:tgtEl>
                                        <p:attrNameLst>
                                          <p:attrName>ppt_h</p:attrName>
                                        </p:attrNameLst>
                                      </p:cBhvr>
                                      <p:tavLst>
                                        <p:tav tm="0">
                                          <p:val>
                                            <p:fltVal val="0"/>
                                          </p:val>
                                        </p:tav>
                                        <p:tav tm="100000">
                                          <p:val>
                                            <p:strVal val="#ppt_h"/>
                                          </p:val>
                                        </p:tav>
                                      </p:tavLst>
                                    </p:anim>
                                    <p:animEffect transition="in" filter="fade">
                                      <p:cBhvr>
                                        <p:cTn id="186" dur="50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4" grpId="0" animBg="1"/>
      <p:bldP spid="5"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P spid="19" grpId="0"/>
      <p:bldP spid="21" grpId="0" animBg="1"/>
      <p:bldP spid="37" grpId="0"/>
      <p:bldP spid="38" grpId="0"/>
      <p:bldP spid="39" grpId="0"/>
      <p:bldP spid="42" grpId="0"/>
      <p:bldP spid="44" grpId="0"/>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A96892-F5B0-CD7E-F3F4-FB1A0B2E69A8}"/>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0D2E7F78-8137-DC85-9DBC-1FC4B99678F9}"/>
              </a:ext>
            </a:extLst>
          </p:cNvPr>
          <p:cNvSpPr txBox="1"/>
          <p:nvPr/>
        </p:nvSpPr>
        <p:spPr>
          <a:xfrm>
            <a:off x="476434" y="2061662"/>
            <a:ext cx="10843185" cy="1815882"/>
          </a:xfrm>
          <a:prstGeom prst="rect">
            <a:avLst/>
          </a:prstGeom>
          <a:noFill/>
        </p:spPr>
        <p:txBody>
          <a:bodyPr wrap="square" rtlCol="0">
            <a:spAutoFit/>
          </a:bodyPr>
          <a:lstStyle/>
          <a:p>
            <a:pPr marL="342900" indent="-342900">
              <a:buFont typeface="Arial" panose="020B0604020202020204" pitchFamily="34" charset="0"/>
              <a:buChar char="•"/>
            </a:pPr>
            <a:r>
              <a:rPr lang="hu-HU" sz="2800" i="1" dirty="0">
                <a:solidFill>
                  <a:schemeClr val="tx1">
                    <a:lumMod val="50000"/>
                    <a:lumOff val="50000"/>
                  </a:schemeClr>
                </a:solidFill>
              </a:rPr>
              <a:t>b</a:t>
            </a:r>
            <a:r>
              <a:rPr lang="en-GB" sz="2800" i="1" dirty="0" err="1">
                <a:solidFill>
                  <a:schemeClr val="tx1">
                    <a:lumMod val="50000"/>
                    <a:lumOff val="50000"/>
                  </a:schemeClr>
                </a:solidFill>
              </a:rPr>
              <a:t>ias</a:t>
            </a:r>
            <a:r>
              <a:rPr lang="en-GB" sz="2800" i="1" dirty="0">
                <a:solidFill>
                  <a:schemeClr val="tx1">
                    <a:lumMod val="50000"/>
                    <a:lumOff val="50000"/>
                  </a:schemeClr>
                </a:solidFill>
              </a:rPr>
              <a:t> is considered a </a:t>
            </a:r>
            <a:r>
              <a:rPr lang="en-GB" sz="2800" b="1" i="1" dirty="0">
                <a:solidFill>
                  <a:schemeClr val="tx1">
                    <a:lumMod val="50000"/>
                    <a:lumOff val="50000"/>
                  </a:schemeClr>
                </a:solidFill>
              </a:rPr>
              <a:t>systematic error that occurs in the machine learning model itself due to incorrect assumptions </a:t>
            </a:r>
            <a:r>
              <a:rPr lang="en-GB" sz="2800" i="1" dirty="0">
                <a:solidFill>
                  <a:schemeClr val="tx1">
                    <a:lumMod val="50000"/>
                    <a:lumOff val="50000"/>
                  </a:schemeClr>
                </a:solidFill>
              </a:rPr>
              <a:t>in the process. Technically, we can define bias as the error between average model prediction and the ground truth</a:t>
            </a:r>
            <a:endParaRPr lang="hu-HU" sz="3600" i="1" dirty="0">
              <a:solidFill>
                <a:schemeClr val="tx1">
                  <a:lumMod val="50000"/>
                  <a:lumOff val="50000"/>
                </a:schemeClr>
              </a:solidFill>
            </a:endParaRPr>
          </a:p>
        </p:txBody>
      </p:sp>
      <p:sp>
        <p:nvSpPr>
          <p:cNvPr id="25" name="Arrow: Chevron 24">
            <a:extLst>
              <a:ext uri="{FF2B5EF4-FFF2-40B4-BE49-F238E27FC236}">
                <a16:creationId xmlns:a16="http://schemas.microsoft.com/office/drawing/2014/main" id="{056F9EE7-C715-CD2E-2F69-E74A623F8924}"/>
              </a:ext>
            </a:extLst>
          </p:cNvPr>
          <p:cNvSpPr/>
          <p:nvPr/>
        </p:nvSpPr>
        <p:spPr>
          <a:xfrm>
            <a:off x="1198915" y="324390"/>
            <a:ext cx="3967446" cy="1157469"/>
          </a:xfrm>
          <a:prstGeom prst="chevron">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2800" b="1" dirty="0">
                <a:solidFill>
                  <a:schemeClr val="bg1"/>
                </a:solidFill>
              </a:rPr>
              <a:t>BIAS</a:t>
            </a:r>
            <a:endParaRPr lang="en-GB" sz="2000" b="1" dirty="0">
              <a:solidFill>
                <a:schemeClr val="bg1"/>
              </a:solidFill>
            </a:endParaRPr>
          </a:p>
        </p:txBody>
      </p:sp>
      <p:sp>
        <p:nvSpPr>
          <p:cNvPr id="26" name="Arrow: Pentagon 25">
            <a:extLst>
              <a:ext uri="{FF2B5EF4-FFF2-40B4-BE49-F238E27FC236}">
                <a16:creationId xmlns:a16="http://schemas.microsoft.com/office/drawing/2014/main" id="{6B91A50C-C402-4B6E-A3BE-173C1DD4B290}"/>
              </a:ext>
            </a:extLst>
          </p:cNvPr>
          <p:cNvSpPr/>
          <p:nvPr/>
        </p:nvSpPr>
        <p:spPr>
          <a:xfrm>
            <a:off x="0" y="324389"/>
            <a:ext cx="1584960" cy="1157469"/>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3200" b="1" dirty="0">
                <a:solidFill>
                  <a:schemeClr val="bg1"/>
                </a:solidFill>
              </a:rPr>
              <a:t>I.)</a:t>
            </a:r>
            <a:endParaRPr lang="en-GB" sz="1400" b="1" dirty="0">
              <a:solidFill>
                <a:schemeClr val="bg1"/>
              </a:solidFill>
            </a:endParaRPr>
          </a:p>
        </p:txBody>
      </p:sp>
      <p:sp>
        <p:nvSpPr>
          <p:cNvPr id="27" name="TextBox 26">
            <a:extLst>
              <a:ext uri="{FF2B5EF4-FFF2-40B4-BE49-F238E27FC236}">
                <a16:creationId xmlns:a16="http://schemas.microsoft.com/office/drawing/2014/main" id="{58BFB79C-374F-B6CD-D45D-187A56CA055E}"/>
              </a:ext>
            </a:extLst>
          </p:cNvPr>
          <p:cNvSpPr txBox="1"/>
          <p:nvPr/>
        </p:nvSpPr>
        <p:spPr>
          <a:xfrm>
            <a:off x="476434" y="5137817"/>
            <a:ext cx="9871526" cy="954107"/>
          </a:xfrm>
          <a:prstGeom prst="rect">
            <a:avLst/>
          </a:prstGeom>
          <a:noFill/>
        </p:spPr>
        <p:txBody>
          <a:bodyPr wrap="square" rtlCol="0">
            <a:spAutoFit/>
          </a:bodyPr>
          <a:lstStyle/>
          <a:p>
            <a:pPr marL="342900" indent="-342900">
              <a:buFont typeface="Arial" panose="020B0604020202020204" pitchFamily="34" charset="0"/>
              <a:buChar char="•"/>
            </a:pPr>
            <a:r>
              <a:rPr lang="hu-HU" sz="2800" i="1" dirty="0">
                <a:solidFill>
                  <a:schemeClr val="tx1">
                    <a:lumMod val="50000"/>
                    <a:lumOff val="50000"/>
                  </a:schemeClr>
                </a:solidFill>
              </a:rPr>
              <a:t>b</a:t>
            </a:r>
            <a:r>
              <a:rPr lang="en-GB" sz="2800" i="1" dirty="0" err="1">
                <a:solidFill>
                  <a:schemeClr val="tx1">
                    <a:lumMod val="50000"/>
                    <a:lumOff val="50000"/>
                  </a:schemeClr>
                </a:solidFill>
              </a:rPr>
              <a:t>ias</a:t>
            </a:r>
            <a:r>
              <a:rPr lang="en-GB" sz="2800" i="1" dirty="0">
                <a:solidFill>
                  <a:schemeClr val="tx1">
                    <a:lumMod val="50000"/>
                    <a:lumOff val="50000"/>
                  </a:schemeClr>
                </a:solidFill>
              </a:rPr>
              <a:t> refers to the error introduced by approximating a real-world problem</a:t>
            </a:r>
            <a:r>
              <a:rPr lang="hu-HU" sz="2800" i="1" dirty="0">
                <a:solidFill>
                  <a:schemeClr val="tx1">
                    <a:lumMod val="50000"/>
                    <a:lumOff val="50000"/>
                  </a:schemeClr>
                </a:solidFill>
              </a:rPr>
              <a:t> </a:t>
            </a:r>
            <a:r>
              <a:rPr lang="en-GB" sz="2800" i="1" dirty="0">
                <a:solidFill>
                  <a:schemeClr val="tx1">
                    <a:lumMod val="50000"/>
                    <a:lumOff val="50000"/>
                  </a:schemeClr>
                </a:solidFill>
              </a:rPr>
              <a:t>(which may be complex) with a </a:t>
            </a:r>
            <a:r>
              <a:rPr lang="en-GB" sz="2800" b="1" i="1" dirty="0">
                <a:solidFill>
                  <a:schemeClr val="tx1">
                    <a:lumMod val="50000"/>
                    <a:lumOff val="50000"/>
                  </a:schemeClr>
                </a:solidFill>
              </a:rPr>
              <a:t>simplified model</a:t>
            </a:r>
            <a:endParaRPr lang="hu-HU" sz="2800" b="1" i="1" dirty="0">
              <a:solidFill>
                <a:schemeClr val="tx1">
                  <a:lumMod val="50000"/>
                  <a:lumOff val="50000"/>
                </a:schemeClr>
              </a:solidFill>
            </a:endParaRPr>
          </a:p>
        </p:txBody>
      </p:sp>
      <p:sp>
        <p:nvSpPr>
          <p:cNvPr id="28" name="TextBox 27">
            <a:extLst>
              <a:ext uri="{FF2B5EF4-FFF2-40B4-BE49-F238E27FC236}">
                <a16:creationId xmlns:a16="http://schemas.microsoft.com/office/drawing/2014/main" id="{44E80543-6BD7-0C18-B1D4-7FB924581EE2}"/>
              </a:ext>
            </a:extLst>
          </p:cNvPr>
          <p:cNvSpPr txBox="1"/>
          <p:nvPr/>
        </p:nvSpPr>
        <p:spPr>
          <a:xfrm>
            <a:off x="476434" y="4030627"/>
            <a:ext cx="9597206" cy="954107"/>
          </a:xfrm>
          <a:prstGeom prst="rect">
            <a:avLst/>
          </a:prstGeom>
          <a:noFill/>
        </p:spPr>
        <p:txBody>
          <a:bodyPr wrap="square" rtlCol="0">
            <a:spAutoFit/>
          </a:bodyPr>
          <a:lstStyle/>
          <a:p>
            <a:pPr marL="342900" indent="-342900">
              <a:buFont typeface="Arial" panose="020B0604020202020204" pitchFamily="34" charset="0"/>
              <a:buChar char="•"/>
            </a:pPr>
            <a:r>
              <a:rPr lang="hu-HU" sz="2800" i="1" dirty="0">
                <a:solidFill>
                  <a:schemeClr val="tx1">
                    <a:lumMod val="50000"/>
                    <a:lumOff val="50000"/>
                  </a:schemeClr>
                </a:solidFill>
              </a:rPr>
              <a:t>a</a:t>
            </a:r>
            <a:r>
              <a:rPr lang="en-GB" sz="2800" i="1" dirty="0">
                <a:solidFill>
                  <a:schemeClr val="tx1">
                    <a:lumMod val="50000"/>
                    <a:lumOff val="50000"/>
                  </a:schemeClr>
                </a:solidFill>
              </a:rPr>
              <a:t> high-bias model makes </a:t>
            </a:r>
            <a:r>
              <a:rPr lang="en-GB" sz="2800" b="1" i="1" dirty="0">
                <a:solidFill>
                  <a:schemeClr val="tx1">
                    <a:lumMod val="50000"/>
                    <a:lumOff val="50000"/>
                  </a:schemeClr>
                </a:solidFill>
              </a:rPr>
              <a:t>strong assumptions about the data </a:t>
            </a:r>
            <a:r>
              <a:rPr lang="en-GB" sz="2800" i="1" dirty="0">
                <a:solidFill>
                  <a:schemeClr val="tx1">
                    <a:lumMod val="50000"/>
                    <a:lumOff val="50000"/>
                  </a:schemeClr>
                </a:solidFill>
              </a:rPr>
              <a:t>and often fails to capture the underlying patterns adequately</a:t>
            </a:r>
            <a:endParaRPr lang="hu-HU" sz="2800" i="1" dirty="0">
              <a:solidFill>
                <a:schemeClr val="tx1">
                  <a:lumMod val="50000"/>
                  <a:lumOff val="50000"/>
                </a:schemeClr>
              </a:solidFill>
            </a:endParaRPr>
          </a:p>
        </p:txBody>
      </p:sp>
      <p:grpSp>
        <p:nvGrpSpPr>
          <p:cNvPr id="29" name="Group 28">
            <a:extLst>
              <a:ext uri="{FF2B5EF4-FFF2-40B4-BE49-F238E27FC236}">
                <a16:creationId xmlns:a16="http://schemas.microsoft.com/office/drawing/2014/main" id="{5B6EB61D-4D65-9633-A4A3-DB684574FB9A}"/>
              </a:ext>
            </a:extLst>
          </p:cNvPr>
          <p:cNvGrpSpPr/>
          <p:nvPr/>
        </p:nvGrpSpPr>
        <p:grpSpPr>
          <a:xfrm>
            <a:off x="7139067" y="420188"/>
            <a:ext cx="2360498" cy="974388"/>
            <a:chOff x="1630680" y="659836"/>
            <a:chExt cx="3078480" cy="1270763"/>
          </a:xfrm>
        </p:grpSpPr>
        <p:sp>
          <p:nvSpPr>
            <p:cNvPr id="30" name="Rectangle: Rounded Corners 29">
              <a:extLst>
                <a:ext uri="{FF2B5EF4-FFF2-40B4-BE49-F238E27FC236}">
                  <a16:creationId xmlns:a16="http://schemas.microsoft.com/office/drawing/2014/main" id="{54CEABE2-4235-4FA8-4635-CC8D81B732BF}"/>
                </a:ext>
              </a:extLst>
            </p:cNvPr>
            <p:cNvSpPr/>
            <p:nvPr/>
          </p:nvSpPr>
          <p:spPr>
            <a:xfrm>
              <a:off x="1630680" y="659836"/>
              <a:ext cx="3078480" cy="1270763"/>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1" name="Picture 30">
              <a:extLst>
                <a:ext uri="{FF2B5EF4-FFF2-40B4-BE49-F238E27FC236}">
                  <a16:creationId xmlns:a16="http://schemas.microsoft.com/office/drawing/2014/main" id="{3D0A8155-F045-6976-D0FF-02557D8FCCB4}"/>
                </a:ext>
              </a:extLst>
            </p:cNvPr>
            <p:cNvPicPr>
              <a:picLocks noChangeAspect="1"/>
            </p:cNvPicPr>
            <p:nvPr/>
          </p:nvPicPr>
          <p:blipFill>
            <a:blip r:embed="rId2">
              <a:duotone>
                <a:schemeClr val="accent3">
                  <a:shade val="45000"/>
                  <a:satMod val="135000"/>
                </a:schemeClr>
                <a:prstClr val="white"/>
              </a:duotone>
            </a:blip>
            <a:stretch>
              <a:fillRect/>
            </a:stretch>
          </p:blipFill>
          <p:spPr>
            <a:xfrm>
              <a:off x="1795266" y="715896"/>
              <a:ext cx="2810267" cy="1181265"/>
            </a:xfrm>
            <a:prstGeom prst="rect">
              <a:avLst/>
            </a:prstGeom>
          </p:spPr>
        </p:pic>
      </p:grpSp>
    </p:spTree>
    <p:extLst>
      <p:ext uri="{BB962C8B-B14F-4D97-AF65-F5344CB8AC3E}">
        <p14:creationId xmlns:p14="http://schemas.microsoft.com/office/powerpoint/2010/main" val="33075689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A4309-717B-2BBC-8C82-40566628DB39}"/>
            </a:ext>
          </a:extLst>
        </p:cNvPr>
        <p:cNvGrpSpPr/>
        <p:nvPr/>
      </p:nvGrpSpPr>
      <p:grpSpPr>
        <a:xfrm>
          <a:off x="0" y="0"/>
          <a:ext cx="0" cy="0"/>
          <a:chOff x="0" y="0"/>
          <a:chExt cx="0" cy="0"/>
        </a:xfrm>
      </p:grpSpPr>
      <p:sp>
        <p:nvSpPr>
          <p:cNvPr id="25" name="Arrow: Chevron 24">
            <a:extLst>
              <a:ext uri="{FF2B5EF4-FFF2-40B4-BE49-F238E27FC236}">
                <a16:creationId xmlns:a16="http://schemas.microsoft.com/office/drawing/2014/main" id="{F256D058-244A-BEDA-42CD-06A22949541C}"/>
              </a:ext>
            </a:extLst>
          </p:cNvPr>
          <p:cNvSpPr/>
          <p:nvPr/>
        </p:nvSpPr>
        <p:spPr>
          <a:xfrm>
            <a:off x="1198915" y="324390"/>
            <a:ext cx="3967446" cy="1157469"/>
          </a:xfrm>
          <a:prstGeom prst="chevron">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2800" b="1" dirty="0">
                <a:solidFill>
                  <a:schemeClr val="bg1"/>
                </a:solidFill>
              </a:rPr>
              <a:t>BIAS</a:t>
            </a:r>
            <a:endParaRPr lang="en-GB" sz="2000" b="1" dirty="0">
              <a:solidFill>
                <a:schemeClr val="bg1"/>
              </a:solidFill>
            </a:endParaRPr>
          </a:p>
        </p:txBody>
      </p:sp>
      <p:sp>
        <p:nvSpPr>
          <p:cNvPr id="26" name="Arrow: Pentagon 25">
            <a:extLst>
              <a:ext uri="{FF2B5EF4-FFF2-40B4-BE49-F238E27FC236}">
                <a16:creationId xmlns:a16="http://schemas.microsoft.com/office/drawing/2014/main" id="{ECD742D0-C029-8B4A-D99E-9471D3320BD0}"/>
              </a:ext>
            </a:extLst>
          </p:cNvPr>
          <p:cNvSpPr/>
          <p:nvPr/>
        </p:nvSpPr>
        <p:spPr>
          <a:xfrm>
            <a:off x="0" y="324389"/>
            <a:ext cx="1584960" cy="1157469"/>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3200" b="1" dirty="0">
                <a:solidFill>
                  <a:schemeClr val="bg1"/>
                </a:solidFill>
              </a:rPr>
              <a:t>I.)</a:t>
            </a:r>
            <a:endParaRPr lang="en-GB" sz="1400" b="1" dirty="0">
              <a:solidFill>
                <a:schemeClr val="bg1"/>
              </a:solidFill>
            </a:endParaRPr>
          </a:p>
        </p:txBody>
      </p:sp>
      <p:sp>
        <p:nvSpPr>
          <p:cNvPr id="2" name="Rectangle: Rounded Corners 1">
            <a:extLst>
              <a:ext uri="{FF2B5EF4-FFF2-40B4-BE49-F238E27FC236}">
                <a16:creationId xmlns:a16="http://schemas.microsoft.com/office/drawing/2014/main" id="{60860461-BA72-3F0B-D3BA-FB7C6E82C7D6}"/>
              </a:ext>
            </a:extLst>
          </p:cNvPr>
          <p:cNvSpPr/>
          <p:nvPr/>
        </p:nvSpPr>
        <p:spPr>
          <a:xfrm>
            <a:off x="1198915" y="2898303"/>
            <a:ext cx="2581155" cy="2243861"/>
          </a:xfrm>
          <a:prstGeom prst="round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 name="Straight Arrow Connector 2">
            <a:extLst>
              <a:ext uri="{FF2B5EF4-FFF2-40B4-BE49-F238E27FC236}">
                <a16:creationId xmlns:a16="http://schemas.microsoft.com/office/drawing/2014/main" id="{05652512-E2F4-F491-B282-5C31D3CFF136}"/>
              </a:ext>
            </a:extLst>
          </p:cNvPr>
          <p:cNvCxnSpPr/>
          <p:nvPr/>
        </p:nvCxnSpPr>
        <p:spPr>
          <a:xfrm flipV="1">
            <a:off x="1696233" y="3097974"/>
            <a:ext cx="0" cy="1800956"/>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 name="Straight Arrow Connector 3">
            <a:extLst>
              <a:ext uri="{FF2B5EF4-FFF2-40B4-BE49-F238E27FC236}">
                <a16:creationId xmlns:a16="http://schemas.microsoft.com/office/drawing/2014/main" id="{BD9D29D1-D948-A6B6-5D9B-BCCE0621DB76}"/>
              </a:ext>
            </a:extLst>
          </p:cNvPr>
          <p:cNvCxnSpPr/>
          <p:nvPr/>
        </p:nvCxnSpPr>
        <p:spPr>
          <a:xfrm>
            <a:off x="1517812" y="4709358"/>
            <a:ext cx="2034259"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31F0BE00-9AB4-93B0-C3DE-1115142594CA}"/>
              </a:ext>
            </a:extLst>
          </p:cNvPr>
          <p:cNvSpPr/>
          <p:nvPr/>
        </p:nvSpPr>
        <p:spPr>
          <a:xfrm>
            <a:off x="2020822" y="3896283"/>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2615F850-86CA-E68D-EBEE-E92DB997F23A}"/>
              </a:ext>
            </a:extLst>
          </p:cNvPr>
          <p:cNvSpPr/>
          <p:nvPr/>
        </p:nvSpPr>
        <p:spPr>
          <a:xfrm>
            <a:off x="2283211" y="4114451"/>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F15D407E-468D-8A04-E163-81CE3230739C}"/>
              </a:ext>
            </a:extLst>
          </p:cNvPr>
          <p:cNvSpPr/>
          <p:nvPr/>
        </p:nvSpPr>
        <p:spPr>
          <a:xfrm>
            <a:off x="3015432" y="4084469"/>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1653DD68-B624-8DFF-FE35-C4C58D7C851E}"/>
              </a:ext>
            </a:extLst>
          </p:cNvPr>
          <p:cNvSpPr/>
          <p:nvPr/>
        </p:nvSpPr>
        <p:spPr>
          <a:xfrm>
            <a:off x="2444631" y="4353934"/>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63D81A37-3BCC-212A-CC2E-9FCB9B27E38E}"/>
              </a:ext>
            </a:extLst>
          </p:cNvPr>
          <p:cNvSpPr/>
          <p:nvPr/>
        </p:nvSpPr>
        <p:spPr>
          <a:xfrm>
            <a:off x="2662145" y="4226730"/>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668F56FD-1AD8-198A-D51D-2CF7B4840CB5}"/>
              </a:ext>
            </a:extLst>
          </p:cNvPr>
          <p:cNvSpPr/>
          <p:nvPr/>
        </p:nvSpPr>
        <p:spPr>
          <a:xfrm>
            <a:off x="2994488" y="4316586"/>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14BFAB1D-E4E6-46A2-F565-E3E0A87A543D}"/>
              </a:ext>
            </a:extLst>
          </p:cNvPr>
          <p:cNvSpPr/>
          <p:nvPr/>
        </p:nvSpPr>
        <p:spPr>
          <a:xfrm>
            <a:off x="3315900" y="3870113"/>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C3039A30-E8E5-ECE4-E984-83FE7EE0E67C}"/>
              </a:ext>
            </a:extLst>
          </p:cNvPr>
          <p:cNvSpPr/>
          <p:nvPr/>
        </p:nvSpPr>
        <p:spPr>
          <a:xfrm>
            <a:off x="1978661" y="4161935"/>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7D93C57E-9576-59A3-2B6A-6FFB45DEC45F}"/>
              </a:ext>
            </a:extLst>
          </p:cNvPr>
          <p:cNvSpPr/>
          <p:nvPr/>
        </p:nvSpPr>
        <p:spPr>
          <a:xfrm>
            <a:off x="3315900" y="4178053"/>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47E57304-4EC9-7A56-3278-19DDEE1C582E}"/>
              </a:ext>
            </a:extLst>
          </p:cNvPr>
          <p:cNvSpPr txBox="1"/>
          <p:nvPr/>
        </p:nvSpPr>
        <p:spPr>
          <a:xfrm>
            <a:off x="2543860" y="4664236"/>
            <a:ext cx="290464" cy="369332"/>
          </a:xfrm>
          <a:prstGeom prst="rect">
            <a:avLst/>
          </a:prstGeom>
          <a:noFill/>
        </p:spPr>
        <p:txBody>
          <a:bodyPr wrap="none" rtlCol="0">
            <a:spAutoFit/>
          </a:bodyPr>
          <a:lstStyle/>
          <a:p>
            <a:r>
              <a:rPr lang="hu-HU" b="1" dirty="0">
                <a:solidFill>
                  <a:schemeClr val="bg1">
                    <a:lumMod val="65000"/>
                  </a:schemeClr>
                </a:solidFill>
              </a:rPr>
              <a:t>x</a:t>
            </a:r>
          </a:p>
        </p:txBody>
      </p:sp>
      <p:sp>
        <p:nvSpPr>
          <p:cNvPr id="15" name="TextBox 14">
            <a:extLst>
              <a:ext uri="{FF2B5EF4-FFF2-40B4-BE49-F238E27FC236}">
                <a16:creationId xmlns:a16="http://schemas.microsoft.com/office/drawing/2014/main" id="{7F7CD417-D53D-3285-C606-14A21A449809}"/>
              </a:ext>
            </a:extLst>
          </p:cNvPr>
          <p:cNvSpPr txBox="1"/>
          <p:nvPr/>
        </p:nvSpPr>
        <p:spPr>
          <a:xfrm>
            <a:off x="2657980" y="4807291"/>
            <a:ext cx="263214" cy="276999"/>
          </a:xfrm>
          <a:prstGeom prst="rect">
            <a:avLst/>
          </a:prstGeom>
          <a:noFill/>
        </p:spPr>
        <p:txBody>
          <a:bodyPr wrap="none" rtlCol="0">
            <a:spAutoFit/>
          </a:bodyPr>
          <a:lstStyle/>
          <a:p>
            <a:r>
              <a:rPr lang="hu-HU" sz="1200" b="1" dirty="0">
                <a:solidFill>
                  <a:schemeClr val="bg1">
                    <a:lumMod val="65000"/>
                  </a:schemeClr>
                </a:solidFill>
              </a:rPr>
              <a:t>1</a:t>
            </a:r>
          </a:p>
        </p:txBody>
      </p:sp>
      <p:sp>
        <p:nvSpPr>
          <p:cNvPr id="16" name="TextBox 15">
            <a:extLst>
              <a:ext uri="{FF2B5EF4-FFF2-40B4-BE49-F238E27FC236}">
                <a16:creationId xmlns:a16="http://schemas.microsoft.com/office/drawing/2014/main" id="{FF81FFAF-D8BB-8F6D-6203-341D5CD4D395}"/>
              </a:ext>
            </a:extLst>
          </p:cNvPr>
          <p:cNvSpPr txBox="1"/>
          <p:nvPr/>
        </p:nvSpPr>
        <p:spPr>
          <a:xfrm>
            <a:off x="1328686" y="3715137"/>
            <a:ext cx="290464" cy="369332"/>
          </a:xfrm>
          <a:prstGeom prst="rect">
            <a:avLst/>
          </a:prstGeom>
          <a:noFill/>
        </p:spPr>
        <p:txBody>
          <a:bodyPr wrap="none" rtlCol="0">
            <a:spAutoFit/>
          </a:bodyPr>
          <a:lstStyle/>
          <a:p>
            <a:r>
              <a:rPr lang="hu-HU" b="1" dirty="0">
                <a:solidFill>
                  <a:schemeClr val="bg1">
                    <a:lumMod val="65000"/>
                  </a:schemeClr>
                </a:solidFill>
              </a:rPr>
              <a:t>x</a:t>
            </a:r>
          </a:p>
        </p:txBody>
      </p:sp>
      <p:sp>
        <p:nvSpPr>
          <p:cNvPr id="17" name="TextBox 16">
            <a:extLst>
              <a:ext uri="{FF2B5EF4-FFF2-40B4-BE49-F238E27FC236}">
                <a16:creationId xmlns:a16="http://schemas.microsoft.com/office/drawing/2014/main" id="{8999AFF1-F101-F2FF-9731-F91D5FE7B1A9}"/>
              </a:ext>
            </a:extLst>
          </p:cNvPr>
          <p:cNvSpPr txBox="1"/>
          <p:nvPr/>
        </p:nvSpPr>
        <p:spPr>
          <a:xfrm>
            <a:off x="1450554" y="3856436"/>
            <a:ext cx="263214" cy="276999"/>
          </a:xfrm>
          <a:prstGeom prst="rect">
            <a:avLst/>
          </a:prstGeom>
          <a:noFill/>
        </p:spPr>
        <p:txBody>
          <a:bodyPr wrap="none" rtlCol="0">
            <a:spAutoFit/>
          </a:bodyPr>
          <a:lstStyle/>
          <a:p>
            <a:r>
              <a:rPr lang="hu-HU" sz="1200" b="1" dirty="0">
                <a:solidFill>
                  <a:schemeClr val="bg1">
                    <a:lumMod val="65000"/>
                  </a:schemeClr>
                </a:solidFill>
              </a:rPr>
              <a:t>2</a:t>
            </a:r>
          </a:p>
        </p:txBody>
      </p:sp>
      <p:cxnSp>
        <p:nvCxnSpPr>
          <p:cNvPr id="18" name="Straight Connector 17">
            <a:extLst>
              <a:ext uri="{FF2B5EF4-FFF2-40B4-BE49-F238E27FC236}">
                <a16:creationId xmlns:a16="http://schemas.microsoft.com/office/drawing/2014/main" id="{1160759E-B583-CE5D-DBEF-0117FBE5ED4D}"/>
              </a:ext>
            </a:extLst>
          </p:cNvPr>
          <p:cNvCxnSpPr>
            <a:cxnSpLocks/>
          </p:cNvCxnSpPr>
          <p:nvPr/>
        </p:nvCxnSpPr>
        <p:spPr>
          <a:xfrm flipV="1">
            <a:off x="1804199" y="4084469"/>
            <a:ext cx="1747872" cy="253831"/>
          </a:xfrm>
          <a:prstGeom prst="line">
            <a:avLst/>
          </a:prstGeom>
          <a:ln w="28575">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A8586F0-5A7A-0E4B-8C15-ED3D82488B9F}"/>
              </a:ext>
            </a:extLst>
          </p:cNvPr>
          <p:cNvSpPr txBox="1"/>
          <p:nvPr/>
        </p:nvSpPr>
        <p:spPr>
          <a:xfrm>
            <a:off x="4467505" y="2752516"/>
            <a:ext cx="6962493" cy="954107"/>
          </a:xfrm>
          <a:prstGeom prst="rect">
            <a:avLst/>
          </a:prstGeom>
          <a:noFill/>
        </p:spPr>
        <p:txBody>
          <a:bodyPr wrap="square">
            <a:spAutoFit/>
          </a:bodyPr>
          <a:lstStyle/>
          <a:p>
            <a:pPr algn="ctr"/>
            <a:r>
              <a:rPr lang="hu-HU" sz="2800" i="1" dirty="0">
                <a:solidFill>
                  <a:schemeClr val="tx1">
                    <a:lumMod val="50000"/>
                    <a:lumOff val="50000"/>
                  </a:schemeClr>
                </a:solidFill>
              </a:rPr>
              <a:t>h</a:t>
            </a:r>
            <a:r>
              <a:rPr lang="en-GB" sz="2800" i="1" dirty="0" err="1">
                <a:solidFill>
                  <a:schemeClr val="tx1">
                    <a:lumMod val="50000"/>
                    <a:lumOff val="50000"/>
                  </a:schemeClr>
                </a:solidFill>
              </a:rPr>
              <a:t>igh</a:t>
            </a:r>
            <a:r>
              <a:rPr lang="en-GB" sz="2800" i="1" dirty="0">
                <a:solidFill>
                  <a:schemeClr val="tx1">
                    <a:lumMod val="50000"/>
                    <a:lumOff val="50000"/>
                  </a:schemeClr>
                </a:solidFill>
              </a:rPr>
              <a:t> bias implies underfitting, but </a:t>
            </a:r>
            <a:r>
              <a:rPr lang="en-GB" sz="2800" b="1" i="1" dirty="0">
                <a:solidFill>
                  <a:schemeClr val="tx1">
                    <a:lumMod val="50000"/>
                    <a:lumOff val="50000"/>
                  </a:schemeClr>
                </a:solidFill>
              </a:rPr>
              <a:t>underfitting does not always mean high bias</a:t>
            </a:r>
            <a:endParaRPr lang="hu-HU" sz="2800" b="1" i="1" dirty="0">
              <a:solidFill>
                <a:schemeClr val="tx1">
                  <a:lumMod val="50000"/>
                  <a:lumOff val="50000"/>
                </a:schemeClr>
              </a:solidFill>
            </a:endParaRPr>
          </a:p>
        </p:txBody>
      </p:sp>
      <p:sp>
        <p:nvSpPr>
          <p:cNvPr id="22" name="TextBox 21">
            <a:extLst>
              <a:ext uri="{FF2B5EF4-FFF2-40B4-BE49-F238E27FC236}">
                <a16:creationId xmlns:a16="http://schemas.microsoft.com/office/drawing/2014/main" id="{4C716A05-64D9-F820-D174-1F57E39AA1AE}"/>
              </a:ext>
            </a:extLst>
          </p:cNvPr>
          <p:cNvSpPr txBox="1"/>
          <p:nvPr/>
        </p:nvSpPr>
        <p:spPr>
          <a:xfrm>
            <a:off x="4754543" y="3913377"/>
            <a:ext cx="6388419" cy="1384995"/>
          </a:xfrm>
          <a:prstGeom prst="rect">
            <a:avLst/>
          </a:prstGeom>
          <a:noFill/>
        </p:spPr>
        <p:txBody>
          <a:bodyPr wrap="square">
            <a:spAutoFit/>
          </a:bodyPr>
          <a:lstStyle/>
          <a:p>
            <a:pPr algn="ctr"/>
            <a:r>
              <a:rPr lang="hu-HU" sz="2800" i="1" dirty="0">
                <a:solidFill>
                  <a:schemeClr val="tx1">
                    <a:lumMod val="50000"/>
                    <a:lumOff val="50000"/>
                  </a:schemeClr>
                </a:solidFill>
              </a:rPr>
              <a:t>insufficient training, regularization and poor features may lead to underfitting without high bias</a:t>
            </a:r>
            <a:endParaRPr lang="en-GB" sz="2800" i="1" dirty="0">
              <a:solidFill>
                <a:schemeClr val="tx1">
                  <a:lumMod val="50000"/>
                  <a:lumOff val="50000"/>
                </a:schemeClr>
              </a:solidFill>
            </a:endParaRPr>
          </a:p>
        </p:txBody>
      </p:sp>
    </p:spTree>
    <p:extLst>
      <p:ext uri="{BB962C8B-B14F-4D97-AF65-F5344CB8AC3E}">
        <p14:creationId xmlns:p14="http://schemas.microsoft.com/office/powerpoint/2010/main" val="4598697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p:cTn id="17" dur="500" fill="hold"/>
                                        <p:tgtEl>
                                          <p:spTgt spid="4"/>
                                        </p:tgtEl>
                                        <p:attrNameLst>
                                          <p:attrName>ppt_w</p:attrName>
                                        </p:attrNameLst>
                                      </p:cBhvr>
                                      <p:tavLst>
                                        <p:tav tm="0">
                                          <p:val>
                                            <p:fltVal val="0"/>
                                          </p:val>
                                        </p:tav>
                                        <p:tav tm="100000">
                                          <p:val>
                                            <p:strVal val="#ppt_w"/>
                                          </p:val>
                                        </p:tav>
                                      </p:tavLst>
                                    </p:anim>
                                    <p:anim calcmode="lin" valueType="num">
                                      <p:cBhvr>
                                        <p:cTn id="18" dur="500" fill="hold"/>
                                        <p:tgtEl>
                                          <p:spTgt spid="4"/>
                                        </p:tgtEl>
                                        <p:attrNameLst>
                                          <p:attrName>ppt_h</p:attrName>
                                        </p:attrNameLst>
                                      </p:cBhvr>
                                      <p:tavLst>
                                        <p:tav tm="0">
                                          <p:val>
                                            <p:fltVal val="0"/>
                                          </p:val>
                                        </p:tav>
                                        <p:tav tm="100000">
                                          <p:val>
                                            <p:strVal val="#ppt_h"/>
                                          </p:val>
                                        </p:tav>
                                      </p:tavLst>
                                    </p:anim>
                                    <p:animEffect transition="in" filter="fade">
                                      <p:cBhvr>
                                        <p:cTn id="19" dur="500"/>
                                        <p:tgtEl>
                                          <p:spTgt spid="4"/>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p:cTn id="22" dur="500" fill="hold"/>
                                        <p:tgtEl>
                                          <p:spTgt spid="5"/>
                                        </p:tgtEl>
                                        <p:attrNameLst>
                                          <p:attrName>ppt_w</p:attrName>
                                        </p:attrNameLst>
                                      </p:cBhvr>
                                      <p:tavLst>
                                        <p:tav tm="0">
                                          <p:val>
                                            <p:fltVal val="0"/>
                                          </p:val>
                                        </p:tav>
                                        <p:tav tm="100000">
                                          <p:val>
                                            <p:strVal val="#ppt_w"/>
                                          </p:val>
                                        </p:tav>
                                      </p:tavLst>
                                    </p:anim>
                                    <p:anim calcmode="lin" valueType="num">
                                      <p:cBhvr>
                                        <p:cTn id="23" dur="500" fill="hold"/>
                                        <p:tgtEl>
                                          <p:spTgt spid="5"/>
                                        </p:tgtEl>
                                        <p:attrNameLst>
                                          <p:attrName>ppt_h</p:attrName>
                                        </p:attrNameLst>
                                      </p:cBhvr>
                                      <p:tavLst>
                                        <p:tav tm="0">
                                          <p:val>
                                            <p:fltVal val="0"/>
                                          </p:val>
                                        </p:tav>
                                        <p:tav tm="100000">
                                          <p:val>
                                            <p:strVal val="#ppt_h"/>
                                          </p:val>
                                        </p:tav>
                                      </p:tavLst>
                                    </p:anim>
                                    <p:animEffect transition="in" filter="fade">
                                      <p:cBhvr>
                                        <p:cTn id="24" dur="500"/>
                                        <p:tgtEl>
                                          <p:spTgt spid="5"/>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7"/>
                                        </p:tgtEl>
                                        <p:attrNameLst>
                                          <p:attrName>style.visibility</p:attrName>
                                        </p:attrNameLst>
                                      </p:cBhvr>
                                      <p:to>
                                        <p:strVal val="visible"/>
                                      </p:to>
                                    </p:set>
                                    <p:anim calcmode="lin" valueType="num">
                                      <p:cBhvr>
                                        <p:cTn id="32" dur="500" fill="hold"/>
                                        <p:tgtEl>
                                          <p:spTgt spid="7"/>
                                        </p:tgtEl>
                                        <p:attrNameLst>
                                          <p:attrName>ppt_w</p:attrName>
                                        </p:attrNameLst>
                                      </p:cBhvr>
                                      <p:tavLst>
                                        <p:tav tm="0">
                                          <p:val>
                                            <p:fltVal val="0"/>
                                          </p:val>
                                        </p:tav>
                                        <p:tav tm="100000">
                                          <p:val>
                                            <p:strVal val="#ppt_w"/>
                                          </p:val>
                                        </p:tav>
                                      </p:tavLst>
                                    </p:anim>
                                    <p:anim calcmode="lin" valueType="num">
                                      <p:cBhvr>
                                        <p:cTn id="33" dur="500" fill="hold"/>
                                        <p:tgtEl>
                                          <p:spTgt spid="7"/>
                                        </p:tgtEl>
                                        <p:attrNameLst>
                                          <p:attrName>ppt_h</p:attrName>
                                        </p:attrNameLst>
                                      </p:cBhvr>
                                      <p:tavLst>
                                        <p:tav tm="0">
                                          <p:val>
                                            <p:fltVal val="0"/>
                                          </p:val>
                                        </p:tav>
                                        <p:tav tm="100000">
                                          <p:val>
                                            <p:strVal val="#ppt_h"/>
                                          </p:val>
                                        </p:tav>
                                      </p:tavLst>
                                    </p:anim>
                                    <p:animEffect transition="in" filter="fade">
                                      <p:cBhvr>
                                        <p:cTn id="34" dur="500"/>
                                        <p:tgtEl>
                                          <p:spTgt spid="7"/>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 calcmode="lin" valueType="num">
                                      <p:cBhvr>
                                        <p:cTn id="37" dur="500" fill="hold"/>
                                        <p:tgtEl>
                                          <p:spTgt spid="8"/>
                                        </p:tgtEl>
                                        <p:attrNameLst>
                                          <p:attrName>ppt_w</p:attrName>
                                        </p:attrNameLst>
                                      </p:cBhvr>
                                      <p:tavLst>
                                        <p:tav tm="0">
                                          <p:val>
                                            <p:fltVal val="0"/>
                                          </p:val>
                                        </p:tav>
                                        <p:tav tm="100000">
                                          <p:val>
                                            <p:strVal val="#ppt_w"/>
                                          </p:val>
                                        </p:tav>
                                      </p:tavLst>
                                    </p:anim>
                                    <p:anim calcmode="lin" valueType="num">
                                      <p:cBhvr>
                                        <p:cTn id="38" dur="500" fill="hold"/>
                                        <p:tgtEl>
                                          <p:spTgt spid="8"/>
                                        </p:tgtEl>
                                        <p:attrNameLst>
                                          <p:attrName>ppt_h</p:attrName>
                                        </p:attrNameLst>
                                      </p:cBhvr>
                                      <p:tavLst>
                                        <p:tav tm="0">
                                          <p:val>
                                            <p:fltVal val="0"/>
                                          </p:val>
                                        </p:tav>
                                        <p:tav tm="100000">
                                          <p:val>
                                            <p:strVal val="#ppt_h"/>
                                          </p:val>
                                        </p:tav>
                                      </p:tavLst>
                                    </p:anim>
                                    <p:animEffect transition="in" filter="fade">
                                      <p:cBhvr>
                                        <p:cTn id="39" dur="500"/>
                                        <p:tgtEl>
                                          <p:spTgt spid="8"/>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 calcmode="lin" valueType="num">
                                      <p:cBhvr>
                                        <p:cTn id="42" dur="500" fill="hold"/>
                                        <p:tgtEl>
                                          <p:spTgt spid="9"/>
                                        </p:tgtEl>
                                        <p:attrNameLst>
                                          <p:attrName>ppt_w</p:attrName>
                                        </p:attrNameLst>
                                      </p:cBhvr>
                                      <p:tavLst>
                                        <p:tav tm="0">
                                          <p:val>
                                            <p:fltVal val="0"/>
                                          </p:val>
                                        </p:tav>
                                        <p:tav tm="100000">
                                          <p:val>
                                            <p:strVal val="#ppt_w"/>
                                          </p:val>
                                        </p:tav>
                                      </p:tavLst>
                                    </p:anim>
                                    <p:anim calcmode="lin" valueType="num">
                                      <p:cBhvr>
                                        <p:cTn id="43" dur="500" fill="hold"/>
                                        <p:tgtEl>
                                          <p:spTgt spid="9"/>
                                        </p:tgtEl>
                                        <p:attrNameLst>
                                          <p:attrName>ppt_h</p:attrName>
                                        </p:attrNameLst>
                                      </p:cBhvr>
                                      <p:tavLst>
                                        <p:tav tm="0">
                                          <p:val>
                                            <p:fltVal val="0"/>
                                          </p:val>
                                        </p:tav>
                                        <p:tav tm="100000">
                                          <p:val>
                                            <p:strVal val="#ppt_h"/>
                                          </p:val>
                                        </p:tav>
                                      </p:tavLst>
                                    </p:anim>
                                    <p:animEffect transition="in" filter="fade">
                                      <p:cBhvr>
                                        <p:cTn id="44" dur="500"/>
                                        <p:tgtEl>
                                          <p:spTgt spid="9"/>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10"/>
                                        </p:tgtEl>
                                        <p:attrNameLst>
                                          <p:attrName>style.visibility</p:attrName>
                                        </p:attrNameLst>
                                      </p:cBhvr>
                                      <p:to>
                                        <p:strVal val="visible"/>
                                      </p:to>
                                    </p:set>
                                    <p:anim calcmode="lin" valueType="num">
                                      <p:cBhvr>
                                        <p:cTn id="47" dur="500" fill="hold"/>
                                        <p:tgtEl>
                                          <p:spTgt spid="10"/>
                                        </p:tgtEl>
                                        <p:attrNameLst>
                                          <p:attrName>ppt_w</p:attrName>
                                        </p:attrNameLst>
                                      </p:cBhvr>
                                      <p:tavLst>
                                        <p:tav tm="0">
                                          <p:val>
                                            <p:fltVal val="0"/>
                                          </p:val>
                                        </p:tav>
                                        <p:tav tm="100000">
                                          <p:val>
                                            <p:strVal val="#ppt_w"/>
                                          </p:val>
                                        </p:tav>
                                      </p:tavLst>
                                    </p:anim>
                                    <p:anim calcmode="lin" valueType="num">
                                      <p:cBhvr>
                                        <p:cTn id="48" dur="500" fill="hold"/>
                                        <p:tgtEl>
                                          <p:spTgt spid="10"/>
                                        </p:tgtEl>
                                        <p:attrNameLst>
                                          <p:attrName>ppt_h</p:attrName>
                                        </p:attrNameLst>
                                      </p:cBhvr>
                                      <p:tavLst>
                                        <p:tav tm="0">
                                          <p:val>
                                            <p:fltVal val="0"/>
                                          </p:val>
                                        </p:tav>
                                        <p:tav tm="100000">
                                          <p:val>
                                            <p:strVal val="#ppt_h"/>
                                          </p:val>
                                        </p:tav>
                                      </p:tavLst>
                                    </p:anim>
                                    <p:animEffect transition="in" filter="fade">
                                      <p:cBhvr>
                                        <p:cTn id="49" dur="500"/>
                                        <p:tgtEl>
                                          <p:spTgt spid="10"/>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 calcmode="lin" valueType="num">
                                      <p:cBhvr>
                                        <p:cTn id="52" dur="500" fill="hold"/>
                                        <p:tgtEl>
                                          <p:spTgt spid="11"/>
                                        </p:tgtEl>
                                        <p:attrNameLst>
                                          <p:attrName>ppt_w</p:attrName>
                                        </p:attrNameLst>
                                      </p:cBhvr>
                                      <p:tavLst>
                                        <p:tav tm="0">
                                          <p:val>
                                            <p:fltVal val="0"/>
                                          </p:val>
                                        </p:tav>
                                        <p:tav tm="100000">
                                          <p:val>
                                            <p:strVal val="#ppt_w"/>
                                          </p:val>
                                        </p:tav>
                                      </p:tavLst>
                                    </p:anim>
                                    <p:anim calcmode="lin" valueType="num">
                                      <p:cBhvr>
                                        <p:cTn id="53" dur="500" fill="hold"/>
                                        <p:tgtEl>
                                          <p:spTgt spid="11"/>
                                        </p:tgtEl>
                                        <p:attrNameLst>
                                          <p:attrName>ppt_h</p:attrName>
                                        </p:attrNameLst>
                                      </p:cBhvr>
                                      <p:tavLst>
                                        <p:tav tm="0">
                                          <p:val>
                                            <p:fltVal val="0"/>
                                          </p:val>
                                        </p:tav>
                                        <p:tav tm="100000">
                                          <p:val>
                                            <p:strVal val="#ppt_h"/>
                                          </p:val>
                                        </p:tav>
                                      </p:tavLst>
                                    </p:anim>
                                    <p:animEffect transition="in" filter="fade">
                                      <p:cBhvr>
                                        <p:cTn id="54" dur="500"/>
                                        <p:tgtEl>
                                          <p:spTgt spid="11"/>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12"/>
                                        </p:tgtEl>
                                        <p:attrNameLst>
                                          <p:attrName>style.visibility</p:attrName>
                                        </p:attrNameLst>
                                      </p:cBhvr>
                                      <p:to>
                                        <p:strVal val="visible"/>
                                      </p:to>
                                    </p:set>
                                    <p:anim calcmode="lin" valueType="num">
                                      <p:cBhvr>
                                        <p:cTn id="57" dur="500" fill="hold"/>
                                        <p:tgtEl>
                                          <p:spTgt spid="12"/>
                                        </p:tgtEl>
                                        <p:attrNameLst>
                                          <p:attrName>ppt_w</p:attrName>
                                        </p:attrNameLst>
                                      </p:cBhvr>
                                      <p:tavLst>
                                        <p:tav tm="0">
                                          <p:val>
                                            <p:fltVal val="0"/>
                                          </p:val>
                                        </p:tav>
                                        <p:tav tm="100000">
                                          <p:val>
                                            <p:strVal val="#ppt_w"/>
                                          </p:val>
                                        </p:tav>
                                      </p:tavLst>
                                    </p:anim>
                                    <p:anim calcmode="lin" valueType="num">
                                      <p:cBhvr>
                                        <p:cTn id="58" dur="500" fill="hold"/>
                                        <p:tgtEl>
                                          <p:spTgt spid="12"/>
                                        </p:tgtEl>
                                        <p:attrNameLst>
                                          <p:attrName>ppt_h</p:attrName>
                                        </p:attrNameLst>
                                      </p:cBhvr>
                                      <p:tavLst>
                                        <p:tav tm="0">
                                          <p:val>
                                            <p:fltVal val="0"/>
                                          </p:val>
                                        </p:tav>
                                        <p:tav tm="100000">
                                          <p:val>
                                            <p:strVal val="#ppt_h"/>
                                          </p:val>
                                        </p:tav>
                                      </p:tavLst>
                                    </p:anim>
                                    <p:animEffect transition="in" filter="fade">
                                      <p:cBhvr>
                                        <p:cTn id="59" dur="500"/>
                                        <p:tgtEl>
                                          <p:spTgt spid="12"/>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13"/>
                                        </p:tgtEl>
                                        <p:attrNameLst>
                                          <p:attrName>style.visibility</p:attrName>
                                        </p:attrNameLst>
                                      </p:cBhvr>
                                      <p:to>
                                        <p:strVal val="visible"/>
                                      </p:to>
                                    </p:set>
                                    <p:anim calcmode="lin" valueType="num">
                                      <p:cBhvr>
                                        <p:cTn id="62" dur="500" fill="hold"/>
                                        <p:tgtEl>
                                          <p:spTgt spid="13"/>
                                        </p:tgtEl>
                                        <p:attrNameLst>
                                          <p:attrName>ppt_w</p:attrName>
                                        </p:attrNameLst>
                                      </p:cBhvr>
                                      <p:tavLst>
                                        <p:tav tm="0">
                                          <p:val>
                                            <p:fltVal val="0"/>
                                          </p:val>
                                        </p:tav>
                                        <p:tav tm="100000">
                                          <p:val>
                                            <p:strVal val="#ppt_w"/>
                                          </p:val>
                                        </p:tav>
                                      </p:tavLst>
                                    </p:anim>
                                    <p:anim calcmode="lin" valueType="num">
                                      <p:cBhvr>
                                        <p:cTn id="63" dur="500" fill="hold"/>
                                        <p:tgtEl>
                                          <p:spTgt spid="13"/>
                                        </p:tgtEl>
                                        <p:attrNameLst>
                                          <p:attrName>ppt_h</p:attrName>
                                        </p:attrNameLst>
                                      </p:cBhvr>
                                      <p:tavLst>
                                        <p:tav tm="0">
                                          <p:val>
                                            <p:fltVal val="0"/>
                                          </p:val>
                                        </p:tav>
                                        <p:tav tm="100000">
                                          <p:val>
                                            <p:strVal val="#ppt_h"/>
                                          </p:val>
                                        </p:tav>
                                      </p:tavLst>
                                    </p:anim>
                                    <p:animEffect transition="in" filter="fade">
                                      <p:cBhvr>
                                        <p:cTn id="64" dur="500"/>
                                        <p:tgtEl>
                                          <p:spTgt spid="13"/>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14"/>
                                        </p:tgtEl>
                                        <p:attrNameLst>
                                          <p:attrName>style.visibility</p:attrName>
                                        </p:attrNameLst>
                                      </p:cBhvr>
                                      <p:to>
                                        <p:strVal val="visible"/>
                                      </p:to>
                                    </p:set>
                                    <p:anim calcmode="lin" valueType="num">
                                      <p:cBhvr>
                                        <p:cTn id="67" dur="500" fill="hold"/>
                                        <p:tgtEl>
                                          <p:spTgt spid="14"/>
                                        </p:tgtEl>
                                        <p:attrNameLst>
                                          <p:attrName>ppt_w</p:attrName>
                                        </p:attrNameLst>
                                      </p:cBhvr>
                                      <p:tavLst>
                                        <p:tav tm="0">
                                          <p:val>
                                            <p:fltVal val="0"/>
                                          </p:val>
                                        </p:tav>
                                        <p:tav tm="100000">
                                          <p:val>
                                            <p:strVal val="#ppt_w"/>
                                          </p:val>
                                        </p:tav>
                                      </p:tavLst>
                                    </p:anim>
                                    <p:anim calcmode="lin" valueType="num">
                                      <p:cBhvr>
                                        <p:cTn id="68" dur="500" fill="hold"/>
                                        <p:tgtEl>
                                          <p:spTgt spid="14"/>
                                        </p:tgtEl>
                                        <p:attrNameLst>
                                          <p:attrName>ppt_h</p:attrName>
                                        </p:attrNameLst>
                                      </p:cBhvr>
                                      <p:tavLst>
                                        <p:tav tm="0">
                                          <p:val>
                                            <p:fltVal val="0"/>
                                          </p:val>
                                        </p:tav>
                                        <p:tav tm="100000">
                                          <p:val>
                                            <p:strVal val="#ppt_h"/>
                                          </p:val>
                                        </p:tav>
                                      </p:tavLst>
                                    </p:anim>
                                    <p:animEffect transition="in" filter="fade">
                                      <p:cBhvr>
                                        <p:cTn id="69" dur="500"/>
                                        <p:tgtEl>
                                          <p:spTgt spid="14"/>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15"/>
                                        </p:tgtEl>
                                        <p:attrNameLst>
                                          <p:attrName>style.visibility</p:attrName>
                                        </p:attrNameLst>
                                      </p:cBhvr>
                                      <p:to>
                                        <p:strVal val="visible"/>
                                      </p:to>
                                    </p:set>
                                    <p:anim calcmode="lin" valueType="num">
                                      <p:cBhvr>
                                        <p:cTn id="72" dur="500" fill="hold"/>
                                        <p:tgtEl>
                                          <p:spTgt spid="15"/>
                                        </p:tgtEl>
                                        <p:attrNameLst>
                                          <p:attrName>ppt_w</p:attrName>
                                        </p:attrNameLst>
                                      </p:cBhvr>
                                      <p:tavLst>
                                        <p:tav tm="0">
                                          <p:val>
                                            <p:fltVal val="0"/>
                                          </p:val>
                                        </p:tav>
                                        <p:tav tm="100000">
                                          <p:val>
                                            <p:strVal val="#ppt_w"/>
                                          </p:val>
                                        </p:tav>
                                      </p:tavLst>
                                    </p:anim>
                                    <p:anim calcmode="lin" valueType="num">
                                      <p:cBhvr>
                                        <p:cTn id="73" dur="500" fill="hold"/>
                                        <p:tgtEl>
                                          <p:spTgt spid="15"/>
                                        </p:tgtEl>
                                        <p:attrNameLst>
                                          <p:attrName>ppt_h</p:attrName>
                                        </p:attrNameLst>
                                      </p:cBhvr>
                                      <p:tavLst>
                                        <p:tav tm="0">
                                          <p:val>
                                            <p:fltVal val="0"/>
                                          </p:val>
                                        </p:tav>
                                        <p:tav tm="100000">
                                          <p:val>
                                            <p:strVal val="#ppt_h"/>
                                          </p:val>
                                        </p:tav>
                                      </p:tavLst>
                                    </p:anim>
                                    <p:animEffect transition="in" filter="fade">
                                      <p:cBhvr>
                                        <p:cTn id="74" dur="500"/>
                                        <p:tgtEl>
                                          <p:spTgt spid="1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16"/>
                                        </p:tgtEl>
                                        <p:attrNameLst>
                                          <p:attrName>style.visibility</p:attrName>
                                        </p:attrNameLst>
                                      </p:cBhvr>
                                      <p:to>
                                        <p:strVal val="visible"/>
                                      </p:to>
                                    </p:set>
                                    <p:anim calcmode="lin" valueType="num">
                                      <p:cBhvr>
                                        <p:cTn id="77" dur="500" fill="hold"/>
                                        <p:tgtEl>
                                          <p:spTgt spid="16"/>
                                        </p:tgtEl>
                                        <p:attrNameLst>
                                          <p:attrName>ppt_w</p:attrName>
                                        </p:attrNameLst>
                                      </p:cBhvr>
                                      <p:tavLst>
                                        <p:tav tm="0">
                                          <p:val>
                                            <p:fltVal val="0"/>
                                          </p:val>
                                        </p:tav>
                                        <p:tav tm="100000">
                                          <p:val>
                                            <p:strVal val="#ppt_w"/>
                                          </p:val>
                                        </p:tav>
                                      </p:tavLst>
                                    </p:anim>
                                    <p:anim calcmode="lin" valueType="num">
                                      <p:cBhvr>
                                        <p:cTn id="78" dur="500" fill="hold"/>
                                        <p:tgtEl>
                                          <p:spTgt spid="16"/>
                                        </p:tgtEl>
                                        <p:attrNameLst>
                                          <p:attrName>ppt_h</p:attrName>
                                        </p:attrNameLst>
                                      </p:cBhvr>
                                      <p:tavLst>
                                        <p:tav tm="0">
                                          <p:val>
                                            <p:fltVal val="0"/>
                                          </p:val>
                                        </p:tav>
                                        <p:tav tm="100000">
                                          <p:val>
                                            <p:strVal val="#ppt_h"/>
                                          </p:val>
                                        </p:tav>
                                      </p:tavLst>
                                    </p:anim>
                                    <p:animEffect transition="in" filter="fade">
                                      <p:cBhvr>
                                        <p:cTn id="79" dur="500"/>
                                        <p:tgtEl>
                                          <p:spTgt spid="16"/>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17"/>
                                        </p:tgtEl>
                                        <p:attrNameLst>
                                          <p:attrName>style.visibility</p:attrName>
                                        </p:attrNameLst>
                                      </p:cBhvr>
                                      <p:to>
                                        <p:strVal val="visible"/>
                                      </p:to>
                                    </p:set>
                                    <p:anim calcmode="lin" valueType="num">
                                      <p:cBhvr>
                                        <p:cTn id="82" dur="500" fill="hold"/>
                                        <p:tgtEl>
                                          <p:spTgt spid="17"/>
                                        </p:tgtEl>
                                        <p:attrNameLst>
                                          <p:attrName>ppt_w</p:attrName>
                                        </p:attrNameLst>
                                      </p:cBhvr>
                                      <p:tavLst>
                                        <p:tav tm="0">
                                          <p:val>
                                            <p:fltVal val="0"/>
                                          </p:val>
                                        </p:tav>
                                        <p:tav tm="100000">
                                          <p:val>
                                            <p:strVal val="#ppt_w"/>
                                          </p:val>
                                        </p:tav>
                                      </p:tavLst>
                                    </p:anim>
                                    <p:anim calcmode="lin" valueType="num">
                                      <p:cBhvr>
                                        <p:cTn id="83" dur="500" fill="hold"/>
                                        <p:tgtEl>
                                          <p:spTgt spid="17"/>
                                        </p:tgtEl>
                                        <p:attrNameLst>
                                          <p:attrName>ppt_h</p:attrName>
                                        </p:attrNameLst>
                                      </p:cBhvr>
                                      <p:tavLst>
                                        <p:tav tm="0">
                                          <p:val>
                                            <p:fltVal val="0"/>
                                          </p:val>
                                        </p:tav>
                                        <p:tav tm="100000">
                                          <p:val>
                                            <p:strVal val="#ppt_h"/>
                                          </p:val>
                                        </p:tav>
                                      </p:tavLst>
                                    </p:anim>
                                    <p:animEffect transition="in" filter="fade">
                                      <p:cBhvr>
                                        <p:cTn id="84" dur="500"/>
                                        <p:tgtEl>
                                          <p:spTgt spid="17"/>
                                        </p:tgtEl>
                                      </p:cBhvr>
                                    </p:animEffect>
                                  </p:childTnLst>
                                </p:cTn>
                              </p:par>
                              <p:par>
                                <p:cTn id="85" presetID="53" presetClass="entr" presetSubtype="16" fill="hold" nodeType="withEffect">
                                  <p:stCondLst>
                                    <p:cond delay="0"/>
                                  </p:stCondLst>
                                  <p:childTnLst>
                                    <p:set>
                                      <p:cBhvr>
                                        <p:cTn id="86" dur="1" fill="hold">
                                          <p:stCondLst>
                                            <p:cond delay="0"/>
                                          </p:stCondLst>
                                        </p:cTn>
                                        <p:tgtEl>
                                          <p:spTgt spid="18"/>
                                        </p:tgtEl>
                                        <p:attrNameLst>
                                          <p:attrName>style.visibility</p:attrName>
                                        </p:attrNameLst>
                                      </p:cBhvr>
                                      <p:to>
                                        <p:strVal val="visible"/>
                                      </p:to>
                                    </p:set>
                                    <p:anim calcmode="lin" valueType="num">
                                      <p:cBhvr>
                                        <p:cTn id="87" dur="500" fill="hold"/>
                                        <p:tgtEl>
                                          <p:spTgt spid="18"/>
                                        </p:tgtEl>
                                        <p:attrNameLst>
                                          <p:attrName>ppt_w</p:attrName>
                                        </p:attrNameLst>
                                      </p:cBhvr>
                                      <p:tavLst>
                                        <p:tav tm="0">
                                          <p:val>
                                            <p:fltVal val="0"/>
                                          </p:val>
                                        </p:tav>
                                        <p:tav tm="100000">
                                          <p:val>
                                            <p:strVal val="#ppt_w"/>
                                          </p:val>
                                        </p:tav>
                                      </p:tavLst>
                                    </p:anim>
                                    <p:anim calcmode="lin" valueType="num">
                                      <p:cBhvr>
                                        <p:cTn id="88" dur="500" fill="hold"/>
                                        <p:tgtEl>
                                          <p:spTgt spid="18"/>
                                        </p:tgtEl>
                                        <p:attrNameLst>
                                          <p:attrName>ppt_h</p:attrName>
                                        </p:attrNameLst>
                                      </p:cBhvr>
                                      <p:tavLst>
                                        <p:tav tm="0">
                                          <p:val>
                                            <p:fltVal val="0"/>
                                          </p:val>
                                        </p:tav>
                                        <p:tav tm="100000">
                                          <p:val>
                                            <p:strVal val="#ppt_h"/>
                                          </p:val>
                                        </p:tav>
                                      </p:tavLst>
                                    </p:anim>
                                    <p:animEffect transition="in" filter="fade">
                                      <p:cBhvr>
                                        <p:cTn id="89"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p:bldP spid="15" grpId="0"/>
      <p:bldP spid="16" grpId="0"/>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252821-65DD-F73B-5032-B4E9A3B0AD3A}"/>
            </a:ext>
          </a:extLst>
        </p:cNvPr>
        <p:cNvGrpSpPr/>
        <p:nvPr/>
      </p:nvGrpSpPr>
      <p:grpSpPr>
        <a:xfrm>
          <a:off x="0" y="0"/>
          <a:ext cx="0" cy="0"/>
          <a:chOff x="0" y="0"/>
          <a:chExt cx="0" cy="0"/>
        </a:xfrm>
      </p:grpSpPr>
      <p:sp>
        <p:nvSpPr>
          <p:cNvPr id="2" name="Oval 1">
            <a:extLst>
              <a:ext uri="{FF2B5EF4-FFF2-40B4-BE49-F238E27FC236}">
                <a16:creationId xmlns:a16="http://schemas.microsoft.com/office/drawing/2014/main" id="{6BC10F54-AD91-D5BB-6E89-400F0761CAF0}"/>
              </a:ext>
            </a:extLst>
          </p:cNvPr>
          <p:cNvSpPr/>
          <p:nvPr/>
        </p:nvSpPr>
        <p:spPr>
          <a:xfrm>
            <a:off x="6772781" y="3540163"/>
            <a:ext cx="619040" cy="619040"/>
          </a:xfrm>
          <a:prstGeom prst="ellipse">
            <a:avLst/>
          </a:prstGeom>
          <a:solidFill>
            <a:schemeClr val="accent4">
              <a:lumMod val="20000"/>
              <a:lumOff val="8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dirty="0"/>
          </a:p>
        </p:txBody>
      </p:sp>
      <p:sp>
        <p:nvSpPr>
          <p:cNvPr id="3" name="Oval 2">
            <a:extLst>
              <a:ext uri="{FF2B5EF4-FFF2-40B4-BE49-F238E27FC236}">
                <a16:creationId xmlns:a16="http://schemas.microsoft.com/office/drawing/2014/main" id="{D3BDD3EB-43D8-947F-BA51-EE66B8001898}"/>
              </a:ext>
            </a:extLst>
          </p:cNvPr>
          <p:cNvSpPr/>
          <p:nvPr/>
        </p:nvSpPr>
        <p:spPr>
          <a:xfrm>
            <a:off x="9521828" y="3540163"/>
            <a:ext cx="619040" cy="619040"/>
          </a:xfrm>
          <a:prstGeom prst="ellipse">
            <a:avLst/>
          </a:prstGeom>
          <a:solidFill>
            <a:schemeClr val="accent4">
              <a:lumMod val="20000"/>
              <a:lumOff val="8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8" name="Straight Arrow Connector 7">
            <a:extLst>
              <a:ext uri="{FF2B5EF4-FFF2-40B4-BE49-F238E27FC236}">
                <a16:creationId xmlns:a16="http://schemas.microsoft.com/office/drawing/2014/main" id="{18474052-5C5F-C208-628A-F9A55CA25739}"/>
              </a:ext>
            </a:extLst>
          </p:cNvPr>
          <p:cNvCxnSpPr>
            <a:cxnSpLocks/>
            <a:endCxn id="2" idx="0"/>
          </p:cNvCxnSpPr>
          <p:nvPr/>
        </p:nvCxnSpPr>
        <p:spPr>
          <a:xfrm flipH="1">
            <a:off x="7082301" y="2600960"/>
            <a:ext cx="1348336" cy="93920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AF88EE1-A1B3-3C2F-D61F-580BAE72CF12}"/>
              </a:ext>
            </a:extLst>
          </p:cNvPr>
          <p:cNvCxnSpPr>
            <a:cxnSpLocks/>
            <a:endCxn id="3" idx="0"/>
          </p:cNvCxnSpPr>
          <p:nvPr/>
        </p:nvCxnSpPr>
        <p:spPr>
          <a:xfrm>
            <a:off x="8335115" y="2600960"/>
            <a:ext cx="1496233" cy="939203"/>
          </a:xfrm>
          <a:prstGeom prst="straightConnector1">
            <a:avLst/>
          </a:prstGeom>
          <a:ln w="28575">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2">
            <a:extLst>
              <a:ext uri="{FF2B5EF4-FFF2-40B4-BE49-F238E27FC236}">
                <a16:creationId xmlns:a16="http://schemas.microsoft.com/office/drawing/2014/main" id="{CB037133-700F-D841-88E2-6E1FBB163995}"/>
              </a:ext>
            </a:extLst>
          </p:cNvPr>
          <p:cNvSpPr txBox="1"/>
          <p:nvPr/>
        </p:nvSpPr>
        <p:spPr>
          <a:xfrm>
            <a:off x="747181" y="2644170"/>
            <a:ext cx="5126161" cy="1569660"/>
          </a:xfrm>
          <a:prstGeom prst="rect">
            <a:avLst/>
          </a:prstGeom>
          <a:noFill/>
        </p:spPr>
        <p:txBody>
          <a:bodyPr wrap="squar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sz="2400" i="1" dirty="0">
                <a:solidFill>
                  <a:schemeClr val="tx1">
                    <a:lumMod val="50000"/>
                    <a:lumOff val="50000"/>
                  </a:schemeClr>
                </a:solidFill>
              </a:rPr>
              <a:t>w</a:t>
            </a:r>
            <a:r>
              <a:rPr lang="en-GB" sz="2400" i="1" dirty="0">
                <a:solidFill>
                  <a:schemeClr val="tx1">
                    <a:lumMod val="50000"/>
                    <a:lumOff val="50000"/>
                  </a:schemeClr>
                </a:solidFill>
              </a:rPr>
              <a:t>e have a single feature</a:t>
            </a:r>
            <a:r>
              <a:rPr lang="hu-HU" sz="2400" i="1" dirty="0">
                <a:solidFill>
                  <a:schemeClr val="tx1">
                    <a:lumMod val="50000"/>
                    <a:lumOff val="50000"/>
                  </a:schemeClr>
                </a:solidFill>
              </a:rPr>
              <a:t> </a:t>
            </a:r>
            <a:r>
              <a:rPr lang="en-GB" sz="2400" b="1" i="1" dirty="0">
                <a:solidFill>
                  <a:schemeClr val="tx1">
                    <a:lumMod val="50000"/>
                    <a:lumOff val="50000"/>
                  </a:schemeClr>
                </a:solidFill>
              </a:rPr>
              <a:t>x</a:t>
            </a:r>
            <a:r>
              <a:rPr lang="en-GB" sz="2400" i="1" dirty="0">
                <a:solidFill>
                  <a:schemeClr val="tx1">
                    <a:lumMod val="50000"/>
                    <a:lumOff val="50000"/>
                  </a:schemeClr>
                </a:solidFill>
              </a:rPr>
              <a:t>, representing the number of hours a student spent studying and we want to predict </a:t>
            </a:r>
            <a:r>
              <a:rPr lang="en-GB" sz="2400" b="1" i="1" dirty="0">
                <a:solidFill>
                  <a:schemeClr val="tx1">
                    <a:lumMod val="50000"/>
                    <a:lumOff val="50000"/>
                  </a:schemeClr>
                </a:solidFill>
              </a:rPr>
              <a:t>y</a:t>
            </a:r>
            <a:r>
              <a:rPr lang="en-GB" sz="2400" i="1" dirty="0">
                <a:solidFill>
                  <a:schemeClr val="tx1">
                    <a:lumMod val="50000"/>
                    <a:lumOff val="50000"/>
                  </a:schemeClr>
                </a:solidFill>
              </a:rPr>
              <a:t>, the probability of passing the exam</a:t>
            </a:r>
            <a:endParaRPr lang="hu-HU" sz="2400" i="1" dirty="0">
              <a:solidFill>
                <a:schemeClr val="tx1">
                  <a:lumMod val="50000"/>
                  <a:lumOff val="50000"/>
                </a:schemeClr>
              </a:solidFill>
            </a:endParaRPr>
          </a:p>
        </p:txBody>
      </p:sp>
      <p:sp>
        <p:nvSpPr>
          <p:cNvPr id="21" name="Oval 20">
            <a:extLst>
              <a:ext uri="{FF2B5EF4-FFF2-40B4-BE49-F238E27FC236}">
                <a16:creationId xmlns:a16="http://schemas.microsoft.com/office/drawing/2014/main" id="{DF1DBD24-B9AF-FC86-3D00-F5DDE31C8CD7}"/>
              </a:ext>
            </a:extLst>
          </p:cNvPr>
          <p:cNvSpPr/>
          <p:nvPr/>
        </p:nvSpPr>
        <p:spPr>
          <a:xfrm>
            <a:off x="8056378" y="2287925"/>
            <a:ext cx="619040" cy="619040"/>
          </a:xfrm>
          <a:prstGeom prst="ellipse">
            <a:avLst/>
          </a:prstGeom>
          <a:solidFill>
            <a:schemeClr val="accent4">
              <a:lumMod val="20000"/>
              <a:lumOff val="80000"/>
            </a:schemeClr>
          </a:solidFill>
          <a:ln w="2857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22" name="TextBox 16">
            <a:extLst>
              <a:ext uri="{FF2B5EF4-FFF2-40B4-BE49-F238E27FC236}">
                <a16:creationId xmlns:a16="http://schemas.microsoft.com/office/drawing/2014/main" id="{A0ECC9FC-32AB-9B6A-13CE-07AE56A24EA8}"/>
              </a:ext>
            </a:extLst>
          </p:cNvPr>
          <p:cNvSpPr txBox="1"/>
          <p:nvPr/>
        </p:nvSpPr>
        <p:spPr>
          <a:xfrm>
            <a:off x="8640694" y="1781103"/>
            <a:ext cx="2549095" cy="646331"/>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i="1" dirty="0">
                <a:solidFill>
                  <a:schemeClr val="tx1">
                    <a:lumMod val="50000"/>
                    <a:lumOff val="50000"/>
                  </a:schemeClr>
                </a:solidFill>
              </a:rPr>
              <a:t>we perform a split based </a:t>
            </a:r>
          </a:p>
          <a:p>
            <a:pPr algn="ctr"/>
            <a:r>
              <a:rPr lang="hu-HU" i="1" dirty="0">
                <a:solidFill>
                  <a:schemeClr val="tx1">
                    <a:lumMod val="50000"/>
                    <a:lumOff val="50000"/>
                  </a:schemeClr>
                </a:solidFill>
              </a:rPr>
              <a:t>on a single </a:t>
            </a:r>
            <a:r>
              <a:rPr lang="hu-HU" b="1" i="1" dirty="0">
                <a:solidFill>
                  <a:schemeClr val="tx1">
                    <a:lumMod val="50000"/>
                    <a:lumOff val="50000"/>
                  </a:schemeClr>
                </a:solidFill>
              </a:rPr>
              <a:t>x</a:t>
            </a:r>
            <a:r>
              <a:rPr lang="hu-HU" i="1" dirty="0">
                <a:solidFill>
                  <a:schemeClr val="tx1">
                    <a:lumMod val="50000"/>
                    <a:lumOff val="50000"/>
                  </a:schemeClr>
                </a:solidFill>
              </a:rPr>
              <a:t> feature</a:t>
            </a:r>
          </a:p>
        </p:txBody>
      </p:sp>
      <p:sp>
        <p:nvSpPr>
          <p:cNvPr id="23" name="TextBox 26">
            <a:extLst>
              <a:ext uri="{FF2B5EF4-FFF2-40B4-BE49-F238E27FC236}">
                <a16:creationId xmlns:a16="http://schemas.microsoft.com/office/drawing/2014/main" id="{A55AEAD7-C203-729B-0C75-DE409C1B5703}"/>
              </a:ext>
            </a:extLst>
          </p:cNvPr>
          <p:cNvSpPr txBox="1"/>
          <p:nvPr/>
        </p:nvSpPr>
        <p:spPr>
          <a:xfrm>
            <a:off x="7070258" y="2854232"/>
            <a:ext cx="643125" cy="369332"/>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b="1" dirty="0">
                <a:solidFill>
                  <a:schemeClr val="tx1">
                    <a:lumMod val="50000"/>
                    <a:lumOff val="50000"/>
                  </a:schemeClr>
                </a:solidFill>
              </a:rPr>
              <a:t>x &lt; 5</a:t>
            </a:r>
          </a:p>
        </p:txBody>
      </p:sp>
      <p:sp>
        <p:nvSpPr>
          <p:cNvPr id="24" name="TextBox 27">
            <a:extLst>
              <a:ext uri="{FF2B5EF4-FFF2-40B4-BE49-F238E27FC236}">
                <a16:creationId xmlns:a16="http://schemas.microsoft.com/office/drawing/2014/main" id="{7ACAB10D-AF9E-8ABA-4816-AA88EE5BC89B}"/>
              </a:ext>
            </a:extLst>
          </p:cNvPr>
          <p:cNvSpPr txBox="1"/>
          <p:nvPr/>
        </p:nvSpPr>
        <p:spPr>
          <a:xfrm>
            <a:off x="9200265" y="2890016"/>
            <a:ext cx="643125" cy="369332"/>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b="1" dirty="0">
                <a:solidFill>
                  <a:schemeClr val="tx1">
                    <a:lumMod val="50000"/>
                    <a:lumOff val="50000"/>
                  </a:schemeClr>
                </a:solidFill>
              </a:rPr>
              <a:t>x &gt; 5</a:t>
            </a:r>
          </a:p>
        </p:txBody>
      </p:sp>
      <p:sp>
        <p:nvSpPr>
          <p:cNvPr id="25" name="TextBox 28">
            <a:extLst>
              <a:ext uri="{FF2B5EF4-FFF2-40B4-BE49-F238E27FC236}">
                <a16:creationId xmlns:a16="http://schemas.microsoft.com/office/drawing/2014/main" id="{5C04E22E-3D4E-D97B-46A1-EB938EAE6740}"/>
              </a:ext>
            </a:extLst>
          </p:cNvPr>
          <p:cNvSpPr txBox="1"/>
          <p:nvPr/>
        </p:nvSpPr>
        <p:spPr>
          <a:xfrm>
            <a:off x="6794530" y="4339986"/>
            <a:ext cx="575542" cy="369332"/>
          </a:xfrm>
          <a:prstGeom prst="rect">
            <a:avLst/>
          </a:prstGeom>
          <a:solidFill>
            <a:srgbClr val="FF9999"/>
          </a:solidFill>
          <a:ln>
            <a:solidFill>
              <a:srgbClr val="FF9999"/>
            </a:solidFill>
          </a:ln>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b="1" dirty="0">
                <a:solidFill>
                  <a:schemeClr val="bg1"/>
                </a:solidFill>
              </a:rPr>
              <a:t>FAIL</a:t>
            </a:r>
          </a:p>
        </p:txBody>
      </p:sp>
      <p:sp>
        <p:nvSpPr>
          <p:cNvPr id="32" name="TextBox 29">
            <a:extLst>
              <a:ext uri="{FF2B5EF4-FFF2-40B4-BE49-F238E27FC236}">
                <a16:creationId xmlns:a16="http://schemas.microsoft.com/office/drawing/2014/main" id="{FEF31527-EB11-EDFC-31AF-089EB53372EE}"/>
              </a:ext>
            </a:extLst>
          </p:cNvPr>
          <p:cNvSpPr txBox="1"/>
          <p:nvPr/>
        </p:nvSpPr>
        <p:spPr>
          <a:xfrm>
            <a:off x="9521827" y="4345439"/>
            <a:ext cx="665567" cy="369332"/>
          </a:xfrm>
          <a:prstGeom prst="rect">
            <a:avLst/>
          </a:prstGeom>
          <a:solidFill>
            <a:schemeClr val="accent6">
              <a:lumMod val="40000"/>
              <a:lumOff val="60000"/>
            </a:schemeClr>
          </a:solidFill>
          <a:ln>
            <a:solidFill>
              <a:schemeClr val="accent6">
                <a:lumMod val="40000"/>
                <a:lumOff val="60000"/>
              </a:schemeClr>
            </a:solidFill>
          </a:ln>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hu-HU" b="1" dirty="0">
                <a:solidFill>
                  <a:schemeClr val="bg1"/>
                </a:solidFill>
              </a:rPr>
              <a:t>PASS</a:t>
            </a:r>
          </a:p>
        </p:txBody>
      </p:sp>
      <p:cxnSp>
        <p:nvCxnSpPr>
          <p:cNvPr id="35" name="Straight Connector 34">
            <a:extLst>
              <a:ext uri="{FF2B5EF4-FFF2-40B4-BE49-F238E27FC236}">
                <a16:creationId xmlns:a16="http://schemas.microsoft.com/office/drawing/2014/main" id="{2B8A2255-CE5F-8801-581C-DDE1EA785952}"/>
              </a:ext>
            </a:extLst>
          </p:cNvPr>
          <p:cNvCxnSpPr/>
          <p:nvPr/>
        </p:nvCxnSpPr>
        <p:spPr>
          <a:xfrm>
            <a:off x="9455925" y="3162719"/>
            <a:ext cx="90616" cy="0"/>
          </a:xfrm>
          <a:prstGeom prst="line">
            <a:avLst/>
          </a:prstGeom>
          <a:ln w="190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5242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nodeType="withEffect">
                                  <p:stCondLst>
                                    <p:cond delay="0"/>
                                  </p:stCondLst>
                                  <p:childTnLst>
                                    <p:set>
                                      <p:cBhvr>
                                        <p:cTn id="16" dur="1" fill="hold">
                                          <p:stCondLst>
                                            <p:cond delay="0"/>
                                          </p:stCondLst>
                                        </p:cTn>
                                        <p:tgtEl>
                                          <p:spTgt spid="8"/>
                                        </p:tgtEl>
                                        <p:attrNameLst>
                                          <p:attrName>style.visibility</p:attrName>
                                        </p:attrNameLst>
                                      </p:cBhvr>
                                      <p:to>
                                        <p:strVal val="visible"/>
                                      </p:to>
                                    </p:set>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fltVal val="0"/>
                                          </p:val>
                                        </p:tav>
                                        <p:tav tm="100000">
                                          <p:val>
                                            <p:strVal val="#ppt_h"/>
                                          </p:val>
                                        </p:tav>
                                      </p:tavLst>
                                    </p:anim>
                                    <p:animEffect transition="in" filter="fade">
                                      <p:cBhvr>
                                        <p:cTn id="19" dur="500"/>
                                        <p:tgtEl>
                                          <p:spTgt spid="8"/>
                                        </p:tgtEl>
                                      </p:cBhvr>
                                    </p:animEffect>
                                  </p:childTnLst>
                                </p:cTn>
                              </p:par>
                              <p:par>
                                <p:cTn id="20" presetID="53" presetClass="entr" presetSubtype="16" fill="hold"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1"/>
                                        </p:tgtEl>
                                        <p:attrNameLst>
                                          <p:attrName>style.visibility</p:attrName>
                                        </p:attrNameLst>
                                      </p:cBhvr>
                                      <p:to>
                                        <p:strVal val="visible"/>
                                      </p:to>
                                    </p:set>
                                    <p:anim calcmode="lin" valueType="num">
                                      <p:cBhvr>
                                        <p:cTn id="32" dur="500" fill="hold"/>
                                        <p:tgtEl>
                                          <p:spTgt spid="21"/>
                                        </p:tgtEl>
                                        <p:attrNameLst>
                                          <p:attrName>ppt_w</p:attrName>
                                        </p:attrNameLst>
                                      </p:cBhvr>
                                      <p:tavLst>
                                        <p:tav tm="0">
                                          <p:val>
                                            <p:fltVal val="0"/>
                                          </p:val>
                                        </p:tav>
                                        <p:tav tm="100000">
                                          <p:val>
                                            <p:strVal val="#ppt_w"/>
                                          </p:val>
                                        </p:tav>
                                      </p:tavLst>
                                    </p:anim>
                                    <p:anim calcmode="lin" valueType="num">
                                      <p:cBhvr>
                                        <p:cTn id="33" dur="500" fill="hold"/>
                                        <p:tgtEl>
                                          <p:spTgt spid="21"/>
                                        </p:tgtEl>
                                        <p:attrNameLst>
                                          <p:attrName>ppt_h</p:attrName>
                                        </p:attrNameLst>
                                      </p:cBhvr>
                                      <p:tavLst>
                                        <p:tav tm="0">
                                          <p:val>
                                            <p:fltVal val="0"/>
                                          </p:val>
                                        </p:tav>
                                        <p:tav tm="100000">
                                          <p:val>
                                            <p:strVal val="#ppt_h"/>
                                          </p:val>
                                        </p:tav>
                                      </p:tavLst>
                                    </p:anim>
                                    <p:animEffect transition="in" filter="fade">
                                      <p:cBhvr>
                                        <p:cTn id="34" dur="500"/>
                                        <p:tgtEl>
                                          <p:spTgt spid="21"/>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2"/>
                                        </p:tgtEl>
                                        <p:attrNameLst>
                                          <p:attrName>style.visibility</p:attrName>
                                        </p:attrNameLst>
                                      </p:cBhvr>
                                      <p:to>
                                        <p:strVal val="visible"/>
                                      </p:to>
                                    </p:set>
                                    <p:anim calcmode="lin" valueType="num">
                                      <p:cBhvr>
                                        <p:cTn id="37" dur="500" fill="hold"/>
                                        <p:tgtEl>
                                          <p:spTgt spid="22"/>
                                        </p:tgtEl>
                                        <p:attrNameLst>
                                          <p:attrName>ppt_w</p:attrName>
                                        </p:attrNameLst>
                                      </p:cBhvr>
                                      <p:tavLst>
                                        <p:tav tm="0">
                                          <p:val>
                                            <p:fltVal val="0"/>
                                          </p:val>
                                        </p:tav>
                                        <p:tav tm="100000">
                                          <p:val>
                                            <p:strVal val="#ppt_w"/>
                                          </p:val>
                                        </p:tav>
                                      </p:tavLst>
                                    </p:anim>
                                    <p:anim calcmode="lin" valueType="num">
                                      <p:cBhvr>
                                        <p:cTn id="38" dur="500" fill="hold"/>
                                        <p:tgtEl>
                                          <p:spTgt spid="22"/>
                                        </p:tgtEl>
                                        <p:attrNameLst>
                                          <p:attrName>ppt_h</p:attrName>
                                        </p:attrNameLst>
                                      </p:cBhvr>
                                      <p:tavLst>
                                        <p:tav tm="0">
                                          <p:val>
                                            <p:fltVal val="0"/>
                                          </p:val>
                                        </p:tav>
                                        <p:tav tm="100000">
                                          <p:val>
                                            <p:strVal val="#ppt_h"/>
                                          </p:val>
                                        </p:tav>
                                      </p:tavLst>
                                    </p:anim>
                                    <p:animEffect transition="in" filter="fade">
                                      <p:cBhvr>
                                        <p:cTn id="39" dur="500"/>
                                        <p:tgtEl>
                                          <p:spTgt spid="22"/>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23"/>
                                        </p:tgtEl>
                                        <p:attrNameLst>
                                          <p:attrName>style.visibility</p:attrName>
                                        </p:attrNameLst>
                                      </p:cBhvr>
                                      <p:to>
                                        <p:strVal val="visible"/>
                                      </p:to>
                                    </p:set>
                                    <p:anim calcmode="lin" valueType="num">
                                      <p:cBhvr>
                                        <p:cTn id="42" dur="500" fill="hold"/>
                                        <p:tgtEl>
                                          <p:spTgt spid="23"/>
                                        </p:tgtEl>
                                        <p:attrNameLst>
                                          <p:attrName>ppt_w</p:attrName>
                                        </p:attrNameLst>
                                      </p:cBhvr>
                                      <p:tavLst>
                                        <p:tav tm="0">
                                          <p:val>
                                            <p:fltVal val="0"/>
                                          </p:val>
                                        </p:tav>
                                        <p:tav tm="100000">
                                          <p:val>
                                            <p:strVal val="#ppt_w"/>
                                          </p:val>
                                        </p:tav>
                                      </p:tavLst>
                                    </p:anim>
                                    <p:anim calcmode="lin" valueType="num">
                                      <p:cBhvr>
                                        <p:cTn id="43" dur="500" fill="hold"/>
                                        <p:tgtEl>
                                          <p:spTgt spid="23"/>
                                        </p:tgtEl>
                                        <p:attrNameLst>
                                          <p:attrName>ppt_h</p:attrName>
                                        </p:attrNameLst>
                                      </p:cBhvr>
                                      <p:tavLst>
                                        <p:tav tm="0">
                                          <p:val>
                                            <p:fltVal val="0"/>
                                          </p:val>
                                        </p:tav>
                                        <p:tav tm="100000">
                                          <p:val>
                                            <p:strVal val="#ppt_h"/>
                                          </p:val>
                                        </p:tav>
                                      </p:tavLst>
                                    </p:anim>
                                    <p:animEffect transition="in" filter="fade">
                                      <p:cBhvr>
                                        <p:cTn id="44" dur="500"/>
                                        <p:tgtEl>
                                          <p:spTgt spid="23"/>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24"/>
                                        </p:tgtEl>
                                        <p:attrNameLst>
                                          <p:attrName>style.visibility</p:attrName>
                                        </p:attrNameLst>
                                      </p:cBhvr>
                                      <p:to>
                                        <p:strVal val="visible"/>
                                      </p:to>
                                    </p:set>
                                    <p:anim calcmode="lin" valueType="num">
                                      <p:cBhvr>
                                        <p:cTn id="47" dur="500" fill="hold"/>
                                        <p:tgtEl>
                                          <p:spTgt spid="24"/>
                                        </p:tgtEl>
                                        <p:attrNameLst>
                                          <p:attrName>ppt_w</p:attrName>
                                        </p:attrNameLst>
                                      </p:cBhvr>
                                      <p:tavLst>
                                        <p:tav tm="0">
                                          <p:val>
                                            <p:fltVal val="0"/>
                                          </p:val>
                                        </p:tav>
                                        <p:tav tm="100000">
                                          <p:val>
                                            <p:strVal val="#ppt_w"/>
                                          </p:val>
                                        </p:tav>
                                      </p:tavLst>
                                    </p:anim>
                                    <p:anim calcmode="lin" valueType="num">
                                      <p:cBhvr>
                                        <p:cTn id="48" dur="500" fill="hold"/>
                                        <p:tgtEl>
                                          <p:spTgt spid="24"/>
                                        </p:tgtEl>
                                        <p:attrNameLst>
                                          <p:attrName>ppt_h</p:attrName>
                                        </p:attrNameLst>
                                      </p:cBhvr>
                                      <p:tavLst>
                                        <p:tav tm="0">
                                          <p:val>
                                            <p:fltVal val="0"/>
                                          </p:val>
                                        </p:tav>
                                        <p:tav tm="100000">
                                          <p:val>
                                            <p:strVal val="#ppt_h"/>
                                          </p:val>
                                        </p:tav>
                                      </p:tavLst>
                                    </p:anim>
                                    <p:animEffect transition="in" filter="fade">
                                      <p:cBhvr>
                                        <p:cTn id="49" dur="500"/>
                                        <p:tgtEl>
                                          <p:spTgt spid="24"/>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25"/>
                                        </p:tgtEl>
                                        <p:attrNameLst>
                                          <p:attrName>style.visibility</p:attrName>
                                        </p:attrNameLst>
                                      </p:cBhvr>
                                      <p:to>
                                        <p:strVal val="visible"/>
                                      </p:to>
                                    </p:set>
                                    <p:anim calcmode="lin" valueType="num">
                                      <p:cBhvr>
                                        <p:cTn id="52" dur="500" fill="hold"/>
                                        <p:tgtEl>
                                          <p:spTgt spid="25"/>
                                        </p:tgtEl>
                                        <p:attrNameLst>
                                          <p:attrName>ppt_w</p:attrName>
                                        </p:attrNameLst>
                                      </p:cBhvr>
                                      <p:tavLst>
                                        <p:tav tm="0">
                                          <p:val>
                                            <p:fltVal val="0"/>
                                          </p:val>
                                        </p:tav>
                                        <p:tav tm="100000">
                                          <p:val>
                                            <p:strVal val="#ppt_w"/>
                                          </p:val>
                                        </p:tav>
                                      </p:tavLst>
                                    </p:anim>
                                    <p:anim calcmode="lin" valueType="num">
                                      <p:cBhvr>
                                        <p:cTn id="53" dur="500" fill="hold"/>
                                        <p:tgtEl>
                                          <p:spTgt spid="25"/>
                                        </p:tgtEl>
                                        <p:attrNameLst>
                                          <p:attrName>ppt_h</p:attrName>
                                        </p:attrNameLst>
                                      </p:cBhvr>
                                      <p:tavLst>
                                        <p:tav tm="0">
                                          <p:val>
                                            <p:fltVal val="0"/>
                                          </p:val>
                                        </p:tav>
                                        <p:tav tm="100000">
                                          <p:val>
                                            <p:strVal val="#ppt_h"/>
                                          </p:val>
                                        </p:tav>
                                      </p:tavLst>
                                    </p:anim>
                                    <p:animEffect transition="in" filter="fade">
                                      <p:cBhvr>
                                        <p:cTn id="54" dur="500"/>
                                        <p:tgtEl>
                                          <p:spTgt spid="25"/>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2"/>
                                        </p:tgtEl>
                                        <p:attrNameLst>
                                          <p:attrName>style.visibility</p:attrName>
                                        </p:attrNameLst>
                                      </p:cBhvr>
                                      <p:to>
                                        <p:strVal val="visible"/>
                                      </p:to>
                                    </p:set>
                                    <p:anim calcmode="lin" valueType="num">
                                      <p:cBhvr>
                                        <p:cTn id="57" dur="500" fill="hold"/>
                                        <p:tgtEl>
                                          <p:spTgt spid="32"/>
                                        </p:tgtEl>
                                        <p:attrNameLst>
                                          <p:attrName>ppt_w</p:attrName>
                                        </p:attrNameLst>
                                      </p:cBhvr>
                                      <p:tavLst>
                                        <p:tav tm="0">
                                          <p:val>
                                            <p:fltVal val="0"/>
                                          </p:val>
                                        </p:tav>
                                        <p:tav tm="100000">
                                          <p:val>
                                            <p:strVal val="#ppt_w"/>
                                          </p:val>
                                        </p:tav>
                                      </p:tavLst>
                                    </p:anim>
                                    <p:anim calcmode="lin" valueType="num">
                                      <p:cBhvr>
                                        <p:cTn id="58" dur="500" fill="hold"/>
                                        <p:tgtEl>
                                          <p:spTgt spid="32"/>
                                        </p:tgtEl>
                                        <p:attrNameLst>
                                          <p:attrName>ppt_h</p:attrName>
                                        </p:attrNameLst>
                                      </p:cBhvr>
                                      <p:tavLst>
                                        <p:tav tm="0">
                                          <p:val>
                                            <p:fltVal val="0"/>
                                          </p:val>
                                        </p:tav>
                                        <p:tav tm="100000">
                                          <p:val>
                                            <p:strVal val="#ppt_h"/>
                                          </p:val>
                                        </p:tav>
                                      </p:tavLst>
                                    </p:anim>
                                    <p:animEffect transition="in" filter="fade">
                                      <p:cBhvr>
                                        <p:cTn id="59" dur="500"/>
                                        <p:tgtEl>
                                          <p:spTgt spid="32"/>
                                        </p:tgtEl>
                                      </p:cBhvr>
                                    </p:animEffect>
                                  </p:childTnLst>
                                </p:cTn>
                              </p:par>
                              <p:par>
                                <p:cTn id="60" presetID="53" presetClass="entr" presetSubtype="16" fill="hold" nodeType="withEffect">
                                  <p:stCondLst>
                                    <p:cond delay="0"/>
                                  </p:stCondLst>
                                  <p:childTnLst>
                                    <p:set>
                                      <p:cBhvr>
                                        <p:cTn id="61" dur="1" fill="hold">
                                          <p:stCondLst>
                                            <p:cond delay="0"/>
                                          </p:stCondLst>
                                        </p:cTn>
                                        <p:tgtEl>
                                          <p:spTgt spid="35"/>
                                        </p:tgtEl>
                                        <p:attrNameLst>
                                          <p:attrName>style.visibility</p:attrName>
                                        </p:attrNameLst>
                                      </p:cBhvr>
                                      <p:to>
                                        <p:strVal val="visible"/>
                                      </p:to>
                                    </p:set>
                                    <p:anim calcmode="lin" valueType="num">
                                      <p:cBhvr>
                                        <p:cTn id="62" dur="500" fill="hold"/>
                                        <p:tgtEl>
                                          <p:spTgt spid="35"/>
                                        </p:tgtEl>
                                        <p:attrNameLst>
                                          <p:attrName>ppt_w</p:attrName>
                                        </p:attrNameLst>
                                      </p:cBhvr>
                                      <p:tavLst>
                                        <p:tav tm="0">
                                          <p:val>
                                            <p:fltVal val="0"/>
                                          </p:val>
                                        </p:tav>
                                        <p:tav tm="100000">
                                          <p:val>
                                            <p:strVal val="#ppt_w"/>
                                          </p:val>
                                        </p:tav>
                                      </p:tavLst>
                                    </p:anim>
                                    <p:anim calcmode="lin" valueType="num">
                                      <p:cBhvr>
                                        <p:cTn id="63" dur="500" fill="hold"/>
                                        <p:tgtEl>
                                          <p:spTgt spid="35"/>
                                        </p:tgtEl>
                                        <p:attrNameLst>
                                          <p:attrName>ppt_h</p:attrName>
                                        </p:attrNameLst>
                                      </p:cBhvr>
                                      <p:tavLst>
                                        <p:tav tm="0">
                                          <p:val>
                                            <p:fltVal val="0"/>
                                          </p:val>
                                        </p:tav>
                                        <p:tav tm="100000">
                                          <p:val>
                                            <p:strVal val="#ppt_h"/>
                                          </p:val>
                                        </p:tav>
                                      </p:tavLst>
                                    </p:anim>
                                    <p:animEffect transition="in" filter="fade">
                                      <p:cBhvr>
                                        <p:cTn id="64"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12" grpId="0"/>
      <p:bldP spid="21" grpId="0" animBg="1"/>
      <p:bldP spid="22" grpId="0"/>
      <p:bldP spid="23" grpId="0"/>
      <p:bldP spid="24" grpId="0"/>
      <p:bldP spid="25" grpId="0" animBg="1"/>
      <p:bldP spid="32"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E4A209-E26C-5F2E-1590-5B2AD674DE0F}"/>
            </a:ext>
          </a:extLst>
        </p:cNvPr>
        <p:cNvGrpSpPr/>
        <p:nvPr/>
      </p:nvGrpSpPr>
      <p:grpSpPr>
        <a:xfrm>
          <a:off x="0" y="0"/>
          <a:ext cx="0" cy="0"/>
          <a:chOff x="0" y="0"/>
          <a:chExt cx="0" cy="0"/>
        </a:xfrm>
      </p:grpSpPr>
      <p:sp>
        <p:nvSpPr>
          <p:cNvPr id="19" name="TextBox 18">
            <a:extLst>
              <a:ext uri="{FF2B5EF4-FFF2-40B4-BE49-F238E27FC236}">
                <a16:creationId xmlns:a16="http://schemas.microsoft.com/office/drawing/2014/main" id="{DC1C73AF-83FC-AC43-3476-AFF848D69500}"/>
              </a:ext>
            </a:extLst>
          </p:cNvPr>
          <p:cNvSpPr txBox="1"/>
          <p:nvPr/>
        </p:nvSpPr>
        <p:spPr>
          <a:xfrm>
            <a:off x="476434" y="2061662"/>
            <a:ext cx="10843185" cy="1384995"/>
          </a:xfrm>
          <a:prstGeom prst="rect">
            <a:avLst/>
          </a:prstGeom>
          <a:noFill/>
        </p:spPr>
        <p:txBody>
          <a:bodyPr wrap="square" rtlCol="0">
            <a:spAutoFit/>
          </a:bodyPr>
          <a:lstStyle/>
          <a:p>
            <a:pPr marL="342900" indent="-342900">
              <a:buFont typeface="Arial" panose="020B0604020202020204" pitchFamily="34" charset="0"/>
              <a:buChar char="•"/>
            </a:pPr>
            <a:r>
              <a:rPr lang="hu-HU" sz="2800" i="1" dirty="0">
                <a:solidFill>
                  <a:schemeClr val="tx1">
                    <a:lumMod val="50000"/>
                    <a:lumOff val="50000"/>
                  </a:schemeClr>
                </a:solidFill>
              </a:rPr>
              <a:t>v</a:t>
            </a:r>
            <a:r>
              <a:rPr lang="en-GB" sz="2800" i="1" dirty="0" err="1">
                <a:solidFill>
                  <a:schemeClr val="tx1">
                    <a:lumMod val="50000"/>
                    <a:lumOff val="50000"/>
                  </a:schemeClr>
                </a:solidFill>
              </a:rPr>
              <a:t>ariance</a:t>
            </a:r>
            <a:r>
              <a:rPr lang="en-GB" sz="2800" i="1" dirty="0">
                <a:solidFill>
                  <a:schemeClr val="tx1">
                    <a:lumMod val="50000"/>
                    <a:lumOff val="50000"/>
                  </a:schemeClr>
                </a:solidFill>
              </a:rPr>
              <a:t> is an error caused by an algorithm that is </a:t>
            </a:r>
            <a:r>
              <a:rPr lang="en-GB" sz="2800" b="1" i="1" dirty="0">
                <a:solidFill>
                  <a:schemeClr val="tx1">
                    <a:lumMod val="50000"/>
                    <a:lumOff val="50000"/>
                  </a:schemeClr>
                </a:solidFill>
              </a:rPr>
              <a:t>too sensitive to fluctuations in data</a:t>
            </a:r>
            <a:r>
              <a:rPr lang="en-GB" sz="2800" i="1" dirty="0">
                <a:solidFill>
                  <a:schemeClr val="tx1">
                    <a:lumMod val="50000"/>
                    <a:lumOff val="50000"/>
                  </a:schemeClr>
                </a:solidFill>
              </a:rPr>
              <a:t>, creating an overly complex model that sees patterns in data that are actually just randomness</a:t>
            </a:r>
            <a:endParaRPr lang="hu-HU" sz="4800" i="1" dirty="0">
              <a:solidFill>
                <a:schemeClr val="tx1">
                  <a:lumMod val="50000"/>
                  <a:lumOff val="50000"/>
                </a:schemeClr>
              </a:solidFill>
            </a:endParaRPr>
          </a:p>
        </p:txBody>
      </p:sp>
      <p:sp>
        <p:nvSpPr>
          <p:cNvPr id="25" name="Arrow: Chevron 24">
            <a:extLst>
              <a:ext uri="{FF2B5EF4-FFF2-40B4-BE49-F238E27FC236}">
                <a16:creationId xmlns:a16="http://schemas.microsoft.com/office/drawing/2014/main" id="{CD22BBAA-79EA-520F-7521-CB254B4023A2}"/>
              </a:ext>
            </a:extLst>
          </p:cNvPr>
          <p:cNvSpPr/>
          <p:nvPr/>
        </p:nvSpPr>
        <p:spPr>
          <a:xfrm>
            <a:off x="1198915" y="324390"/>
            <a:ext cx="3967446" cy="1157469"/>
          </a:xfrm>
          <a:prstGeom prst="chevron">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2800" b="1" dirty="0">
                <a:solidFill>
                  <a:schemeClr val="bg1"/>
                </a:solidFill>
              </a:rPr>
              <a:t>VARIANCE</a:t>
            </a:r>
            <a:endParaRPr lang="en-GB" sz="2000" b="1" dirty="0">
              <a:solidFill>
                <a:schemeClr val="bg1"/>
              </a:solidFill>
            </a:endParaRPr>
          </a:p>
        </p:txBody>
      </p:sp>
      <p:sp>
        <p:nvSpPr>
          <p:cNvPr id="26" name="Arrow: Pentagon 25">
            <a:extLst>
              <a:ext uri="{FF2B5EF4-FFF2-40B4-BE49-F238E27FC236}">
                <a16:creationId xmlns:a16="http://schemas.microsoft.com/office/drawing/2014/main" id="{5244F11B-C4A1-2EAB-277B-70552375A0C2}"/>
              </a:ext>
            </a:extLst>
          </p:cNvPr>
          <p:cNvSpPr/>
          <p:nvPr/>
        </p:nvSpPr>
        <p:spPr>
          <a:xfrm>
            <a:off x="0" y="324389"/>
            <a:ext cx="1584960" cy="1157469"/>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3200" b="1" dirty="0">
                <a:solidFill>
                  <a:schemeClr val="bg1"/>
                </a:solidFill>
              </a:rPr>
              <a:t>II.)</a:t>
            </a:r>
            <a:endParaRPr lang="en-GB" sz="1400" b="1" dirty="0">
              <a:solidFill>
                <a:schemeClr val="bg1"/>
              </a:solidFill>
            </a:endParaRPr>
          </a:p>
        </p:txBody>
      </p:sp>
      <p:sp>
        <p:nvSpPr>
          <p:cNvPr id="27" name="TextBox 26">
            <a:extLst>
              <a:ext uri="{FF2B5EF4-FFF2-40B4-BE49-F238E27FC236}">
                <a16:creationId xmlns:a16="http://schemas.microsoft.com/office/drawing/2014/main" id="{02C3D8E6-1D29-793C-7A76-33C69339BD56}"/>
              </a:ext>
            </a:extLst>
          </p:cNvPr>
          <p:cNvSpPr txBox="1"/>
          <p:nvPr/>
        </p:nvSpPr>
        <p:spPr>
          <a:xfrm>
            <a:off x="476434" y="5054712"/>
            <a:ext cx="9871526" cy="1384995"/>
          </a:xfrm>
          <a:prstGeom prst="rect">
            <a:avLst/>
          </a:prstGeom>
          <a:noFill/>
        </p:spPr>
        <p:txBody>
          <a:bodyPr wrap="square" rtlCol="0">
            <a:spAutoFit/>
          </a:bodyPr>
          <a:lstStyle/>
          <a:p>
            <a:pPr marL="342900" indent="-342900">
              <a:buFont typeface="Arial" panose="020B0604020202020204" pitchFamily="34" charset="0"/>
              <a:buChar char="•"/>
            </a:pPr>
            <a:r>
              <a:rPr lang="hu-HU" sz="2800" i="1" dirty="0">
                <a:solidFill>
                  <a:schemeClr val="tx1">
                    <a:lumMod val="50000"/>
                    <a:lumOff val="50000"/>
                  </a:schemeClr>
                </a:solidFill>
              </a:rPr>
              <a:t>a</a:t>
            </a:r>
            <a:r>
              <a:rPr lang="en-GB" sz="2800" i="1" dirty="0">
                <a:solidFill>
                  <a:schemeClr val="tx1">
                    <a:lumMod val="50000"/>
                    <a:lumOff val="50000"/>
                  </a:schemeClr>
                </a:solidFill>
              </a:rPr>
              <a:t> model with </a:t>
            </a:r>
            <a:r>
              <a:rPr lang="en-GB" sz="2800" b="1" i="1" dirty="0">
                <a:solidFill>
                  <a:schemeClr val="tx1">
                    <a:lumMod val="50000"/>
                    <a:lumOff val="50000"/>
                  </a:schemeClr>
                </a:solidFill>
              </a:rPr>
              <a:t>high variance learns the training data very closely</a:t>
            </a:r>
            <a:r>
              <a:rPr lang="en-GB" sz="2800" i="1" dirty="0">
                <a:solidFill>
                  <a:schemeClr val="tx1">
                    <a:lumMod val="50000"/>
                    <a:lumOff val="50000"/>
                  </a:schemeClr>
                </a:solidFill>
              </a:rPr>
              <a:t>, including its noise and random fluctuations</a:t>
            </a:r>
            <a:r>
              <a:rPr lang="hu-HU" sz="2800" i="1" dirty="0">
                <a:solidFill>
                  <a:schemeClr val="tx1">
                    <a:lumMod val="50000"/>
                    <a:lumOff val="50000"/>
                  </a:schemeClr>
                </a:solidFill>
              </a:rPr>
              <a:t> – low error on training data, high error on test data</a:t>
            </a:r>
            <a:endParaRPr lang="hu-HU" sz="2800" b="1" i="1" dirty="0">
              <a:solidFill>
                <a:schemeClr val="tx1">
                  <a:lumMod val="50000"/>
                  <a:lumOff val="50000"/>
                </a:schemeClr>
              </a:solidFill>
            </a:endParaRPr>
          </a:p>
        </p:txBody>
      </p:sp>
      <p:sp>
        <p:nvSpPr>
          <p:cNvPr id="28" name="TextBox 27">
            <a:extLst>
              <a:ext uri="{FF2B5EF4-FFF2-40B4-BE49-F238E27FC236}">
                <a16:creationId xmlns:a16="http://schemas.microsoft.com/office/drawing/2014/main" id="{FE91E981-A6B9-03D3-B8EB-25E34DFD1DE9}"/>
              </a:ext>
            </a:extLst>
          </p:cNvPr>
          <p:cNvSpPr txBox="1"/>
          <p:nvPr/>
        </p:nvSpPr>
        <p:spPr>
          <a:xfrm>
            <a:off x="476434" y="3558187"/>
            <a:ext cx="10679246" cy="1384995"/>
          </a:xfrm>
          <a:prstGeom prst="rect">
            <a:avLst/>
          </a:prstGeom>
          <a:noFill/>
        </p:spPr>
        <p:txBody>
          <a:bodyPr wrap="square" rtlCol="0">
            <a:spAutoFit/>
          </a:bodyPr>
          <a:lstStyle/>
          <a:p>
            <a:pPr marL="342900" indent="-342900">
              <a:buFont typeface="Arial" panose="020B0604020202020204" pitchFamily="34" charset="0"/>
              <a:buChar char="•"/>
            </a:pPr>
            <a:r>
              <a:rPr lang="en-GB" sz="2800" i="1" dirty="0">
                <a:solidFill>
                  <a:schemeClr val="tx1">
                    <a:lumMod val="50000"/>
                    <a:lumOff val="50000"/>
                  </a:schemeClr>
                </a:solidFill>
              </a:rPr>
              <a:t>variance refers to the </a:t>
            </a:r>
            <a:r>
              <a:rPr lang="en-GB" sz="2800" b="1" i="1" dirty="0">
                <a:solidFill>
                  <a:schemeClr val="tx1">
                    <a:lumMod val="50000"/>
                    <a:lumOff val="50000"/>
                  </a:schemeClr>
                </a:solidFill>
              </a:rPr>
              <a:t>sensitivity of a model to small changes in the training data</a:t>
            </a:r>
            <a:r>
              <a:rPr lang="hu-HU" sz="2800" i="1" dirty="0">
                <a:solidFill>
                  <a:schemeClr val="tx1">
                    <a:lumMod val="50000"/>
                    <a:lumOff val="50000"/>
                  </a:schemeClr>
                </a:solidFill>
              </a:rPr>
              <a:t> and it </a:t>
            </a:r>
            <a:r>
              <a:rPr lang="en-GB" sz="2800" i="1" dirty="0">
                <a:solidFill>
                  <a:schemeClr val="tx1">
                    <a:lumMod val="50000"/>
                    <a:lumOff val="50000"/>
                  </a:schemeClr>
                </a:solidFill>
              </a:rPr>
              <a:t>measures how much the model's predictions would vary if it were trained on different subsets of the data</a:t>
            </a:r>
            <a:endParaRPr lang="hu-HU" sz="2800" i="1" dirty="0">
              <a:solidFill>
                <a:schemeClr val="tx1">
                  <a:lumMod val="50000"/>
                  <a:lumOff val="50000"/>
                </a:schemeClr>
              </a:solidFill>
            </a:endParaRPr>
          </a:p>
        </p:txBody>
      </p:sp>
      <p:grpSp>
        <p:nvGrpSpPr>
          <p:cNvPr id="9" name="Group 8">
            <a:extLst>
              <a:ext uri="{FF2B5EF4-FFF2-40B4-BE49-F238E27FC236}">
                <a16:creationId xmlns:a16="http://schemas.microsoft.com/office/drawing/2014/main" id="{65F969BE-59F9-26A7-66D9-64890E1F893A}"/>
              </a:ext>
            </a:extLst>
          </p:cNvPr>
          <p:cNvGrpSpPr/>
          <p:nvPr/>
        </p:nvGrpSpPr>
        <p:grpSpPr>
          <a:xfrm>
            <a:off x="6736080" y="415929"/>
            <a:ext cx="3198155" cy="974388"/>
            <a:chOff x="7025640" y="487523"/>
            <a:chExt cx="3198155" cy="974388"/>
          </a:xfrm>
        </p:grpSpPr>
        <p:sp>
          <p:nvSpPr>
            <p:cNvPr id="7" name="Rectangle: Rounded Corners 6">
              <a:extLst>
                <a:ext uri="{FF2B5EF4-FFF2-40B4-BE49-F238E27FC236}">
                  <a16:creationId xmlns:a16="http://schemas.microsoft.com/office/drawing/2014/main" id="{4F0FB08D-82C4-3E34-B478-BBCBD457DD2E}"/>
                </a:ext>
              </a:extLst>
            </p:cNvPr>
            <p:cNvSpPr/>
            <p:nvPr/>
          </p:nvSpPr>
          <p:spPr>
            <a:xfrm>
              <a:off x="7025640" y="487523"/>
              <a:ext cx="3198155" cy="974388"/>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5" name="Picture 4">
              <a:extLst>
                <a:ext uri="{FF2B5EF4-FFF2-40B4-BE49-F238E27FC236}">
                  <a16:creationId xmlns:a16="http://schemas.microsoft.com/office/drawing/2014/main" id="{99F72929-31D4-DF07-6B36-CC2D61A6BD58}"/>
                </a:ext>
              </a:extLst>
            </p:cNvPr>
            <p:cNvPicPr>
              <a:picLocks noChangeAspect="1"/>
            </p:cNvPicPr>
            <p:nvPr/>
          </p:nvPicPr>
          <p:blipFill>
            <a:blip r:embed="rId2">
              <a:duotone>
                <a:schemeClr val="accent3">
                  <a:shade val="45000"/>
                  <a:satMod val="135000"/>
                </a:schemeClr>
                <a:prstClr val="white"/>
              </a:duotone>
            </a:blip>
            <a:stretch>
              <a:fillRect/>
            </a:stretch>
          </p:blipFill>
          <p:spPr>
            <a:xfrm>
              <a:off x="7112035" y="585902"/>
              <a:ext cx="3066041" cy="803177"/>
            </a:xfrm>
            <a:prstGeom prst="rect">
              <a:avLst/>
            </a:prstGeom>
          </p:spPr>
        </p:pic>
      </p:grpSp>
    </p:spTree>
    <p:extLst>
      <p:ext uri="{BB962C8B-B14F-4D97-AF65-F5344CB8AC3E}">
        <p14:creationId xmlns:p14="http://schemas.microsoft.com/office/powerpoint/2010/main" val="1109439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7"/>
                                        </p:tgtEl>
                                        <p:attrNameLst>
                                          <p:attrName>style.visibility</p:attrName>
                                        </p:attrNameLst>
                                      </p:cBhvr>
                                      <p:to>
                                        <p:strVal val="visible"/>
                                      </p:to>
                                    </p:set>
                                    <p:anim calcmode="lin" valueType="num">
                                      <p:cBhvr>
                                        <p:cTn id="12" dur="500" fill="hold"/>
                                        <p:tgtEl>
                                          <p:spTgt spid="27"/>
                                        </p:tgtEl>
                                        <p:attrNameLst>
                                          <p:attrName>ppt_w</p:attrName>
                                        </p:attrNameLst>
                                      </p:cBhvr>
                                      <p:tavLst>
                                        <p:tav tm="0">
                                          <p:val>
                                            <p:fltVal val="0"/>
                                          </p:val>
                                        </p:tav>
                                        <p:tav tm="100000">
                                          <p:val>
                                            <p:strVal val="#ppt_w"/>
                                          </p:val>
                                        </p:tav>
                                      </p:tavLst>
                                    </p:anim>
                                    <p:anim calcmode="lin" valueType="num">
                                      <p:cBhvr>
                                        <p:cTn id="13" dur="500" fill="hold"/>
                                        <p:tgtEl>
                                          <p:spTgt spid="27"/>
                                        </p:tgtEl>
                                        <p:attrNameLst>
                                          <p:attrName>ppt_h</p:attrName>
                                        </p:attrNameLst>
                                      </p:cBhvr>
                                      <p:tavLst>
                                        <p:tav tm="0">
                                          <p:val>
                                            <p:fltVal val="0"/>
                                          </p:val>
                                        </p:tav>
                                        <p:tav tm="100000">
                                          <p:val>
                                            <p:strVal val="#ppt_h"/>
                                          </p:val>
                                        </p:tav>
                                      </p:tavLst>
                                    </p:anim>
                                    <p:animEffect transition="in" filter="fade">
                                      <p:cBhvr>
                                        <p:cTn id="14" dur="500"/>
                                        <p:tgtEl>
                                          <p:spTgt spid="2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8"/>
                                        </p:tgtEl>
                                        <p:attrNameLst>
                                          <p:attrName>style.visibility</p:attrName>
                                        </p:attrNameLst>
                                      </p:cBhvr>
                                      <p:to>
                                        <p:strVal val="visible"/>
                                      </p:to>
                                    </p:set>
                                    <p:anim calcmode="lin" valueType="num">
                                      <p:cBhvr>
                                        <p:cTn id="17" dur="500" fill="hold"/>
                                        <p:tgtEl>
                                          <p:spTgt spid="28"/>
                                        </p:tgtEl>
                                        <p:attrNameLst>
                                          <p:attrName>ppt_w</p:attrName>
                                        </p:attrNameLst>
                                      </p:cBhvr>
                                      <p:tavLst>
                                        <p:tav tm="0">
                                          <p:val>
                                            <p:fltVal val="0"/>
                                          </p:val>
                                        </p:tav>
                                        <p:tav tm="100000">
                                          <p:val>
                                            <p:strVal val="#ppt_w"/>
                                          </p:val>
                                        </p:tav>
                                      </p:tavLst>
                                    </p:anim>
                                    <p:anim calcmode="lin" valueType="num">
                                      <p:cBhvr>
                                        <p:cTn id="18" dur="500" fill="hold"/>
                                        <p:tgtEl>
                                          <p:spTgt spid="28"/>
                                        </p:tgtEl>
                                        <p:attrNameLst>
                                          <p:attrName>ppt_h</p:attrName>
                                        </p:attrNameLst>
                                      </p:cBhvr>
                                      <p:tavLst>
                                        <p:tav tm="0">
                                          <p:val>
                                            <p:fltVal val="0"/>
                                          </p:val>
                                        </p:tav>
                                        <p:tav tm="100000">
                                          <p:val>
                                            <p:strVal val="#ppt_h"/>
                                          </p:val>
                                        </p:tav>
                                      </p:tavLst>
                                    </p:anim>
                                    <p:animEffect transition="in" filter="fade">
                                      <p:cBhvr>
                                        <p:cTn id="19"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P spid="27" grpId="0"/>
      <p:bldP spid="28"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22629-8E27-A37A-AD49-E76B0DC29531}"/>
            </a:ext>
          </a:extLst>
        </p:cNvPr>
        <p:cNvGrpSpPr/>
        <p:nvPr/>
      </p:nvGrpSpPr>
      <p:grpSpPr>
        <a:xfrm>
          <a:off x="0" y="0"/>
          <a:ext cx="0" cy="0"/>
          <a:chOff x="0" y="0"/>
          <a:chExt cx="0" cy="0"/>
        </a:xfrm>
      </p:grpSpPr>
      <p:sp>
        <p:nvSpPr>
          <p:cNvPr id="25" name="Arrow: Chevron 24">
            <a:extLst>
              <a:ext uri="{FF2B5EF4-FFF2-40B4-BE49-F238E27FC236}">
                <a16:creationId xmlns:a16="http://schemas.microsoft.com/office/drawing/2014/main" id="{14AD9D50-CA9F-81F4-095A-F93B4EB33BDA}"/>
              </a:ext>
            </a:extLst>
          </p:cNvPr>
          <p:cNvSpPr/>
          <p:nvPr/>
        </p:nvSpPr>
        <p:spPr>
          <a:xfrm>
            <a:off x="1198915" y="324390"/>
            <a:ext cx="3967446" cy="1157469"/>
          </a:xfrm>
          <a:prstGeom prst="chevron">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2800" b="1" dirty="0">
                <a:solidFill>
                  <a:schemeClr val="bg1"/>
                </a:solidFill>
              </a:rPr>
              <a:t>VARIANCE</a:t>
            </a:r>
            <a:endParaRPr lang="en-GB" sz="2000" b="1" dirty="0">
              <a:solidFill>
                <a:schemeClr val="bg1"/>
              </a:solidFill>
            </a:endParaRPr>
          </a:p>
        </p:txBody>
      </p:sp>
      <p:sp>
        <p:nvSpPr>
          <p:cNvPr id="26" name="Arrow: Pentagon 25">
            <a:extLst>
              <a:ext uri="{FF2B5EF4-FFF2-40B4-BE49-F238E27FC236}">
                <a16:creationId xmlns:a16="http://schemas.microsoft.com/office/drawing/2014/main" id="{B47CB9B7-20BD-FACC-A811-A71D0F31F0EB}"/>
              </a:ext>
            </a:extLst>
          </p:cNvPr>
          <p:cNvSpPr/>
          <p:nvPr/>
        </p:nvSpPr>
        <p:spPr>
          <a:xfrm>
            <a:off x="0" y="324389"/>
            <a:ext cx="1584960" cy="1157469"/>
          </a:xfrm>
          <a:prstGeom prst="homePlate">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3200" b="1" dirty="0">
                <a:solidFill>
                  <a:schemeClr val="bg1"/>
                </a:solidFill>
              </a:rPr>
              <a:t>II.)</a:t>
            </a:r>
            <a:endParaRPr lang="en-GB" sz="1400" b="1" dirty="0">
              <a:solidFill>
                <a:schemeClr val="bg1"/>
              </a:solidFill>
            </a:endParaRPr>
          </a:p>
        </p:txBody>
      </p:sp>
      <p:sp>
        <p:nvSpPr>
          <p:cNvPr id="21" name="TextBox 20">
            <a:extLst>
              <a:ext uri="{FF2B5EF4-FFF2-40B4-BE49-F238E27FC236}">
                <a16:creationId xmlns:a16="http://schemas.microsoft.com/office/drawing/2014/main" id="{9D3DD6F7-9461-3B8B-38F3-4CE28F945CFA}"/>
              </a:ext>
            </a:extLst>
          </p:cNvPr>
          <p:cNvSpPr txBox="1"/>
          <p:nvPr/>
        </p:nvSpPr>
        <p:spPr>
          <a:xfrm>
            <a:off x="4421785" y="2706796"/>
            <a:ext cx="7297775" cy="954107"/>
          </a:xfrm>
          <a:prstGeom prst="rect">
            <a:avLst/>
          </a:prstGeom>
          <a:noFill/>
        </p:spPr>
        <p:txBody>
          <a:bodyPr wrap="square">
            <a:spAutoFit/>
          </a:bodyPr>
          <a:lstStyle/>
          <a:p>
            <a:pPr algn="ctr"/>
            <a:r>
              <a:rPr lang="hu-HU" sz="2800" i="1" dirty="0">
                <a:solidFill>
                  <a:schemeClr val="tx1">
                    <a:lumMod val="50000"/>
                    <a:lumOff val="50000"/>
                  </a:schemeClr>
                </a:solidFill>
              </a:rPr>
              <a:t>h</a:t>
            </a:r>
            <a:r>
              <a:rPr lang="en-GB" sz="2800" i="1" dirty="0" err="1">
                <a:solidFill>
                  <a:schemeClr val="tx1">
                    <a:lumMod val="50000"/>
                    <a:lumOff val="50000"/>
                  </a:schemeClr>
                </a:solidFill>
              </a:rPr>
              <a:t>igh</a:t>
            </a:r>
            <a:r>
              <a:rPr lang="en-GB" sz="2800" i="1" dirty="0">
                <a:solidFill>
                  <a:schemeClr val="tx1">
                    <a:lumMod val="50000"/>
                    <a:lumOff val="50000"/>
                  </a:schemeClr>
                </a:solidFill>
              </a:rPr>
              <a:t> </a:t>
            </a:r>
            <a:r>
              <a:rPr lang="hu-HU" sz="2800" i="1" dirty="0">
                <a:solidFill>
                  <a:schemeClr val="tx1">
                    <a:lumMod val="50000"/>
                    <a:lumOff val="50000"/>
                  </a:schemeClr>
                </a:solidFill>
              </a:rPr>
              <a:t>variance</a:t>
            </a:r>
            <a:r>
              <a:rPr lang="en-GB" sz="2800" i="1" dirty="0">
                <a:solidFill>
                  <a:schemeClr val="tx1">
                    <a:lumMod val="50000"/>
                    <a:lumOff val="50000"/>
                  </a:schemeClr>
                </a:solidFill>
              </a:rPr>
              <a:t> implies </a:t>
            </a:r>
            <a:r>
              <a:rPr lang="hu-HU" sz="2800" i="1" dirty="0">
                <a:solidFill>
                  <a:schemeClr val="tx1">
                    <a:lumMod val="50000"/>
                    <a:lumOff val="50000"/>
                  </a:schemeClr>
                </a:solidFill>
              </a:rPr>
              <a:t>ove</a:t>
            </a:r>
            <a:r>
              <a:rPr lang="en-GB" sz="2800" i="1" dirty="0" err="1">
                <a:solidFill>
                  <a:schemeClr val="tx1">
                    <a:lumMod val="50000"/>
                    <a:lumOff val="50000"/>
                  </a:schemeClr>
                </a:solidFill>
              </a:rPr>
              <a:t>rfitting</a:t>
            </a:r>
            <a:r>
              <a:rPr lang="en-GB" sz="2800" i="1" dirty="0">
                <a:solidFill>
                  <a:schemeClr val="tx1">
                    <a:lumMod val="50000"/>
                    <a:lumOff val="50000"/>
                  </a:schemeClr>
                </a:solidFill>
              </a:rPr>
              <a:t>, but </a:t>
            </a:r>
            <a:r>
              <a:rPr lang="hu-HU" sz="2800" b="1" i="1" dirty="0">
                <a:solidFill>
                  <a:schemeClr val="tx1">
                    <a:lumMod val="50000"/>
                    <a:lumOff val="50000"/>
                  </a:schemeClr>
                </a:solidFill>
              </a:rPr>
              <a:t>overfitting</a:t>
            </a:r>
            <a:r>
              <a:rPr lang="en-GB" sz="2800" b="1" i="1" dirty="0">
                <a:solidFill>
                  <a:schemeClr val="tx1">
                    <a:lumMod val="50000"/>
                    <a:lumOff val="50000"/>
                  </a:schemeClr>
                </a:solidFill>
              </a:rPr>
              <a:t> does not always mean high </a:t>
            </a:r>
            <a:r>
              <a:rPr lang="hu-HU" sz="2800" b="1" i="1" dirty="0">
                <a:solidFill>
                  <a:schemeClr val="tx1">
                    <a:lumMod val="50000"/>
                    <a:lumOff val="50000"/>
                  </a:schemeClr>
                </a:solidFill>
              </a:rPr>
              <a:t>variance</a:t>
            </a:r>
          </a:p>
        </p:txBody>
      </p:sp>
      <p:sp>
        <p:nvSpPr>
          <p:cNvPr id="22" name="TextBox 21">
            <a:extLst>
              <a:ext uri="{FF2B5EF4-FFF2-40B4-BE49-F238E27FC236}">
                <a16:creationId xmlns:a16="http://schemas.microsoft.com/office/drawing/2014/main" id="{0D402C24-BA2C-A1F5-8543-B6A34555F586}"/>
              </a:ext>
            </a:extLst>
          </p:cNvPr>
          <p:cNvSpPr txBox="1"/>
          <p:nvPr/>
        </p:nvSpPr>
        <p:spPr>
          <a:xfrm>
            <a:off x="4754543" y="3867657"/>
            <a:ext cx="6705937" cy="1384995"/>
          </a:xfrm>
          <a:prstGeom prst="rect">
            <a:avLst/>
          </a:prstGeom>
          <a:noFill/>
        </p:spPr>
        <p:txBody>
          <a:bodyPr wrap="square">
            <a:spAutoFit/>
          </a:bodyPr>
          <a:lstStyle/>
          <a:p>
            <a:pPr algn="ctr"/>
            <a:r>
              <a:rPr lang="hu-HU" sz="2800" i="1" dirty="0">
                <a:solidFill>
                  <a:schemeClr val="tx1">
                    <a:lumMod val="50000"/>
                    <a:lumOff val="50000"/>
                  </a:schemeClr>
                </a:solidFill>
              </a:rPr>
              <a:t>simplify the model, use techniques like cross-validation and increase the size and diversity of the training data to </a:t>
            </a:r>
            <a:r>
              <a:rPr lang="hu-HU" sz="2800" b="1" i="1" dirty="0">
                <a:solidFill>
                  <a:schemeClr val="tx1">
                    <a:lumMod val="50000"/>
                    <a:lumOff val="50000"/>
                  </a:schemeClr>
                </a:solidFill>
              </a:rPr>
              <a:t>combat overfitting</a:t>
            </a:r>
            <a:endParaRPr lang="en-GB" sz="2800" b="1" i="1" dirty="0">
              <a:solidFill>
                <a:schemeClr val="tx1">
                  <a:lumMod val="50000"/>
                  <a:lumOff val="50000"/>
                </a:schemeClr>
              </a:solidFill>
            </a:endParaRPr>
          </a:p>
        </p:txBody>
      </p:sp>
      <p:sp>
        <p:nvSpPr>
          <p:cNvPr id="19" name="Rectangle: Rounded Corners 18">
            <a:extLst>
              <a:ext uri="{FF2B5EF4-FFF2-40B4-BE49-F238E27FC236}">
                <a16:creationId xmlns:a16="http://schemas.microsoft.com/office/drawing/2014/main" id="{F8F4D69B-FFEB-5864-F7F3-33CA59C4B3F4}"/>
              </a:ext>
            </a:extLst>
          </p:cNvPr>
          <p:cNvSpPr/>
          <p:nvPr/>
        </p:nvSpPr>
        <p:spPr>
          <a:xfrm>
            <a:off x="1198915" y="2814374"/>
            <a:ext cx="2581155" cy="2243861"/>
          </a:xfrm>
          <a:prstGeom prst="roundRect">
            <a:avLst/>
          </a:prstGeom>
          <a:solidFill>
            <a:schemeClr val="bg1">
              <a:lumMod val="95000"/>
            </a:schemeClr>
          </a:solid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20" name="Straight Arrow Connector 19">
            <a:extLst>
              <a:ext uri="{FF2B5EF4-FFF2-40B4-BE49-F238E27FC236}">
                <a16:creationId xmlns:a16="http://schemas.microsoft.com/office/drawing/2014/main" id="{FD03B2FD-A830-D5CB-3AE1-4B25919685FE}"/>
              </a:ext>
            </a:extLst>
          </p:cNvPr>
          <p:cNvCxnSpPr/>
          <p:nvPr/>
        </p:nvCxnSpPr>
        <p:spPr>
          <a:xfrm flipV="1">
            <a:off x="1696233" y="3014045"/>
            <a:ext cx="0" cy="1800956"/>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A055530-2566-D73C-470C-16C4EC98B3E4}"/>
              </a:ext>
            </a:extLst>
          </p:cNvPr>
          <p:cNvCxnSpPr/>
          <p:nvPr/>
        </p:nvCxnSpPr>
        <p:spPr>
          <a:xfrm>
            <a:off x="1517812" y="4625429"/>
            <a:ext cx="2034259" cy="0"/>
          </a:xfrm>
          <a:prstGeom prst="straightConnector1">
            <a:avLst/>
          </a:prstGeom>
          <a:ln w="3810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7D767D51-3E21-FAF7-6BA7-9E2C6EAE1C1B}"/>
              </a:ext>
            </a:extLst>
          </p:cNvPr>
          <p:cNvSpPr txBox="1"/>
          <p:nvPr/>
        </p:nvSpPr>
        <p:spPr>
          <a:xfrm>
            <a:off x="2543860" y="4580307"/>
            <a:ext cx="290464" cy="369332"/>
          </a:xfrm>
          <a:prstGeom prst="rect">
            <a:avLst/>
          </a:prstGeom>
          <a:noFill/>
        </p:spPr>
        <p:txBody>
          <a:bodyPr wrap="none" rtlCol="0">
            <a:spAutoFit/>
          </a:bodyPr>
          <a:lstStyle/>
          <a:p>
            <a:r>
              <a:rPr lang="hu-HU" b="1" dirty="0">
                <a:solidFill>
                  <a:schemeClr val="bg1">
                    <a:lumMod val="65000"/>
                  </a:schemeClr>
                </a:solidFill>
              </a:rPr>
              <a:t>x</a:t>
            </a:r>
          </a:p>
        </p:txBody>
      </p:sp>
      <p:sp>
        <p:nvSpPr>
          <p:cNvPr id="27" name="TextBox 26">
            <a:extLst>
              <a:ext uri="{FF2B5EF4-FFF2-40B4-BE49-F238E27FC236}">
                <a16:creationId xmlns:a16="http://schemas.microsoft.com/office/drawing/2014/main" id="{3DF5E32C-57AB-DF1B-AC65-B345A7A4CE54}"/>
              </a:ext>
            </a:extLst>
          </p:cNvPr>
          <p:cNvSpPr txBox="1"/>
          <p:nvPr/>
        </p:nvSpPr>
        <p:spPr>
          <a:xfrm>
            <a:off x="2657980" y="4723362"/>
            <a:ext cx="263214" cy="276999"/>
          </a:xfrm>
          <a:prstGeom prst="rect">
            <a:avLst/>
          </a:prstGeom>
          <a:noFill/>
        </p:spPr>
        <p:txBody>
          <a:bodyPr wrap="none" rtlCol="0">
            <a:spAutoFit/>
          </a:bodyPr>
          <a:lstStyle/>
          <a:p>
            <a:r>
              <a:rPr lang="hu-HU" sz="1200" b="1" dirty="0">
                <a:solidFill>
                  <a:schemeClr val="bg1">
                    <a:lumMod val="65000"/>
                  </a:schemeClr>
                </a:solidFill>
              </a:rPr>
              <a:t>1</a:t>
            </a:r>
          </a:p>
        </p:txBody>
      </p:sp>
      <p:sp>
        <p:nvSpPr>
          <p:cNvPr id="28" name="TextBox 27">
            <a:extLst>
              <a:ext uri="{FF2B5EF4-FFF2-40B4-BE49-F238E27FC236}">
                <a16:creationId xmlns:a16="http://schemas.microsoft.com/office/drawing/2014/main" id="{301F2E49-D629-296B-D654-A74C6BC56CF8}"/>
              </a:ext>
            </a:extLst>
          </p:cNvPr>
          <p:cNvSpPr txBox="1"/>
          <p:nvPr/>
        </p:nvSpPr>
        <p:spPr>
          <a:xfrm>
            <a:off x="1328686" y="3631208"/>
            <a:ext cx="290464" cy="369332"/>
          </a:xfrm>
          <a:prstGeom prst="rect">
            <a:avLst/>
          </a:prstGeom>
          <a:noFill/>
        </p:spPr>
        <p:txBody>
          <a:bodyPr wrap="none" rtlCol="0">
            <a:spAutoFit/>
          </a:bodyPr>
          <a:lstStyle/>
          <a:p>
            <a:r>
              <a:rPr lang="hu-HU" b="1" dirty="0">
                <a:solidFill>
                  <a:schemeClr val="bg1">
                    <a:lumMod val="65000"/>
                  </a:schemeClr>
                </a:solidFill>
              </a:rPr>
              <a:t>x</a:t>
            </a:r>
          </a:p>
        </p:txBody>
      </p:sp>
      <p:sp>
        <p:nvSpPr>
          <p:cNvPr id="29" name="TextBox 28">
            <a:extLst>
              <a:ext uri="{FF2B5EF4-FFF2-40B4-BE49-F238E27FC236}">
                <a16:creationId xmlns:a16="http://schemas.microsoft.com/office/drawing/2014/main" id="{7FEC3A95-FAFC-16A7-E5E0-D0F753A76B21}"/>
              </a:ext>
            </a:extLst>
          </p:cNvPr>
          <p:cNvSpPr txBox="1"/>
          <p:nvPr/>
        </p:nvSpPr>
        <p:spPr>
          <a:xfrm>
            <a:off x="1450554" y="3772507"/>
            <a:ext cx="263214" cy="276999"/>
          </a:xfrm>
          <a:prstGeom prst="rect">
            <a:avLst/>
          </a:prstGeom>
          <a:noFill/>
        </p:spPr>
        <p:txBody>
          <a:bodyPr wrap="none" rtlCol="0">
            <a:spAutoFit/>
          </a:bodyPr>
          <a:lstStyle/>
          <a:p>
            <a:r>
              <a:rPr lang="hu-HU" sz="1200" b="1" dirty="0">
                <a:solidFill>
                  <a:schemeClr val="bg1">
                    <a:lumMod val="65000"/>
                  </a:schemeClr>
                </a:solidFill>
              </a:rPr>
              <a:t>2</a:t>
            </a:r>
          </a:p>
        </p:txBody>
      </p:sp>
      <p:sp>
        <p:nvSpPr>
          <p:cNvPr id="30" name="Oval 29">
            <a:extLst>
              <a:ext uri="{FF2B5EF4-FFF2-40B4-BE49-F238E27FC236}">
                <a16:creationId xmlns:a16="http://schemas.microsoft.com/office/drawing/2014/main" id="{8DBD9250-E13F-C9E1-1E77-102A81B4618C}"/>
              </a:ext>
            </a:extLst>
          </p:cNvPr>
          <p:cNvSpPr/>
          <p:nvPr/>
        </p:nvSpPr>
        <p:spPr>
          <a:xfrm>
            <a:off x="1927497" y="3876601"/>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D722BA7B-7E7F-DC31-EEC6-66A5F26CD4E2}"/>
              </a:ext>
            </a:extLst>
          </p:cNvPr>
          <p:cNvSpPr/>
          <p:nvPr/>
        </p:nvSpPr>
        <p:spPr>
          <a:xfrm>
            <a:off x="2189886" y="4094769"/>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D03C099-E5CA-C1D7-9430-A4B1F6680915}"/>
              </a:ext>
            </a:extLst>
          </p:cNvPr>
          <p:cNvSpPr/>
          <p:nvPr/>
        </p:nvSpPr>
        <p:spPr>
          <a:xfrm>
            <a:off x="2922107" y="4064787"/>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DD712B0B-2BF9-E0FE-0463-4C18F0378164}"/>
              </a:ext>
            </a:extLst>
          </p:cNvPr>
          <p:cNvSpPr/>
          <p:nvPr/>
        </p:nvSpPr>
        <p:spPr>
          <a:xfrm>
            <a:off x="2351306" y="4334252"/>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a:extLst>
              <a:ext uri="{FF2B5EF4-FFF2-40B4-BE49-F238E27FC236}">
                <a16:creationId xmlns:a16="http://schemas.microsoft.com/office/drawing/2014/main" id="{D83BF4F5-8447-EDB1-5B30-F944914237CF}"/>
              </a:ext>
            </a:extLst>
          </p:cNvPr>
          <p:cNvSpPr/>
          <p:nvPr/>
        </p:nvSpPr>
        <p:spPr>
          <a:xfrm>
            <a:off x="2568820" y="4207048"/>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5DA7E0F7-7C6A-1548-C821-247E1B968AB6}"/>
              </a:ext>
            </a:extLst>
          </p:cNvPr>
          <p:cNvSpPr/>
          <p:nvPr/>
        </p:nvSpPr>
        <p:spPr>
          <a:xfrm>
            <a:off x="2901163" y="4296904"/>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a:extLst>
              <a:ext uri="{FF2B5EF4-FFF2-40B4-BE49-F238E27FC236}">
                <a16:creationId xmlns:a16="http://schemas.microsoft.com/office/drawing/2014/main" id="{8BBDC190-E909-ACAF-8F95-ED8CD39F84EF}"/>
              </a:ext>
            </a:extLst>
          </p:cNvPr>
          <p:cNvSpPr/>
          <p:nvPr/>
        </p:nvSpPr>
        <p:spPr>
          <a:xfrm>
            <a:off x="3222575" y="3850431"/>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72FDB064-2743-9B93-B812-67DF60E0CEF8}"/>
              </a:ext>
            </a:extLst>
          </p:cNvPr>
          <p:cNvSpPr/>
          <p:nvPr/>
        </p:nvSpPr>
        <p:spPr>
          <a:xfrm>
            <a:off x="1885336" y="4142253"/>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Oval 37">
            <a:extLst>
              <a:ext uri="{FF2B5EF4-FFF2-40B4-BE49-F238E27FC236}">
                <a16:creationId xmlns:a16="http://schemas.microsoft.com/office/drawing/2014/main" id="{9B82ECDC-3906-B5CE-B729-EE7BBB0EA36C}"/>
              </a:ext>
            </a:extLst>
          </p:cNvPr>
          <p:cNvSpPr/>
          <p:nvPr/>
        </p:nvSpPr>
        <p:spPr>
          <a:xfrm>
            <a:off x="3222575" y="4158371"/>
            <a:ext cx="127204" cy="127204"/>
          </a:xfrm>
          <a:prstGeom prst="ellipse">
            <a:avLst/>
          </a:prstGeom>
          <a:solidFill>
            <a:schemeClr val="accent4">
              <a:lumMod val="40000"/>
              <a:lumOff val="6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Freeform 29">
            <a:extLst>
              <a:ext uri="{FF2B5EF4-FFF2-40B4-BE49-F238E27FC236}">
                <a16:creationId xmlns:a16="http://schemas.microsoft.com/office/drawing/2014/main" id="{C72E6B62-5FD5-7719-F119-06DCE9AD373C}"/>
              </a:ext>
            </a:extLst>
          </p:cNvPr>
          <p:cNvSpPr/>
          <p:nvPr/>
        </p:nvSpPr>
        <p:spPr>
          <a:xfrm>
            <a:off x="1788016" y="3611319"/>
            <a:ext cx="1610315" cy="827956"/>
          </a:xfrm>
          <a:custGeom>
            <a:avLst/>
            <a:gdLst>
              <a:gd name="connsiteX0" fmla="*/ 0 w 1610315"/>
              <a:gd name="connsiteY0" fmla="*/ 752559 h 827956"/>
              <a:gd name="connsiteX1" fmla="*/ 129472 w 1610315"/>
              <a:gd name="connsiteY1" fmla="*/ 574534 h 827956"/>
              <a:gd name="connsiteX2" fmla="*/ 202301 w 1610315"/>
              <a:gd name="connsiteY2" fmla="*/ 315589 h 827956"/>
              <a:gd name="connsiteX3" fmla="*/ 461246 w 1610315"/>
              <a:gd name="connsiteY3" fmla="*/ 534074 h 827956"/>
              <a:gd name="connsiteX4" fmla="*/ 639270 w 1610315"/>
              <a:gd name="connsiteY4" fmla="*/ 809203 h 827956"/>
              <a:gd name="connsiteX5" fmla="*/ 849663 w 1610315"/>
              <a:gd name="connsiteY5" fmla="*/ 655455 h 827956"/>
              <a:gd name="connsiteX6" fmla="*/ 1173345 w 1610315"/>
              <a:gd name="connsiteY6" fmla="*/ 825387 h 827956"/>
              <a:gd name="connsiteX7" fmla="*/ 1246173 w 1610315"/>
              <a:gd name="connsiteY7" fmla="*/ 493614 h 827956"/>
              <a:gd name="connsiteX8" fmla="*/ 1521302 w 1610315"/>
              <a:gd name="connsiteY8" fmla="*/ 614994 h 827956"/>
              <a:gd name="connsiteX9" fmla="*/ 1610315 w 1610315"/>
              <a:gd name="connsiteY9" fmla="*/ 0 h 8279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10315" h="827956">
                <a:moveTo>
                  <a:pt x="0" y="752559"/>
                </a:moveTo>
                <a:cubicBezTo>
                  <a:pt x="47877" y="699960"/>
                  <a:pt x="95755" y="647362"/>
                  <a:pt x="129472" y="574534"/>
                </a:cubicBezTo>
                <a:cubicBezTo>
                  <a:pt x="163189" y="501706"/>
                  <a:pt x="147005" y="322332"/>
                  <a:pt x="202301" y="315589"/>
                </a:cubicBezTo>
                <a:cubicBezTo>
                  <a:pt x="257597" y="308846"/>
                  <a:pt x="388418" y="451805"/>
                  <a:pt x="461246" y="534074"/>
                </a:cubicBezTo>
                <a:cubicBezTo>
                  <a:pt x="534074" y="616343"/>
                  <a:pt x="574534" y="788973"/>
                  <a:pt x="639270" y="809203"/>
                </a:cubicBezTo>
                <a:cubicBezTo>
                  <a:pt x="704006" y="829433"/>
                  <a:pt x="760651" y="652758"/>
                  <a:pt x="849663" y="655455"/>
                </a:cubicBezTo>
                <a:cubicBezTo>
                  <a:pt x="938675" y="658152"/>
                  <a:pt x="1107260" y="852360"/>
                  <a:pt x="1173345" y="825387"/>
                </a:cubicBezTo>
                <a:cubicBezTo>
                  <a:pt x="1239430" y="798414"/>
                  <a:pt x="1188180" y="528679"/>
                  <a:pt x="1246173" y="493614"/>
                </a:cubicBezTo>
                <a:cubicBezTo>
                  <a:pt x="1304166" y="458549"/>
                  <a:pt x="1460612" y="697263"/>
                  <a:pt x="1521302" y="614994"/>
                </a:cubicBezTo>
                <a:cubicBezTo>
                  <a:pt x="1581992" y="532725"/>
                  <a:pt x="1596153" y="266362"/>
                  <a:pt x="1610315" y="0"/>
                </a:cubicBezTo>
              </a:path>
            </a:pathLst>
          </a:custGeom>
          <a:noFill/>
          <a:ln w="28575">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Tree>
    <p:extLst>
      <p:ext uri="{BB962C8B-B14F-4D97-AF65-F5344CB8AC3E}">
        <p14:creationId xmlns:p14="http://schemas.microsoft.com/office/powerpoint/2010/main" val="114192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 calcmode="lin" valueType="num">
                                      <p:cBhvr>
                                        <p:cTn id="7" dur="500" fill="hold"/>
                                        <p:tgtEl>
                                          <p:spTgt spid="19"/>
                                        </p:tgtEl>
                                        <p:attrNameLst>
                                          <p:attrName>ppt_w</p:attrName>
                                        </p:attrNameLst>
                                      </p:cBhvr>
                                      <p:tavLst>
                                        <p:tav tm="0">
                                          <p:val>
                                            <p:fltVal val="0"/>
                                          </p:val>
                                        </p:tav>
                                        <p:tav tm="100000">
                                          <p:val>
                                            <p:strVal val="#ppt_w"/>
                                          </p:val>
                                        </p:tav>
                                      </p:tavLst>
                                    </p:anim>
                                    <p:anim calcmode="lin" valueType="num">
                                      <p:cBhvr>
                                        <p:cTn id="8" dur="500" fill="hold"/>
                                        <p:tgtEl>
                                          <p:spTgt spid="19"/>
                                        </p:tgtEl>
                                        <p:attrNameLst>
                                          <p:attrName>ppt_h</p:attrName>
                                        </p:attrNameLst>
                                      </p:cBhvr>
                                      <p:tavLst>
                                        <p:tav tm="0">
                                          <p:val>
                                            <p:fltVal val="0"/>
                                          </p:val>
                                        </p:tav>
                                        <p:tav tm="100000">
                                          <p:val>
                                            <p:strVal val="#ppt_h"/>
                                          </p:val>
                                        </p:tav>
                                      </p:tavLst>
                                    </p:anim>
                                    <p:animEffect transition="in" filter="fade">
                                      <p:cBhvr>
                                        <p:cTn id="9" dur="500"/>
                                        <p:tgtEl>
                                          <p:spTgt spid="19"/>
                                        </p:tgtEl>
                                      </p:cBhvr>
                                    </p:animEffect>
                                  </p:childTnLst>
                                </p:cTn>
                              </p:par>
                              <p:par>
                                <p:cTn id="10" presetID="53" presetClass="entr" presetSubtype="16" fill="hold" nodeType="withEffect">
                                  <p:stCondLst>
                                    <p:cond delay="0"/>
                                  </p:stCondLst>
                                  <p:childTnLst>
                                    <p:set>
                                      <p:cBhvr>
                                        <p:cTn id="11" dur="1" fill="hold">
                                          <p:stCondLst>
                                            <p:cond delay="0"/>
                                          </p:stCondLst>
                                        </p:cTn>
                                        <p:tgtEl>
                                          <p:spTgt spid="20"/>
                                        </p:tgtEl>
                                        <p:attrNameLst>
                                          <p:attrName>style.visibility</p:attrName>
                                        </p:attrNameLst>
                                      </p:cBhvr>
                                      <p:to>
                                        <p:strVal val="visible"/>
                                      </p:to>
                                    </p:set>
                                    <p:anim calcmode="lin" valueType="num">
                                      <p:cBhvr>
                                        <p:cTn id="12" dur="500" fill="hold"/>
                                        <p:tgtEl>
                                          <p:spTgt spid="20"/>
                                        </p:tgtEl>
                                        <p:attrNameLst>
                                          <p:attrName>ppt_w</p:attrName>
                                        </p:attrNameLst>
                                      </p:cBhvr>
                                      <p:tavLst>
                                        <p:tav tm="0">
                                          <p:val>
                                            <p:fltVal val="0"/>
                                          </p:val>
                                        </p:tav>
                                        <p:tav tm="100000">
                                          <p:val>
                                            <p:strVal val="#ppt_w"/>
                                          </p:val>
                                        </p:tav>
                                      </p:tavLst>
                                    </p:anim>
                                    <p:anim calcmode="lin" valueType="num">
                                      <p:cBhvr>
                                        <p:cTn id="13" dur="500" fill="hold"/>
                                        <p:tgtEl>
                                          <p:spTgt spid="20"/>
                                        </p:tgtEl>
                                        <p:attrNameLst>
                                          <p:attrName>ppt_h</p:attrName>
                                        </p:attrNameLst>
                                      </p:cBhvr>
                                      <p:tavLst>
                                        <p:tav tm="0">
                                          <p:val>
                                            <p:fltVal val="0"/>
                                          </p:val>
                                        </p:tav>
                                        <p:tav tm="100000">
                                          <p:val>
                                            <p:strVal val="#ppt_h"/>
                                          </p:val>
                                        </p:tav>
                                      </p:tavLst>
                                    </p:anim>
                                    <p:animEffect transition="in" filter="fade">
                                      <p:cBhvr>
                                        <p:cTn id="14" dur="500"/>
                                        <p:tgtEl>
                                          <p:spTgt spid="20"/>
                                        </p:tgtEl>
                                      </p:cBhvr>
                                    </p:animEffect>
                                  </p:childTnLst>
                                </p:cTn>
                              </p:par>
                              <p:par>
                                <p:cTn id="15" presetID="53" presetClass="entr" presetSubtype="16" fill="hold" nodeType="withEffect">
                                  <p:stCondLst>
                                    <p:cond delay="0"/>
                                  </p:stCondLst>
                                  <p:childTnLst>
                                    <p:set>
                                      <p:cBhvr>
                                        <p:cTn id="16" dur="1" fill="hold">
                                          <p:stCondLst>
                                            <p:cond delay="0"/>
                                          </p:stCondLst>
                                        </p:cTn>
                                        <p:tgtEl>
                                          <p:spTgt spid="23"/>
                                        </p:tgtEl>
                                        <p:attrNameLst>
                                          <p:attrName>style.visibility</p:attrName>
                                        </p:attrNameLst>
                                      </p:cBhvr>
                                      <p:to>
                                        <p:strVal val="visible"/>
                                      </p:to>
                                    </p:set>
                                    <p:anim calcmode="lin" valueType="num">
                                      <p:cBhvr>
                                        <p:cTn id="17" dur="500" fill="hold"/>
                                        <p:tgtEl>
                                          <p:spTgt spid="23"/>
                                        </p:tgtEl>
                                        <p:attrNameLst>
                                          <p:attrName>ppt_w</p:attrName>
                                        </p:attrNameLst>
                                      </p:cBhvr>
                                      <p:tavLst>
                                        <p:tav tm="0">
                                          <p:val>
                                            <p:fltVal val="0"/>
                                          </p:val>
                                        </p:tav>
                                        <p:tav tm="100000">
                                          <p:val>
                                            <p:strVal val="#ppt_w"/>
                                          </p:val>
                                        </p:tav>
                                      </p:tavLst>
                                    </p:anim>
                                    <p:anim calcmode="lin" valueType="num">
                                      <p:cBhvr>
                                        <p:cTn id="18" dur="500" fill="hold"/>
                                        <p:tgtEl>
                                          <p:spTgt spid="23"/>
                                        </p:tgtEl>
                                        <p:attrNameLst>
                                          <p:attrName>ppt_h</p:attrName>
                                        </p:attrNameLst>
                                      </p:cBhvr>
                                      <p:tavLst>
                                        <p:tav tm="0">
                                          <p:val>
                                            <p:fltVal val="0"/>
                                          </p:val>
                                        </p:tav>
                                        <p:tav tm="100000">
                                          <p:val>
                                            <p:strVal val="#ppt_h"/>
                                          </p:val>
                                        </p:tav>
                                      </p:tavLst>
                                    </p:anim>
                                    <p:animEffect transition="in" filter="fade">
                                      <p:cBhvr>
                                        <p:cTn id="19" dur="500"/>
                                        <p:tgtEl>
                                          <p:spTgt spid="23"/>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4"/>
                                        </p:tgtEl>
                                        <p:attrNameLst>
                                          <p:attrName>style.visibility</p:attrName>
                                        </p:attrNameLst>
                                      </p:cBhvr>
                                      <p:to>
                                        <p:strVal val="visible"/>
                                      </p:to>
                                    </p:set>
                                    <p:anim calcmode="lin" valueType="num">
                                      <p:cBhvr>
                                        <p:cTn id="22" dur="500" fill="hold"/>
                                        <p:tgtEl>
                                          <p:spTgt spid="24"/>
                                        </p:tgtEl>
                                        <p:attrNameLst>
                                          <p:attrName>ppt_w</p:attrName>
                                        </p:attrNameLst>
                                      </p:cBhvr>
                                      <p:tavLst>
                                        <p:tav tm="0">
                                          <p:val>
                                            <p:fltVal val="0"/>
                                          </p:val>
                                        </p:tav>
                                        <p:tav tm="100000">
                                          <p:val>
                                            <p:strVal val="#ppt_w"/>
                                          </p:val>
                                        </p:tav>
                                      </p:tavLst>
                                    </p:anim>
                                    <p:anim calcmode="lin" valueType="num">
                                      <p:cBhvr>
                                        <p:cTn id="23" dur="500" fill="hold"/>
                                        <p:tgtEl>
                                          <p:spTgt spid="24"/>
                                        </p:tgtEl>
                                        <p:attrNameLst>
                                          <p:attrName>ppt_h</p:attrName>
                                        </p:attrNameLst>
                                      </p:cBhvr>
                                      <p:tavLst>
                                        <p:tav tm="0">
                                          <p:val>
                                            <p:fltVal val="0"/>
                                          </p:val>
                                        </p:tav>
                                        <p:tav tm="100000">
                                          <p:val>
                                            <p:strVal val="#ppt_h"/>
                                          </p:val>
                                        </p:tav>
                                      </p:tavLst>
                                    </p:anim>
                                    <p:animEffect transition="in" filter="fade">
                                      <p:cBhvr>
                                        <p:cTn id="24" dur="500"/>
                                        <p:tgtEl>
                                          <p:spTgt spid="24"/>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27"/>
                                        </p:tgtEl>
                                        <p:attrNameLst>
                                          <p:attrName>style.visibility</p:attrName>
                                        </p:attrNameLst>
                                      </p:cBhvr>
                                      <p:to>
                                        <p:strVal val="visible"/>
                                      </p:to>
                                    </p:set>
                                    <p:anim calcmode="lin" valueType="num">
                                      <p:cBhvr>
                                        <p:cTn id="27" dur="500" fill="hold"/>
                                        <p:tgtEl>
                                          <p:spTgt spid="27"/>
                                        </p:tgtEl>
                                        <p:attrNameLst>
                                          <p:attrName>ppt_w</p:attrName>
                                        </p:attrNameLst>
                                      </p:cBhvr>
                                      <p:tavLst>
                                        <p:tav tm="0">
                                          <p:val>
                                            <p:fltVal val="0"/>
                                          </p:val>
                                        </p:tav>
                                        <p:tav tm="100000">
                                          <p:val>
                                            <p:strVal val="#ppt_w"/>
                                          </p:val>
                                        </p:tav>
                                      </p:tavLst>
                                    </p:anim>
                                    <p:anim calcmode="lin" valueType="num">
                                      <p:cBhvr>
                                        <p:cTn id="28" dur="500" fill="hold"/>
                                        <p:tgtEl>
                                          <p:spTgt spid="27"/>
                                        </p:tgtEl>
                                        <p:attrNameLst>
                                          <p:attrName>ppt_h</p:attrName>
                                        </p:attrNameLst>
                                      </p:cBhvr>
                                      <p:tavLst>
                                        <p:tav tm="0">
                                          <p:val>
                                            <p:fltVal val="0"/>
                                          </p:val>
                                        </p:tav>
                                        <p:tav tm="100000">
                                          <p:val>
                                            <p:strVal val="#ppt_h"/>
                                          </p:val>
                                        </p:tav>
                                      </p:tavLst>
                                    </p:anim>
                                    <p:animEffect transition="in" filter="fade">
                                      <p:cBhvr>
                                        <p:cTn id="29" dur="500"/>
                                        <p:tgtEl>
                                          <p:spTgt spid="27"/>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28"/>
                                        </p:tgtEl>
                                        <p:attrNameLst>
                                          <p:attrName>style.visibility</p:attrName>
                                        </p:attrNameLst>
                                      </p:cBhvr>
                                      <p:to>
                                        <p:strVal val="visible"/>
                                      </p:to>
                                    </p:set>
                                    <p:anim calcmode="lin" valueType="num">
                                      <p:cBhvr>
                                        <p:cTn id="32" dur="500" fill="hold"/>
                                        <p:tgtEl>
                                          <p:spTgt spid="28"/>
                                        </p:tgtEl>
                                        <p:attrNameLst>
                                          <p:attrName>ppt_w</p:attrName>
                                        </p:attrNameLst>
                                      </p:cBhvr>
                                      <p:tavLst>
                                        <p:tav tm="0">
                                          <p:val>
                                            <p:fltVal val="0"/>
                                          </p:val>
                                        </p:tav>
                                        <p:tav tm="100000">
                                          <p:val>
                                            <p:strVal val="#ppt_w"/>
                                          </p:val>
                                        </p:tav>
                                      </p:tavLst>
                                    </p:anim>
                                    <p:anim calcmode="lin" valueType="num">
                                      <p:cBhvr>
                                        <p:cTn id="33" dur="500" fill="hold"/>
                                        <p:tgtEl>
                                          <p:spTgt spid="28"/>
                                        </p:tgtEl>
                                        <p:attrNameLst>
                                          <p:attrName>ppt_h</p:attrName>
                                        </p:attrNameLst>
                                      </p:cBhvr>
                                      <p:tavLst>
                                        <p:tav tm="0">
                                          <p:val>
                                            <p:fltVal val="0"/>
                                          </p:val>
                                        </p:tav>
                                        <p:tav tm="100000">
                                          <p:val>
                                            <p:strVal val="#ppt_h"/>
                                          </p:val>
                                        </p:tav>
                                      </p:tavLst>
                                    </p:anim>
                                    <p:animEffect transition="in" filter="fade">
                                      <p:cBhvr>
                                        <p:cTn id="34" dur="500"/>
                                        <p:tgtEl>
                                          <p:spTgt spid="28"/>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29"/>
                                        </p:tgtEl>
                                        <p:attrNameLst>
                                          <p:attrName>style.visibility</p:attrName>
                                        </p:attrNameLst>
                                      </p:cBhvr>
                                      <p:to>
                                        <p:strVal val="visible"/>
                                      </p:to>
                                    </p:set>
                                    <p:anim calcmode="lin" valueType="num">
                                      <p:cBhvr>
                                        <p:cTn id="37" dur="500" fill="hold"/>
                                        <p:tgtEl>
                                          <p:spTgt spid="29"/>
                                        </p:tgtEl>
                                        <p:attrNameLst>
                                          <p:attrName>ppt_w</p:attrName>
                                        </p:attrNameLst>
                                      </p:cBhvr>
                                      <p:tavLst>
                                        <p:tav tm="0">
                                          <p:val>
                                            <p:fltVal val="0"/>
                                          </p:val>
                                        </p:tav>
                                        <p:tav tm="100000">
                                          <p:val>
                                            <p:strVal val="#ppt_w"/>
                                          </p:val>
                                        </p:tav>
                                      </p:tavLst>
                                    </p:anim>
                                    <p:anim calcmode="lin" valueType="num">
                                      <p:cBhvr>
                                        <p:cTn id="38" dur="500" fill="hold"/>
                                        <p:tgtEl>
                                          <p:spTgt spid="29"/>
                                        </p:tgtEl>
                                        <p:attrNameLst>
                                          <p:attrName>ppt_h</p:attrName>
                                        </p:attrNameLst>
                                      </p:cBhvr>
                                      <p:tavLst>
                                        <p:tav tm="0">
                                          <p:val>
                                            <p:fltVal val="0"/>
                                          </p:val>
                                        </p:tav>
                                        <p:tav tm="100000">
                                          <p:val>
                                            <p:strVal val="#ppt_h"/>
                                          </p:val>
                                        </p:tav>
                                      </p:tavLst>
                                    </p:anim>
                                    <p:animEffect transition="in" filter="fade">
                                      <p:cBhvr>
                                        <p:cTn id="39" dur="500"/>
                                        <p:tgtEl>
                                          <p:spTgt spid="29"/>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30"/>
                                        </p:tgtEl>
                                        <p:attrNameLst>
                                          <p:attrName>style.visibility</p:attrName>
                                        </p:attrNameLst>
                                      </p:cBhvr>
                                      <p:to>
                                        <p:strVal val="visible"/>
                                      </p:to>
                                    </p:set>
                                    <p:anim calcmode="lin" valueType="num">
                                      <p:cBhvr>
                                        <p:cTn id="42" dur="500" fill="hold"/>
                                        <p:tgtEl>
                                          <p:spTgt spid="30"/>
                                        </p:tgtEl>
                                        <p:attrNameLst>
                                          <p:attrName>ppt_w</p:attrName>
                                        </p:attrNameLst>
                                      </p:cBhvr>
                                      <p:tavLst>
                                        <p:tav tm="0">
                                          <p:val>
                                            <p:fltVal val="0"/>
                                          </p:val>
                                        </p:tav>
                                        <p:tav tm="100000">
                                          <p:val>
                                            <p:strVal val="#ppt_w"/>
                                          </p:val>
                                        </p:tav>
                                      </p:tavLst>
                                    </p:anim>
                                    <p:anim calcmode="lin" valueType="num">
                                      <p:cBhvr>
                                        <p:cTn id="43" dur="500" fill="hold"/>
                                        <p:tgtEl>
                                          <p:spTgt spid="30"/>
                                        </p:tgtEl>
                                        <p:attrNameLst>
                                          <p:attrName>ppt_h</p:attrName>
                                        </p:attrNameLst>
                                      </p:cBhvr>
                                      <p:tavLst>
                                        <p:tav tm="0">
                                          <p:val>
                                            <p:fltVal val="0"/>
                                          </p:val>
                                        </p:tav>
                                        <p:tav tm="100000">
                                          <p:val>
                                            <p:strVal val="#ppt_h"/>
                                          </p:val>
                                        </p:tav>
                                      </p:tavLst>
                                    </p:anim>
                                    <p:animEffect transition="in" filter="fade">
                                      <p:cBhvr>
                                        <p:cTn id="44" dur="500"/>
                                        <p:tgtEl>
                                          <p:spTgt spid="30"/>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31"/>
                                        </p:tgtEl>
                                        <p:attrNameLst>
                                          <p:attrName>style.visibility</p:attrName>
                                        </p:attrNameLst>
                                      </p:cBhvr>
                                      <p:to>
                                        <p:strVal val="visible"/>
                                      </p:to>
                                    </p:set>
                                    <p:anim calcmode="lin" valueType="num">
                                      <p:cBhvr>
                                        <p:cTn id="47" dur="500" fill="hold"/>
                                        <p:tgtEl>
                                          <p:spTgt spid="31"/>
                                        </p:tgtEl>
                                        <p:attrNameLst>
                                          <p:attrName>ppt_w</p:attrName>
                                        </p:attrNameLst>
                                      </p:cBhvr>
                                      <p:tavLst>
                                        <p:tav tm="0">
                                          <p:val>
                                            <p:fltVal val="0"/>
                                          </p:val>
                                        </p:tav>
                                        <p:tav tm="100000">
                                          <p:val>
                                            <p:strVal val="#ppt_w"/>
                                          </p:val>
                                        </p:tav>
                                      </p:tavLst>
                                    </p:anim>
                                    <p:anim calcmode="lin" valueType="num">
                                      <p:cBhvr>
                                        <p:cTn id="48" dur="500" fill="hold"/>
                                        <p:tgtEl>
                                          <p:spTgt spid="31"/>
                                        </p:tgtEl>
                                        <p:attrNameLst>
                                          <p:attrName>ppt_h</p:attrName>
                                        </p:attrNameLst>
                                      </p:cBhvr>
                                      <p:tavLst>
                                        <p:tav tm="0">
                                          <p:val>
                                            <p:fltVal val="0"/>
                                          </p:val>
                                        </p:tav>
                                        <p:tav tm="100000">
                                          <p:val>
                                            <p:strVal val="#ppt_h"/>
                                          </p:val>
                                        </p:tav>
                                      </p:tavLst>
                                    </p:anim>
                                    <p:animEffect transition="in" filter="fade">
                                      <p:cBhvr>
                                        <p:cTn id="49" dur="500"/>
                                        <p:tgtEl>
                                          <p:spTgt spid="31"/>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32"/>
                                        </p:tgtEl>
                                        <p:attrNameLst>
                                          <p:attrName>style.visibility</p:attrName>
                                        </p:attrNameLst>
                                      </p:cBhvr>
                                      <p:to>
                                        <p:strVal val="visible"/>
                                      </p:to>
                                    </p:set>
                                    <p:anim calcmode="lin" valueType="num">
                                      <p:cBhvr>
                                        <p:cTn id="52" dur="500" fill="hold"/>
                                        <p:tgtEl>
                                          <p:spTgt spid="32"/>
                                        </p:tgtEl>
                                        <p:attrNameLst>
                                          <p:attrName>ppt_w</p:attrName>
                                        </p:attrNameLst>
                                      </p:cBhvr>
                                      <p:tavLst>
                                        <p:tav tm="0">
                                          <p:val>
                                            <p:fltVal val="0"/>
                                          </p:val>
                                        </p:tav>
                                        <p:tav tm="100000">
                                          <p:val>
                                            <p:strVal val="#ppt_w"/>
                                          </p:val>
                                        </p:tav>
                                      </p:tavLst>
                                    </p:anim>
                                    <p:anim calcmode="lin" valueType="num">
                                      <p:cBhvr>
                                        <p:cTn id="53" dur="500" fill="hold"/>
                                        <p:tgtEl>
                                          <p:spTgt spid="32"/>
                                        </p:tgtEl>
                                        <p:attrNameLst>
                                          <p:attrName>ppt_h</p:attrName>
                                        </p:attrNameLst>
                                      </p:cBhvr>
                                      <p:tavLst>
                                        <p:tav tm="0">
                                          <p:val>
                                            <p:fltVal val="0"/>
                                          </p:val>
                                        </p:tav>
                                        <p:tav tm="100000">
                                          <p:val>
                                            <p:strVal val="#ppt_h"/>
                                          </p:val>
                                        </p:tav>
                                      </p:tavLst>
                                    </p:anim>
                                    <p:animEffect transition="in" filter="fade">
                                      <p:cBhvr>
                                        <p:cTn id="54" dur="500"/>
                                        <p:tgtEl>
                                          <p:spTgt spid="32"/>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34"/>
                                        </p:tgtEl>
                                        <p:attrNameLst>
                                          <p:attrName>style.visibility</p:attrName>
                                        </p:attrNameLst>
                                      </p:cBhvr>
                                      <p:to>
                                        <p:strVal val="visible"/>
                                      </p:to>
                                    </p:set>
                                    <p:anim calcmode="lin" valueType="num">
                                      <p:cBhvr>
                                        <p:cTn id="62" dur="500" fill="hold"/>
                                        <p:tgtEl>
                                          <p:spTgt spid="34"/>
                                        </p:tgtEl>
                                        <p:attrNameLst>
                                          <p:attrName>ppt_w</p:attrName>
                                        </p:attrNameLst>
                                      </p:cBhvr>
                                      <p:tavLst>
                                        <p:tav tm="0">
                                          <p:val>
                                            <p:fltVal val="0"/>
                                          </p:val>
                                        </p:tav>
                                        <p:tav tm="100000">
                                          <p:val>
                                            <p:strVal val="#ppt_w"/>
                                          </p:val>
                                        </p:tav>
                                      </p:tavLst>
                                    </p:anim>
                                    <p:anim calcmode="lin" valueType="num">
                                      <p:cBhvr>
                                        <p:cTn id="63" dur="500" fill="hold"/>
                                        <p:tgtEl>
                                          <p:spTgt spid="34"/>
                                        </p:tgtEl>
                                        <p:attrNameLst>
                                          <p:attrName>ppt_h</p:attrName>
                                        </p:attrNameLst>
                                      </p:cBhvr>
                                      <p:tavLst>
                                        <p:tav tm="0">
                                          <p:val>
                                            <p:fltVal val="0"/>
                                          </p:val>
                                        </p:tav>
                                        <p:tav tm="100000">
                                          <p:val>
                                            <p:strVal val="#ppt_h"/>
                                          </p:val>
                                        </p:tav>
                                      </p:tavLst>
                                    </p:anim>
                                    <p:animEffect transition="in" filter="fade">
                                      <p:cBhvr>
                                        <p:cTn id="64" dur="500"/>
                                        <p:tgtEl>
                                          <p:spTgt spid="34"/>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35"/>
                                        </p:tgtEl>
                                        <p:attrNameLst>
                                          <p:attrName>style.visibility</p:attrName>
                                        </p:attrNameLst>
                                      </p:cBhvr>
                                      <p:to>
                                        <p:strVal val="visible"/>
                                      </p:to>
                                    </p:set>
                                    <p:anim calcmode="lin" valueType="num">
                                      <p:cBhvr>
                                        <p:cTn id="67" dur="500" fill="hold"/>
                                        <p:tgtEl>
                                          <p:spTgt spid="35"/>
                                        </p:tgtEl>
                                        <p:attrNameLst>
                                          <p:attrName>ppt_w</p:attrName>
                                        </p:attrNameLst>
                                      </p:cBhvr>
                                      <p:tavLst>
                                        <p:tav tm="0">
                                          <p:val>
                                            <p:fltVal val="0"/>
                                          </p:val>
                                        </p:tav>
                                        <p:tav tm="100000">
                                          <p:val>
                                            <p:strVal val="#ppt_w"/>
                                          </p:val>
                                        </p:tav>
                                      </p:tavLst>
                                    </p:anim>
                                    <p:anim calcmode="lin" valueType="num">
                                      <p:cBhvr>
                                        <p:cTn id="68" dur="500" fill="hold"/>
                                        <p:tgtEl>
                                          <p:spTgt spid="35"/>
                                        </p:tgtEl>
                                        <p:attrNameLst>
                                          <p:attrName>ppt_h</p:attrName>
                                        </p:attrNameLst>
                                      </p:cBhvr>
                                      <p:tavLst>
                                        <p:tav tm="0">
                                          <p:val>
                                            <p:fltVal val="0"/>
                                          </p:val>
                                        </p:tav>
                                        <p:tav tm="100000">
                                          <p:val>
                                            <p:strVal val="#ppt_h"/>
                                          </p:val>
                                        </p:tav>
                                      </p:tavLst>
                                    </p:anim>
                                    <p:animEffect transition="in" filter="fade">
                                      <p:cBhvr>
                                        <p:cTn id="69" dur="500"/>
                                        <p:tgtEl>
                                          <p:spTgt spid="35"/>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6"/>
                                        </p:tgtEl>
                                        <p:attrNameLst>
                                          <p:attrName>style.visibility</p:attrName>
                                        </p:attrNameLst>
                                      </p:cBhvr>
                                      <p:to>
                                        <p:strVal val="visible"/>
                                      </p:to>
                                    </p:set>
                                    <p:anim calcmode="lin" valueType="num">
                                      <p:cBhvr>
                                        <p:cTn id="72" dur="500" fill="hold"/>
                                        <p:tgtEl>
                                          <p:spTgt spid="36"/>
                                        </p:tgtEl>
                                        <p:attrNameLst>
                                          <p:attrName>ppt_w</p:attrName>
                                        </p:attrNameLst>
                                      </p:cBhvr>
                                      <p:tavLst>
                                        <p:tav tm="0">
                                          <p:val>
                                            <p:fltVal val="0"/>
                                          </p:val>
                                        </p:tav>
                                        <p:tav tm="100000">
                                          <p:val>
                                            <p:strVal val="#ppt_w"/>
                                          </p:val>
                                        </p:tav>
                                      </p:tavLst>
                                    </p:anim>
                                    <p:anim calcmode="lin" valueType="num">
                                      <p:cBhvr>
                                        <p:cTn id="73" dur="500" fill="hold"/>
                                        <p:tgtEl>
                                          <p:spTgt spid="36"/>
                                        </p:tgtEl>
                                        <p:attrNameLst>
                                          <p:attrName>ppt_h</p:attrName>
                                        </p:attrNameLst>
                                      </p:cBhvr>
                                      <p:tavLst>
                                        <p:tav tm="0">
                                          <p:val>
                                            <p:fltVal val="0"/>
                                          </p:val>
                                        </p:tav>
                                        <p:tav tm="100000">
                                          <p:val>
                                            <p:strVal val="#ppt_h"/>
                                          </p:val>
                                        </p:tav>
                                      </p:tavLst>
                                    </p:anim>
                                    <p:animEffect transition="in" filter="fade">
                                      <p:cBhvr>
                                        <p:cTn id="74" dur="500"/>
                                        <p:tgtEl>
                                          <p:spTgt spid="36"/>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7"/>
                                        </p:tgtEl>
                                        <p:attrNameLst>
                                          <p:attrName>style.visibility</p:attrName>
                                        </p:attrNameLst>
                                      </p:cBhvr>
                                      <p:to>
                                        <p:strVal val="visible"/>
                                      </p:to>
                                    </p:set>
                                    <p:anim calcmode="lin" valueType="num">
                                      <p:cBhvr>
                                        <p:cTn id="77" dur="500" fill="hold"/>
                                        <p:tgtEl>
                                          <p:spTgt spid="37"/>
                                        </p:tgtEl>
                                        <p:attrNameLst>
                                          <p:attrName>ppt_w</p:attrName>
                                        </p:attrNameLst>
                                      </p:cBhvr>
                                      <p:tavLst>
                                        <p:tav tm="0">
                                          <p:val>
                                            <p:fltVal val="0"/>
                                          </p:val>
                                        </p:tav>
                                        <p:tav tm="100000">
                                          <p:val>
                                            <p:strVal val="#ppt_w"/>
                                          </p:val>
                                        </p:tav>
                                      </p:tavLst>
                                    </p:anim>
                                    <p:anim calcmode="lin" valueType="num">
                                      <p:cBhvr>
                                        <p:cTn id="78" dur="500" fill="hold"/>
                                        <p:tgtEl>
                                          <p:spTgt spid="37"/>
                                        </p:tgtEl>
                                        <p:attrNameLst>
                                          <p:attrName>ppt_h</p:attrName>
                                        </p:attrNameLst>
                                      </p:cBhvr>
                                      <p:tavLst>
                                        <p:tav tm="0">
                                          <p:val>
                                            <p:fltVal val="0"/>
                                          </p:val>
                                        </p:tav>
                                        <p:tav tm="100000">
                                          <p:val>
                                            <p:strVal val="#ppt_h"/>
                                          </p:val>
                                        </p:tav>
                                      </p:tavLst>
                                    </p:anim>
                                    <p:animEffect transition="in" filter="fade">
                                      <p:cBhvr>
                                        <p:cTn id="79" dur="500"/>
                                        <p:tgtEl>
                                          <p:spTgt spid="37"/>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8"/>
                                        </p:tgtEl>
                                        <p:attrNameLst>
                                          <p:attrName>style.visibility</p:attrName>
                                        </p:attrNameLst>
                                      </p:cBhvr>
                                      <p:to>
                                        <p:strVal val="visible"/>
                                      </p:to>
                                    </p:set>
                                    <p:anim calcmode="lin" valueType="num">
                                      <p:cBhvr>
                                        <p:cTn id="82" dur="500" fill="hold"/>
                                        <p:tgtEl>
                                          <p:spTgt spid="38"/>
                                        </p:tgtEl>
                                        <p:attrNameLst>
                                          <p:attrName>ppt_w</p:attrName>
                                        </p:attrNameLst>
                                      </p:cBhvr>
                                      <p:tavLst>
                                        <p:tav tm="0">
                                          <p:val>
                                            <p:fltVal val="0"/>
                                          </p:val>
                                        </p:tav>
                                        <p:tav tm="100000">
                                          <p:val>
                                            <p:strVal val="#ppt_w"/>
                                          </p:val>
                                        </p:tav>
                                      </p:tavLst>
                                    </p:anim>
                                    <p:anim calcmode="lin" valueType="num">
                                      <p:cBhvr>
                                        <p:cTn id="83" dur="500" fill="hold"/>
                                        <p:tgtEl>
                                          <p:spTgt spid="38"/>
                                        </p:tgtEl>
                                        <p:attrNameLst>
                                          <p:attrName>ppt_h</p:attrName>
                                        </p:attrNameLst>
                                      </p:cBhvr>
                                      <p:tavLst>
                                        <p:tav tm="0">
                                          <p:val>
                                            <p:fltVal val="0"/>
                                          </p:val>
                                        </p:tav>
                                        <p:tav tm="100000">
                                          <p:val>
                                            <p:strVal val="#ppt_h"/>
                                          </p:val>
                                        </p:tav>
                                      </p:tavLst>
                                    </p:anim>
                                    <p:animEffect transition="in" filter="fade">
                                      <p:cBhvr>
                                        <p:cTn id="84" dur="500"/>
                                        <p:tgtEl>
                                          <p:spTgt spid="38"/>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9"/>
                                        </p:tgtEl>
                                        <p:attrNameLst>
                                          <p:attrName>style.visibility</p:attrName>
                                        </p:attrNameLst>
                                      </p:cBhvr>
                                      <p:to>
                                        <p:strVal val="visible"/>
                                      </p:to>
                                    </p:set>
                                    <p:anim calcmode="lin" valueType="num">
                                      <p:cBhvr>
                                        <p:cTn id="87" dur="500" fill="hold"/>
                                        <p:tgtEl>
                                          <p:spTgt spid="39"/>
                                        </p:tgtEl>
                                        <p:attrNameLst>
                                          <p:attrName>ppt_w</p:attrName>
                                        </p:attrNameLst>
                                      </p:cBhvr>
                                      <p:tavLst>
                                        <p:tav tm="0">
                                          <p:val>
                                            <p:fltVal val="0"/>
                                          </p:val>
                                        </p:tav>
                                        <p:tav tm="100000">
                                          <p:val>
                                            <p:strVal val="#ppt_w"/>
                                          </p:val>
                                        </p:tav>
                                      </p:tavLst>
                                    </p:anim>
                                    <p:anim calcmode="lin" valueType="num">
                                      <p:cBhvr>
                                        <p:cTn id="88" dur="500" fill="hold"/>
                                        <p:tgtEl>
                                          <p:spTgt spid="39"/>
                                        </p:tgtEl>
                                        <p:attrNameLst>
                                          <p:attrName>ppt_h</p:attrName>
                                        </p:attrNameLst>
                                      </p:cBhvr>
                                      <p:tavLst>
                                        <p:tav tm="0">
                                          <p:val>
                                            <p:fltVal val="0"/>
                                          </p:val>
                                        </p:tav>
                                        <p:tav tm="100000">
                                          <p:val>
                                            <p:strVal val="#ppt_h"/>
                                          </p:val>
                                        </p:tav>
                                      </p:tavLst>
                                    </p:anim>
                                    <p:animEffect transition="in" filter="fade">
                                      <p:cBhvr>
                                        <p:cTn id="89"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4" grpId="0"/>
      <p:bldP spid="27" grpId="0"/>
      <p:bldP spid="28" grpId="0"/>
      <p:bldP spid="29" grpId="0"/>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07C0E6-2CD9-2306-F6F6-94E61A6EEC44}"/>
            </a:ext>
          </a:extLst>
        </p:cNvPr>
        <p:cNvGrpSpPr/>
        <p:nvPr/>
      </p:nvGrpSpPr>
      <p:grpSpPr>
        <a:xfrm>
          <a:off x="0" y="0"/>
          <a:ext cx="0" cy="0"/>
          <a:chOff x="0" y="0"/>
          <a:chExt cx="0" cy="0"/>
        </a:xfrm>
      </p:grpSpPr>
      <p:cxnSp>
        <p:nvCxnSpPr>
          <p:cNvPr id="20" name="Straight Arrow Connector 19">
            <a:extLst>
              <a:ext uri="{FF2B5EF4-FFF2-40B4-BE49-F238E27FC236}">
                <a16:creationId xmlns:a16="http://schemas.microsoft.com/office/drawing/2014/main" id="{029D0110-F970-3B33-98C7-93A06B7258EC}"/>
              </a:ext>
            </a:extLst>
          </p:cNvPr>
          <p:cNvCxnSpPr>
            <a:cxnSpLocks/>
          </p:cNvCxnSpPr>
          <p:nvPr/>
        </p:nvCxnSpPr>
        <p:spPr>
          <a:xfrm flipV="1">
            <a:off x="3219380" y="1354945"/>
            <a:ext cx="0" cy="4334186"/>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D0EB20F-26C3-3927-0E2E-0B0EC2B905B5}"/>
              </a:ext>
            </a:extLst>
          </p:cNvPr>
          <p:cNvCxnSpPr>
            <a:cxnSpLocks/>
          </p:cNvCxnSpPr>
          <p:nvPr/>
        </p:nvCxnSpPr>
        <p:spPr>
          <a:xfrm>
            <a:off x="2867690" y="5373616"/>
            <a:ext cx="6159470" cy="0"/>
          </a:xfrm>
          <a:prstGeom prst="straightConnector1">
            <a:avLst/>
          </a:prstGeom>
          <a:ln w="3810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B971E975-0D3C-1C0A-E44D-55D6E0D27885}"/>
              </a:ext>
            </a:extLst>
          </p:cNvPr>
          <p:cNvSpPr txBox="1"/>
          <p:nvPr/>
        </p:nvSpPr>
        <p:spPr>
          <a:xfrm rot="16200000">
            <a:off x="2529144" y="3151478"/>
            <a:ext cx="839653" cy="369332"/>
          </a:xfrm>
          <a:prstGeom prst="rect">
            <a:avLst/>
          </a:prstGeom>
          <a:noFill/>
        </p:spPr>
        <p:txBody>
          <a:bodyPr wrap="none" rtlCol="0">
            <a:spAutoFit/>
          </a:bodyPr>
          <a:lstStyle/>
          <a:p>
            <a:r>
              <a:rPr lang="hu-HU" b="1" i="1" dirty="0">
                <a:solidFill>
                  <a:schemeClr val="bg1">
                    <a:lumMod val="65000"/>
                  </a:schemeClr>
                </a:solidFill>
              </a:rPr>
              <a:t>ERROR</a:t>
            </a:r>
            <a:endParaRPr lang="en-GB" b="1" i="1" dirty="0">
              <a:solidFill>
                <a:schemeClr val="bg1">
                  <a:lumMod val="65000"/>
                </a:schemeClr>
              </a:solidFill>
            </a:endParaRPr>
          </a:p>
        </p:txBody>
      </p:sp>
      <p:sp>
        <p:nvSpPr>
          <p:cNvPr id="27" name="TextBox 26">
            <a:extLst>
              <a:ext uri="{FF2B5EF4-FFF2-40B4-BE49-F238E27FC236}">
                <a16:creationId xmlns:a16="http://schemas.microsoft.com/office/drawing/2014/main" id="{49B43366-4699-9EB1-6B6D-986D51FE3406}"/>
              </a:ext>
            </a:extLst>
          </p:cNvPr>
          <p:cNvSpPr txBox="1"/>
          <p:nvPr/>
        </p:nvSpPr>
        <p:spPr>
          <a:xfrm>
            <a:off x="5097237" y="5463825"/>
            <a:ext cx="2180405" cy="369332"/>
          </a:xfrm>
          <a:prstGeom prst="rect">
            <a:avLst/>
          </a:prstGeom>
          <a:noFill/>
        </p:spPr>
        <p:txBody>
          <a:bodyPr wrap="none" rtlCol="0">
            <a:spAutoFit/>
          </a:bodyPr>
          <a:lstStyle/>
          <a:p>
            <a:r>
              <a:rPr lang="hu-HU" b="1" i="1" dirty="0">
                <a:solidFill>
                  <a:schemeClr val="bg1">
                    <a:lumMod val="65000"/>
                  </a:schemeClr>
                </a:solidFill>
              </a:rPr>
              <a:t>MODEL COMPLEXITY</a:t>
            </a:r>
            <a:endParaRPr lang="en-GB" b="1" i="1" dirty="0">
              <a:solidFill>
                <a:schemeClr val="bg1">
                  <a:lumMod val="65000"/>
                </a:schemeClr>
              </a:solidFill>
            </a:endParaRPr>
          </a:p>
        </p:txBody>
      </p:sp>
      <p:sp>
        <p:nvSpPr>
          <p:cNvPr id="28" name="Arc 27">
            <a:extLst>
              <a:ext uri="{FF2B5EF4-FFF2-40B4-BE49-F238E27FC236}">
                <a16:creationId xmlns:a16="http://schemas.microsoft.com/office/drawing/2014/main" id="{D05B9E71-866C-ABE9-9DC5-7A686A1D33AF}"/>
              </a:ext>
            </a:extLst>
          </p:cNvPr>
          <p:cNvSpPr/>
          <p:nvPr/>
        </p:nvSpPr>
        <p:spPr>
          <a:xfrm rot="5400000">
            <a:off x="986208" y="-2672586"/>
            <a:ext cx="5520394" cy="9777624"/>
          </a:xfrm>
          <a:prstGeom prst="arc">
            <a:avLst>
              <a:gd name="adj1" fmla="val 16132713"/>
              <a:gd name="adj2" fmla="val 0"/>
            </a:avLst>
          </a:prstGeom>
          <a:ln w="38100">
            <a:solidFill>
              <a:schemeClr val="accent2">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0" name="Arc 29">
            <a:extLst>
              <a:ext uri="{FF2B5EF4-FFF2-40B4-BE49-F238E27FC236}">
                <a16:creationId xmlns:a16="http://schemas.microsoft.com/office/drawing/2014/main" id="{C12E3CB4-989B-F49E-19F8-DA5B011890B0}"/>
              </a:ext>
            </a:extLst>
          </p:cNvPr>
          <p:cNvSpPr/>
          <p:nvPr/>
        </p:nvSpPr>
        <p:spPr>
          <a:xfrm rot="16200000" flipH="1">
            <a:off x="5877925" y="-2884983"/>
            <a:ext cx="5520394" cy="10184561"/>
          </a:xfrm>
          <a:prstGeom prst="arc">
            <a:avLst>
              <a:gd name="adj1" fmla="val 16132713"/>
              <a:gd name="adj2" fmla="val 0"/>
            </a:avLst>
          </a:prstGeom>
          <a:ln w="38100">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GB"/>
          </a:p>
        </p:txBody>
      </p:sp>
      <p:sp>
        <p:nvSpPr>
          <p:cNvPr id="31" name="TextBox 30">
            <a:extLst>
              <a:ext uri="{FF2B5EF4-FFF2-40B4-BE49-F238E27FC236}">
                <a16:creationId xmlns:a16="http://schemas.microsoft.com/office/drawing/2014/main" id="{125D446B-3A53-276D-D824-DD274CB005A2}"/>
              </a:ext>
            </a:extLst>
          </p:cNvPr>
          <p:cNvSpPr txBox="1"/>
          <p:nvPr/>
        </p:nvSpPr>
        <p:spPr>
          <a:xfrm>
            <a:off x="8133349" y="1693127"/>
            <a:ext cx="1003736" cy="369332"/>
          </a:xfrm>
          <a:prstGeom prst="rect">
            <a:avLst/>
          </a:prstGeom>
          <a:noFill/>
        </p:spPr>
        <p:txBody>
          <a:bodyPr wrap="none" rtlCol="0">
            <a:spAutoFit/>
          </a:bodyPr>
          <a:lstStyle/>
          <a:p>
            <a:r>
              <a:rPr lang="hu-HU" b="1" i="1" dirty="0">
                <a:solidFill>
                  <a:schemeClr val="accent2">
                    <a:lumMod val="60000"/>
                    <a:lumOff val="40000"/>
                  </a:schemeClr>
                </a:solidFill>
              </a:rPr>
              <a:t>variance</a:t>
            </a:r>
            <a:endParaRPr lang="en-GB" b="1" i="1" dirty="0">
              <a:solidFill>
                <a:schemeClr val="accent2">
                  <a:lumMod val="60000"/>
                  <a:lumOff val="40000"/>
                </a:schemeClr>
              </a:solidFill>
            </a:endParaRPr>
          </a:p>
        </p:txBody>
      </p:sp>
      <p:sp>
        <p:nvSpPr>
          <p:cNvPr id="32" name="TextBox 31">
            <a:extLst>
              <a:ext uri="{FF2B5EF4-FFF2-40B4-BE49-F238E27FC236}">
                <a16:creationId xmlns:a16="http://schemas.microsoft.com/office/drawing/2014/main" id="{9275891C-4E70-EBA1-E419-BF15BDCF4E72}"/>
              </a:ext>
            </a:extLst>
          </p:cNvPr>
          <p:cNvSpPr txBox="1"/>
          <p:nvPr/>
        </p:nvSpPr>
        <p:spPr>
          <a:xfrm>
            <a:off x="8691484" y="4764665"/>
            <a:ext cx="575799" cy="369332"/>
          </a:xfrm>
          <a:prstGeom prst="rect">
            <a:avLst/>
          </a:prstGeom>
          <a:noFill/>
        </p:spPr>
        <p:txBody>
          <a:bodyPr wrap="none" rtlCol="0">
            <a:spAutoFit/>
          </a:bodyPr>
          <a:lstStyle/>
          <a:p>
            <a:r>
              <a:rPr lang="hu-HU" b="1" i="1" dirty="0">
                <a:solidFill>
                  <a:schemeClr val="accent5">
                    <a:lumMod val="60000"/>
                    <a:lumOff val="40000"/>
                  </a:schemeClr>
                </a:solidFill>
              </a:rPr>
              <a:t>bias</a:t>
            </a:r>
            <a:endParaRPr lang="en-GB" b="1" i="1" dirty="0">
              <a:solidFill>
                <a:schemeClr val="accent5">
                  <a:lumMod val="60000"/>
                  <a:lumOff val="40000"/>
                </a:schemeClr>
              </a:solidFill>
            </a:endParaRPr>
          </a:p>
        </p:txBody>
      </p:sp>
      <p:sp>
        <p:nvSpPr>
          <p:cNvPr id="36" name="Freeform: Shape 35">
            <a:extLst>
              <a:ext uri="{FF2B5EF4-FFF2-40B4-BE49-F238E27FC236}">
                <a16:creationId xmlns:a16="http://schemas.microsoft.com/office/drawing/2014/main" id="{B7ED80A1-B1D0-3156-A9B3-63671EE348AF}"/>
              </a:ext>
            </a:extLst>
          </p:cNvPr>
          <p:cNvSpPr/>
          <p:nvPr/>
        </p:nvSpPr>
        <p:spPr>
          <a:xfrm>
            <a:off x="3977833" y="2059812"/>
            <a:ext cx="4282633" cy="2037281"/>
          </a:xfrm>
          <a:custGeom>
            <a:avLst/>
            <a:gdLst>
              <a:gd name="connsiteX0" fmla="*/ 0 w 4282633"/>
              <a:gd name="connsiteY0" fmla="*/ 0 h 2037281"/>
              <a:gd name="connsiteX1" fmla="*/ 2152891 w 4282633"/>
              <a:gd name="connsiteY1" fmla="*/ 2037144 h 2037281"/>
              <a:gd name="connsiteX2" fmla="*/ 4282633 w 4282633"/>
              <a:gd name="connsiteY2" fmla="*/ 81023 h 2037281"/>
            </a:gdLst>
            <a:ahLst/>
            <a:cxnLst>
              <a:cxn ang="0">
                <a:pos x="connsiteX0" y="connsiteY0"/>
              </a:cxn>
              <a:cxn ang="0">
                <a:pos x="connsiteX1" y="connsiteY1"/>
              </a:cxn>
              <a:cxn ang="0">
                <a:pos x="connsiteX2" y="connsiteY2"/>
              </a:cxn>
            </a:cxnLst>
            <a:rect l="l" t="t" r="r" b="b"/>
            <a:pathLst>
              <a:path w="4282633" h="2037281">
                <a:moveTo>
                  <a:pt x="0" y="0"/>
                </a:moveTo>
                <a:cubicBezTo>
                  <a:pt x="719559" y="1011820"/>
                  <a:pt x="1439119" y="2023640"/>
                  <a:pt x="2152891" y="2037144"/>
                </a:cubicBezTo>
                <a:cubicBezTo>
                  <a:pt x="2866663" y="2050648"/>
                  <a:pt x="3574648" y="1065835"/>
                  <a:pt x="4282633" y="81023"/>
                </a:cubicBezTo>
              </a:path>
            </a:pathLst>
          </a:custGeom>
          <a:noFill/>
          <a:ln w="3810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37" name="TextBox 36">
            <a:extLst>
              <a:ext uri="{FF2B5EF4-FFF2-40B4-BE49-F238E27FC236}">
                <a16:creationId xmlns:a16="http://schemas.microsoft.com/office/drawing/2014/main" id="{5A672C19-9202-611F-3276-FEE78B7C26FE}"/>
              </a:ext>
            </a:extLst>
          </p:cNvPr>
          <p:cNvSpPr txBox="1"/>
          <p:nvPr/>
        </p:nvSpPr>
        <p:spPr>
          <a:xfrm>
            <a:off x="4056444" y="1761788"/>
            <a:ext cx="1173335" cy="369332"/>
          </a:xfrm>
          <a:prstGeom prst="rect">
            <a:avLst/>
          </a:prstGeom>
          <a:noFill/>
          <a:ln>
            <a:noFill/>
          </a:ln>
        </p:spPr>
        <p:txBody>
          <a:bodyPr wrap="none" rtlCol="0">
            <a:spAutoFit/>
          </a:bodyPr>
          <a:lstStyle/>
          <a:p>
            <a:r>
              <a:rPr lang="hu-HU" b="1" i="1" dirty="0">
                <a:solidFill>
                  <a:srgbClr val="FF9999"/>
                </a:solidFill>
              </a:rPr>
              <a:t>total error</a:t>
            </a:r>
            <a:endParaRPr lang="en-GB" b="1" i="1" dirty="0">
              <a:solidFill>
                <a:srgbClr val="FF9999"/>
              </a:solidFill>
            </a:endParaRPr>
          </a:p>
        </p:txBody>
      </p:sp>
    </p:spTree>
    <p:extLst>
      <p:ext uri="{BB962C8B-B14F-4D97-AF65-F5344CB8AC3E}">
        <p14:creationId xmlns:p14="http://schemas.microsoft.com/office/powerpoint/2010/main" val="45456994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94BA3-3B72-D77D-73F1-527B13619479}"/>
            </a:ext>
          </a:extLst>
        </p:cNvPr>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712D08BD-70AB-1E28-B658-38868FE888FF}"/>
              </a:ext>
            </a:extLst>
          </p:cNvPr>
          <p:cNvSpPr/>
          <p:nvPr/>
        </p:nvSpPr>
        <p:spPr>
          <a:xfrm>
            <a:off x="736600" y="2596460"/>
            <a:ext cx="10658880" cy="1270763"/>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173639C8-62B3-6D88-D3E9-C03D76BF3CD3}"/>
              </a:ext>
            </a:extLst>
          </p:cNvPr>
          <p:cNvPicPr>
            <a:picLocks noChangeAspect="1"/>
          </p:cNvPicPr>
          <p:nvPr/>
        </p:nvPicPr>
        <p:blipFill>
          <a:blip r:embed="rId2">
            <a:duotone>
              <a:schemeClr val="accent3">
                <a:shade val="45000"/>
                <a:satMod val="135000"/>
              </a:schemeClr>
              <a:prstClr val="white"/>
            </a:duotone>
          </a:blip>
          <a:stretch>
            <a:fillRect/>
          </a:stretch>
        </p:blipFill>
        <p:spPr>
          <a:xfrm>
            <a:off x="918440" y="2687900"/>
            <a:ext cx="10355120" cy="1171739"/>
          </a:xfrm>
          <a:prstGeom prst="rect">
            <a:avLst/>
          </a:prstGeom>
        </p:spPr>
      </p:pic>
    </p:spTree>
    <p:extLst>
      <p:ext uri="{BB962C8B-B14F-4D97-AF65-F5344CB8AC3E}">
        <p14:creationId xmlns:p14="http://schemas.microsoft.com/office/powerpoint/2010/main" val="38547684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DC027D-48B0-B43E-C906-696762021E06}"/>
            </a:ext>
          </a:extLst>
        </p:cNvPr>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EC4F624C-215F-2DB1-1622-F42C6FEE5F76}"/>
              </a:ext>
            </a:extLst>
          </p:cNvPr>
          <p:cNvSpPr/>
          <p:nvPr/>
        </p:nvSpPr>
        <p:spPr>
          <a:xfrm>
            <a:off x="1226917" y="862846"/>
            <a:ext cx="3782812" cy="1979270"/>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970C82BB-72C7-6874-01FB-88C6C2DDF21B}"/>
              </a:ext>
            </a:extLst>
          </p:cNvPr>
          <p:cNvSpPr/>
          <p:nvPr/>
        </p:nvSpPr>
        <p:spPr>
          <a:xfrm>
            <a:off x="3549762" y="2263360"/>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6" name="Oval 5">
            <a:extLst>
              <a:ext uri="{FF2B5EF4-FFF2-40B4-BE49-F238E27FC236}">
                <a16:creationId xmlns:a16="http://schemas.microsoft.com/office/drawing/2014/main" id="{C4030CE4-30E6-9C9F-03A6-7DB3B2DEF5AC}"/>
              </a:ext>
            </a:extLst>
          </p:cNvPr>
          <p:cNvSpPr/>
          <p:nvPr/>
        </p:nvSpPr>
        <p:spPr>
          <a:xfrm>
            <a:off x="2935299" y="1585501"/>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7" name="Oval 6">
            <a:extLst>
              <a:ext uri="{FF2B5EF4-FFF2-40B4-BE49-F238E27FC236}">
                <a16:creationId xmlns:a16="http://schemas.microsoft.com/office/drawing/2014/main" id="{8E2ED3A0-02CD-9A46-97D1-83AF182C7F70}"/>
              </a:ext>
            </a:extLst>
          </p:cNvPr>
          <p:cNvSpPr/>
          <p:nvPr/>
        </p:nvSpPr>
        <p:spPr>
          <a:xfrm>
            <a:off x="4499196" y="2263359"/>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8" name="Straight Arrow Connector 7">
            <a:extLst>
              <a:ext uri="{FF2B5EF4-FFF2-40B4-BE49-F238E27FC236}">
                <a16:creationId xmlns:a16="http://schemas.microsoft.com/office/drawing/2014/main" id="{6E9AE3D5-FC95-55F4-1559-22663F85B0BD}"/>
              </a:ext>
            </a:extLst>
          </p:cNvPr>
          <p:cNvCxnSpPr>
            <a:cxnSpLocks/>
            <a:endCxn id="19" idx="0"/>
          </p:cNvCxnSpPr>
          <p:nvPr/>
        </p:nvCxnSpPr>
        <p:spPr>
          <a:xfrm flipH="1">
            <a:off x="1986598" y="1258501"/>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7EC3798F-C70F-791D-49C2-53E53288C944}"/>
              </a:ext>
            </a:extLst>
          </p:cNvPr>
          <p:cNvCxnSpPr>
            <a:cxnSpLocks/>
            <a:stCxn id="13" idx="0"/>
            <a:endCxn id="6" idx="0"/>
          </p:cNvCxnSpPr>
          <p:nvPr/>
        </p:nvCxnSpPr>
        <p:spPr>
          <a:xfrm>
            <a:off x="3106650" y="1079398"/>
            <a:ext cx="0" cy="50610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C667122-5099-6278-3AA2-B7C411FF8D6C}"/>
              </a:ext>
            </a:extLst>
          </p:cNvPr>
          <p:cNvCxnSpPr>
            <a:cxnSpLocks/>
            <a:endCxn id="7" idx="0"/>
          </p:cNvCxnSpPr>
          <p:nvPr/>
        </p:nvCxnSpPr>
        <p:spPr>
          <a:xfrm>
            <a:off x="4148763" y="1764604"/>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7DF469F-F7CF-56D7-6B3A-3819BCF7D19A}"/>
              </a:ext>
            </a:extLst>
          </p:cNvPr>
          <p:cNvCxnSpPr>
            <a:cxnSpLocks/>
            <a:endCxn id="5" idx="0"/>
          </p:cNvCxnSpPr>
          <p:nvPr/>
        </p:nvCxnSpPr>
        <p:spPr>
          <a:xfrm flipH="1">
            <a:off x="3721113" y="1764604"/>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FACA168-7037-14FC-D022-8BA9F96DB510}"/>
              </a:ext>
            </a:extLst>
          </p:cNvPr>
          <p:cNvCxnSpPr>
            <a:cxnSpLocks/>
            <a:endCxn id="14" idx="0"/>
          </p:cNvCxnSpPr>
          <p:nvPr/>
        </p:nvCxnSpPr>
        <p:spPr>
          <a:xfrm>
            <a:off x="3081413" y="1258501"/>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374D4AB2-3AAB-1D1F-DFE6-C58F818243F8}"/>
              </a:ext>
            </a:extLst>
          </p:cNvPr>
          <p:cNvSpPr/>
          <p:nvPr/>
        </p:nvSpPr>
        <p:spPr>
          <a:xfrm>
            <a:off x="2935299" y="1079398"/>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4" name="Oval 13">
            <a:extLst>
              <a:ext uri="{FF2B5EF4-FFF2-40B4-BE49-F238E27FC236}">
                <a16:creationId xmlns:a16="http://schemas.microsoft.com/office/drawing/2014/main" id="{FB68157C-7AC8-7FDB-B6BA-F354FAD395F0}"/>
              </a:ext>
            </a:extLst>
          </p:cNvPr>
          <p:cNvSpPr/>
          <p:nvPr/>
        </p:nvSpPr>
        <p:spPr>
          <a:xfrm>
            <a:off x="3977413" y="1585501"/>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5" name="Oval 14">
            <a:extLst>
              <a:ext uri="{FF2B5EF4-FFF2-40B4-BE49-F238E27FC236}">
                <a16:creationId xmlns:a16="http://schemas.microsoft.com/office/drawing/2014/main" id="{ED043991-0407-A4CE-4005-DC54FF328D32}"/>
              </a:ext>
            </a:extLst>
          </p:cNvPr>
          <p:cNvSpPr/>
          <p:nvPr/>
        </p:nvSpPr>
        <p:spPr>
          <a:xfrm>
            <a:off x="1393517" y="2263359"/>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6" name="Oval 15">
            <a:extLst>
              <a:ext uri="{FF2B5EF4-FFF2-40B4-BE49-F238E27FC236}">
                <a16:creationId xmlns:a16="http://schemas.microsoft.com/office/drawing/2014/main" id="{5959E7D6-78DC-09FB-E388-33484CAB3B54}"/>
              </a:ext>
            </a:extLst>
          </p:cNvPr>
          <p:cNvSpPr/>
          <p:nvPr/>
        </p:nvSpPr>
        <p:spPr>
          <a:xfrm>
            <a:off x="2342951" y="2263358"/>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7" name="Straight Arrow Connector 16">
            <a:extLst>
              <a:ext uri="{FF2B5EF4-FFF2-40B4-BE49-F238E27FC236}">
                <a16:creationId xmlns:a16="http://schemas.microsoft.com/office/drawing/2014/main" id="{4959EFAA-A6D3-E772-76DD-8B40284060E4}"/>
              </a:ext>
            </a:extLst>
          </p:cNvPr>
          <p:cNvCxnSpPr>
            <a:cxnSpLocks/>
            <a:endCxn id="16" idx="0"/>
          </p:cNvCxnSpPr>
          <p:nvPr/>
        </p:nvCxnSpPr>
        <p:spPr>
          <a:xfrm>
            <a:off x="1992518" y="1764603"/>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9A94F470-5536-7E47-DB85-DD708173377A}"/>
              </a:ext>
            </a:extLst>
          </p:cNvPr>
          <p:cNvCxnSpPr>
            <a:cxnSpLocks/>
            <a:endCxn id="15" idx="0"/>
          </p:cNvCxnSpPr>
          <p:nvPr/>
        </p:nvCxnSpPr>
        <p:spPr>
          <a:xfrm flipH="1">
            <a:off x="1564868" y="1764603"/>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B061E1D0-D708-99E6-756D-BFDC0164E927}"/>
              </a:ext>
            </a:extLst>
          </p:cNvPr>
          <p:cNvSpPr/>
          <p:nvPr/>
        </p:nvSpPr>
        <p:spPr>
          <a:xfrm>
            <a:off x="1815247" y="1585501"/>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20" name="Oval 19">
            <a:extLst>
              <a:ext uri="{FF2B5EF4-FFF2-40B4-BE49-F238E27FC236}">
                <a16:creationId xmlns:a16="http://schemas.microsoft.com/office/drawing/2014/main" id="{001439ED-34D8-589A-5BAE-41A57C9C868A}"/>
              </a:ext>
            </a:extLst>
          </p:cNvPr>
          <p:cNvSpPr/>
          <p:nvPr/>
        </p:nvSpPr>
        <p:spPr>
          <a:xfrm>
            <a:off x="2935299" y="2263358"/>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21" name="Straight Arrow Connector 20">
            <a:extLst>
              <a:ext uri="{FF2B5EF4-FFF2-40B4-BE49-F238E27FC236}">
                <a16:creationId xmlns:a16="http://schemas.microsoft.com/office/drawing/2014/main" id="{39754F07-DF64-4855-1000-294DC65EE627}"/>
              </a:ext>
            </a:extLst>
          </p:cNvPr>
          <p:cNvCxnSpPr>
            <a:cxnSpLocks/>
            <a:endCxn id="20" idx="0"/>
          </p:cNvCxnSpPr>
          <p:nvPr/>
        </p:nvCxnSpPr>
        <p:spPr>
          <a:xfrm>
            <a:off x="3106649" y="1928202"/>
            <a:ext cx="1" cy="3351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Rounded Corners 24">
            <a:extLst>
              <a:ext uri="{FF2B5EF4-FFF2-40B4-BE49-F238E27FC236}">
                <a16:creationId xmlns:a16="http://schemas.microsoft.com/office/drawing/2014/main" id="{988BB4EC-16A9-6374-31A2-140BF561F2B7}"/>
              </a:ext>
            </a:extLst>
          </p:cNvPr>
          <p:cNvSpPr/>
          <p:nvPr/>
        </p:nvSpPr>
        <p:spPr>
          <a:xfrm>
            <a:off x="1226917" y="4052815"/>
            <a:ext cx="3782812" cy="1979270"/>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Oval 27">
            <a:extLst>
              <a:ext uri="{FF2B5EF4-FFF2-40B4-BE49-F238E27FC236}">
                <a16:creationId xmlns:a16="http://schemas.microsoft.com/office/drawing/2014/main" id="{164981EE-1093-C4C5-3A1C-8C5048DE1C9E}"/>
              </a:ext>
            </a:extLst>
          </p:cNvPr>
          <p:cNvSpPr/>
          <p:nvPr/>
        </p:nvSpPr>
        <p:spPr>
          <a:xfrm>
            <a:off x="2935299" y="5023120"/>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30" name="Straight Arrow Connector 29">
            <a:extLst>
              <a:ext uri="{FF2B5EF4-FFF2-40B4-BE49-F238E27FC236}">
                <a16:creationId xmlns:a16="http://schemas.microsoft.com/office/drawing/2014/main" id="{9AFC83E0-4547-6771-D1CC-8F251FB12675}"/>
              </a:ext>
            </a:extLst>
          </p:cNvPr>
          <p:cNvCxnSpPr>
            <a:cxnSpLocks/>
            <a:endCxn id="41" idx="0"/>
          </p:cNvCxnSpPr>
          <p:nvPr/>
        </p:nvCxnSpPr>
        <p:spPr>
          <a:xfrm flipH="1">
            <a:off x="1986598" y="4448470"/>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835C75F-3F1D-9684-CD49-41F5B45026E1}"/>
              </a:ext>
            </a:extLst>
          </p:cNvPr>
          <p:cNvCxnSpPr>
            <a:cxnSpLocks/>
            <a:stCxn id="35" idx="0"/>
            <a:endCxn id="28" idx="0"/>
          </p:cNvCxnSpPr>
          <p:nvPr/>
        </p:nvCxnSpPr>
        <p:spPr>
          <a:xfrm>
            <a:off x="3106650" y="4269367"/>
            <a:ext cx="0" cy="75375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4572204-FD33-5AD9-40A6-37CF16A6022E}"/>
              </a:ext>
            </a:extLst>
          </p:cNvPr>
          <p:cNvCxnSpPr>
            <a:cxnSpLocks/>
            <a:endCxn id="36" idx="0"/>
          </p:cNvCxnSpPr>
          <p:nvPr/>
        </p:nvCxnSpPr>
        <p:spPr>
          <a:xfrm>
            <a:off x="3081413" y="4448470"/>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5" name="Oval 34">
            <a:extLst>
              <a:ext uri="{FF2B5EF4-FFF2-40B4-BE49-F238E27FC236}">
                <a16:creationId xmlns:a16="http://schemas.microsoft.com/office/drawing/2014/main" id="{28A92B84-C739-2DBD-F01D-8710C315B966}"/>
              </a:ext>
            </a:extLst>
          </p:cNvPr>
          <p:cNvSpPr/>
          <p:nvPr/>
        </p:nvSpPr>
        <p:spPr>
          <a:xfrm>
            <a:off x="2935299" y="4269367"/>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44" name="Oval 43">
            <a:extLst>
              <a:ext uri="{FF2B5EF4-FFF2-40B4-BE49-F238E27FC236}">
                <a16:creationId xmlns:a16="http://schemas.microsoft.com/office/drawing/2014/main" id="{25BD7A5D-E8BA-98B5-AFBD-DF0D3108A15A}"/>
              </a:ext>
            </a:extLst>
          </p:cNvPr>
          <p:cNvSpPr/>
          <p:nvPr/>
        </p:nvSpPr>
        <p:spPr>
          <a:xfrm>
            <a:off x="1826172" y="5537274"/>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45" name="Straight Arrow Connector 44">
            <a:extLst>
              <a:ext uri="{FF2B5EF4-FFF2-40B4-BE49-F238E27FC236}">
                <a16:creationId xmlns:a16="http://schemas.microsoft.com/office/drawing/2014/main" id="{36887660-B5C4-6244-8855-963334EACCDC}"/>
              </a:ext>
            </a:extLst>
          </p:cNvPr>
          <p:cNvCxnSpPr>
            <a:cxnSpLocks/>
            <a:endCxn id="44" idx="0"/>
          </p:cNvCxnSpPr>
          <p:nvPr/>
        </p:nvCxnSpPr>
        <p:spPr>
          <a:xfrm>
            <a:off x="1997523" y="4783521"/>
            <a:ext cx="0" cy="75375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1" name="Oval 40">
            <a:extLst>
              <a:ext uri="{FF2B5EF4-FFF2-40B4-BE49-F238E27FC236}">
                <a16:creationId xmlns:a16="http://schemas.microsoft.com/office/drawing/2014/main" id="{61C6F700-8826-72A4-0EDE-92F5A2180A01}"/>
              </a:ext>
            </a:extLst>
          </p:cNvPr>
          <p:cNvSpPr/>
          <p:nvPr/>
        </p:nvSpPr>
        <p:spPr>
          <a:xfrm>
            <a:off x="1815247" y="4775470"/>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46" name="Oval 45">
            <a:extLst>
              <a:ext uri="{FF2B5EF4-FFF2-40B4-BE49-F238E27FC236}">
                <a16:creationId xmlns:a16="http://schemas.microsoft.com/office/drawing/2014/main" id="{86FA8FBF-E661-DFA9-52A4-6034A7003B94}"/>
              </a:ext>
            </a:extLst>
          </p:cNvPr>
          <p:cNvSpPr/>
          <p:nvPr/>
        </p:nvSpPr>
        <p:spPr>
          <a:xfrm>
            <a:off x="3977413" y="5537274"/>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47" name="Straight Arrow Connector 46">
            <a:extLst>
              <a:ext uri="{FF2B5EF4-FFF2-40B4-BE49-F238E27FC236}">
                <a16:creationId xmlns:a16="http://schemas.microsoft.com/office/drawing/2014/main" id="{FD6BF387-DBFC-6370-2B78-9A9557922921}"/>
              </a:ext>
            </a:extLst>
          </p:cNvPr>
          <p:cNvCxnSpPr>
            <a:cxnSpLocks/>
            <a:endCxn id="46" idx="0"/>
          </p:cNvCxnSpPr>
          <p:nvPr/>
        </p:nvCxnSpPr>
        <p:spPr>
          <a:xfrm>
            <a:off x="4148764" y="4783521"/>
            <a:ext cx="0" cy="75375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6" name="Oval 35">
            <a:extLst>
              <a:ext uri="{FF2B5EF4-FFF2-40B4-BE49-F238E27FC236}">
                <a16:creationId xmlns:a16="http://schemas.microsoft.com/office/drawing/2014/main" id="{A51B6FF3-D4F0-BA49-D55C-515A92D907A7}"/>
              </a:ext>
            </a:extLst>
          </p:cNvPr>
          <p:cNvSpPr/>
          <p:nvPr/>
        </p:nvSpPr>
        <p:spPr>
          <a:xfrm>
            <a:off x="3977413" y="4775470"/>
            <a:ext cx="342701" cy="342701"/>
          </a:xfrm>
          <a:prstGeom prst="ellipse">
            <a:avLst/>
          </a:prstGeom>
          <a:solidFill>
            <a:schemeClr val="accent1">
              <a:lumMod val="20000"/>
              <a:lumOff val="8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49" name="Straight Arrow Connector 48">
            <a:extLst>
              <a:ext uri="{FF2B5EF4-FFF2-40B4-BE49-F238E27FC236}">
                <a16:creationId xmlns:a16="http://schemas.microsoft.com/office/drawing/2014/main" id="{63CBB02A-9F05-651E-EFB4-B60B5506CB5E}"/>
              </a:ext>
            </a:extLst>
          </p:cNvPr>
          <p:cNvCxnSpPr>
            <a:cxnSpLocks/>
          </p:cNvCxnSpPr>
          <p:nvPr/>
        </p:nvCxnSpPr>
        <p:spPr>
          <a:xfrm>
            <a:off x="3106649" y="3006972"/>
            <a:ext cx="0" cy="848804"/>
          </a:xfrm>
          <a:prstGeom prst="straightConnector1">
            <a:avLst/>
          </a:prstGeom>
          <a:ln w="146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F13C20A4-8988-4592-074D-11E1FBAD3838}"/>
              </a:ext>
            </a:extLst>
          </p:cNvPr>
          <p:cNvSpPr txBox="1"/>
          <p:nvPr/>
        </p:nvSpPr>
        <p:spPr>
          <a:xfrm>
            <a:off x="6054249" y="632092"/>
            <a:ext cx="5269501" cy="1200329"/>
          </a:xfrm>
          <a:prstGeom prst="rect">
            <a:avLst/>
          </a:prstGeom>
          <a:noFill/>
        </p:spPr>
        <p:txBody>
          <a:bodyPr wrap="square" rtlCol="0">
            <a:spAutoFit/>
          </a:bodyPr>
          <a:lstStyle/>
          <a:p>
            <a:pPr marL="342900" indent="-342900">
              <a:buFont typeface="Arial" panose="020B0604020202020204" pitchFamily="34" charset="0"/>
              <a:buChar char="•"/>
            </a:pPr>
            <a:r>
              <a:rPr lang="hu-HU" sz="2400" i="1" dirty="0">
                <a:solidFill>
                  <a:schemeClr val="tx1">
                    <a:lumMod val="50000"/>
                    <a:lumOff val="50000"/>
                  </a:schemeClr>
                </a:solidFill>
              </a:rPr>
              <a:t>d</a:t>
            </a:r>
            <a:r>
              <a:rPr lang="en-GB" sz="2400" i="1" dirty="0" err="1">
                <a:solidFill>
                  <a:schemeClr val="tx1">
                    <a:lumMod val="50000"/>
                    <a:lumOff val="50000"/>
                  </a:schemeClr>
                </a:solidFill>
              </a:rPr>
              <a:t>ecision</a:t>
            </a:r>
            <a:r>
              <a:rPr lang="en-GB" sz="2400" i="1" dirty="0">
                <a:solidFill>
                  <a:schemeClr val="tx1">
                    <a:lumMod val="50000"/>
                    <a:lumOff val="50000"/>
                  </a:schemeClr>
                </a:solidFill>
              </a:rPr>
              <a:t> trees are </a:t>
            </a:r>
            <a:r>
              <a:rPr lang="en-GB" sz="2400" b="1" i="1" dirty="0">
                <a:solidFill>
                  <a:schemeClr val="tx1">
                    <a:lumMod val="50000"/>
                    <a:lumOff val="50000"/>
                  </a:schemeClr>
                </a:solidFill>
              </a:rPr>
              <a:t>prone</a:t>
            </a:r>
            <a:r>
              <a:rPr lang="en-GB" sz="2400" i="1" dirty="0">
                <a:solidFill>
                  <a:schemeClr val="tx1">
                    <a:lumMod val="50000"/>
                    <a:lumOff val="50000"/>
                  </a:schemeClr>
                </a:solidFill>
              </a:rPr>
              <a:t> </a:t>
            </a:r>
            <a:r>
              <a:rPr lang="en-GB" sz="2400" b="1" i="1" dirty="0">
                <a:solidFill>
                  <a:schemeClr val="tx1">
                    <a:lumMod val="50000"/>
                    <a:lumOff val="50000"/>
                  </a:schemeClr>
                </a:solidFill>
              </a:rPr>
              <a:t>to overfitting </a:t>
            </a:r>
            <a:r>
              <a:rPr lang="en-GB" sz="2400" i="1" dirty="0">
                <a:solidFill>
                  <a:schemeClr val="tx1">
                    <a:lumMod val="50000"/>
                    <a:lumOff val="50000"/>
                  </a:schemeClr>
                </a:solidFill>
              </a:rPr>
              <a:t>the data, which can lead to poor performance on test data</a:t>
            </a:r>
            <a:endParaRPr lang="hu-HU" sz="2400" b="1" i="1" dirty="0">
              <a:solidFill>
                <a:schemeClr val="tx1">
                  <a:lumMod val="50000"/>
                  <a:lumOff val="50000"/>
                </a:schemeClr>
              </a:solidFill>
            </a:endParaRPr>
          </a:p>
        </p:txBody>
      </p:sp>
      <p:sp>
        <p:nvSpPr>
          <p:cNvPr id="52" name="TextBox 51">
            <a:extLst>
              <a:ext uri="{FF2B5EF4-FFF2-40B4-BE49-F238E27FC236}">
                <a16:creationId xmlns:a16="http://schemas.microsoft.com/office/drawing/2014/main" id="{C906D1F9-424A-34DF-6184-3884F743DA75}"/>
              </a:ext>
            </a:extLst>
          </p:cNvPr>
          <p:cNvSpPr txBox="1"/>
          <p:nvPr/>
        </p:nvSpPr>
        <p:spPr>
          <a:xfrm>
            <a:off x="6054249" y="2023228"/>
            <a:ext cx="5695788" cy="1569660"/>
          </a:xfrm>
          <a:prstGeom prst="rect">
            <a:avLst/>
          </a:prstGeom>
          <a:noFill/>
        </p:spPr>
        <p:txBody>
          <a:bodyPr wrap="square" rtlCol="0">
            <a:spAutoFit/>
          </a:bodyPr>
          <a:lstStyle/>
          <a:p>
            <a:pPr marL="342900" indent="-342900">
              <a:buFont typeface="Arial" panose="020B0604020202020204" pitchFamily="34" charset="0"/>
              <a:buChar char="•"/>
            </a:pPr>
            <a:r>
              <a:rPr lang="hu-HU" sz="2400" i="1" dirty="0">
                <a:solidFill>
                  <a:schemeClr val="tx1">
                    <a:lumMod val="50000"/>
                    <a:lumOff val="50000"/>
                  </a:schemeClr>
                </a:solidFill>
              </a:rPr>
              <a:t>d</a:t>
            </a:r>
            <a:r>
              <a:rPr lang="en-GB" sz="2400" i="1" dirty="0" err="1">
                <a:solidFill>
                  <a:schemeClr val="tx1">
                    <a:lumMod val="50000"/>
                    <a:lumOff val="50000"/>
                  </a:schemeClr>
                </a:solidFill>
              </a:rPr>
              <a:t>ecision</a:t>
            </a:r>
            <a:r>
              <a:rPr lang="en-GB" sz="2400" i="1" dirty="0">
                <a:solidFill>
                  <a:schemeClr val="tx1">
                    <a:lumMod val="50000"/>
                    <a:lumOff val="50000"/>
                  </a:schemeClr>
                </a:solidFill>
              </a:rPr>
              <a:t> trees are unstable classifiers</a:t>
            </a:r>
            <a:r>
              <a:rPr lang="hu-HU" sz="2400" i="1" dirty="0">
                <a:solidFill>
                  <a:schemeClr val="tx1">
                    <a:lumMod val="50000"/>
                    <a:lumOff val="50000"/>
                  </a:schemeClr>
                </a:solidFill>
              </a:rPr>
              <a:t> which means </a:t>
            </a:r>
            <a:r>
              <a:rPr lang="en-GB" sz="2400" i="1" dirty="0">
                <a:solidFill>
                  <a:schemeClr val="tx1">
                    <a:lumMod val="50000"/>
                    <a:lumOff val="50000"/>
                  </a:schemeClr>
                </a:solidFill>
              </a:rPr>
              <a:t>a </a:t>
            </a:r>
            <a:r>
              <a:rPr lang="en-GB" sz="2400" b="1" i="1" dirty="0">
                <a:solidFill>
                  <a:schemeClr val="tx1">
                    <a:lumMod val="50000"/>
                    <a:lumOff val="50000"/>
                  </a:schemeClr>
                </a:solidFill>
              </a:rPr>
              <a:t>small perturbation in the data can cause a significant change </a:t>
            </a:r>
            <a:r>
              <a:rPr lang="en-GB" sz="2400" i="1" dirty="0">
                <a:solidFill>
                  <a:schemeClr val="tx1">
                    <a:lumMod val="50000"/>
                    <a:lumOff val="50000"/>
                  </a:schemeClr>
                </a:solidFill>
              </a:rPr>
              <a:t>in the tree</a:t>
            </a:r>
            <a:r>
              <a:rPr lang="hu-HU" sz="2400" i="1" dirty="0">
                <a:solidFill>
                  <a:schemeClr val="tx1">
                    <a:lumMod val="50000"/>
                    <a:lumOff val="50000"/>
                  </a:schemeClr>
                </a:solidFill>
              </a:rPr>
              <a:t> – low bias high variance model </a:t>
            </a:r>
            <a:endParaRPr lang="hu-HU" sz="2400" b="1" i="1" dirty="0">
              <a:solidFill>
                <a:schemeClr val="tx1">
                  <a:lumMod val="50000"/>
                  <a:lumOff val="50000"/>
                </a:schemeClr>
              </a:solidFill>
            </a:endParaRPr>
          </a:p>
        </p:txBody>
      </p:sp>
      <p:sp>
        <p:nvSpPr>
          <p:cNvPr id="53" name="TextBox 52">
            <a:extLst>
              <a:ext uri="{FF2B5EF4-FFF2-40B4-BE49-F238E27FC236}">
                <a16:creationId xmlns:a16="http://schemas.microsoft.com/office/drawing/2014/main" id="{C18AFA40-5CBE-59A3-AAE3-C30AF6292677}"/>
              </a:ext>
            </a:extLst>
          </p:cNvPr>
          <p:cNvSpPr txBox="1"/>
          <p:nvPr/>
        </p:nvSpPr>
        <p:spPr>
          <a:xfrm>
            <a:off x="6054249" y="3783695"/>
            <a:ext cx="5369689" cy="1200329"/>
          </a:xfrm>
          <a:prstGeom prst="rect">
            <a:avLst/>
          </a:prstGeom>
          <a:noFill/>
        </p:spPr>
        <p:txBody>
          <a:bodyPr wrap="square" rtlCol="0">
            <a:spAutoFit/>
          </a:bodyPr>
          <a:lstStyle/>
          <a:p>
            <a:pPr marL="342900" indent="-342900">
              <a:buFont typeface="Arial" panose="020B0604020202020204" pitchFamily="34" charset="0"/>
              <a:buChar char="•"/>
            </a:pPr>
            <a:r>
              <a:rPr lang="hu-HU" sz="2400" i="1" dirty="0">
                <a:solidFill>
                  <a:schemeClr val="tx1">
                    <a:lumMod val="50000"/>
                    <a:lumOff val="50000"/>
                  </a:schemeClr>
                </a:solidFill>
              </a:rPr>
              <a:t>a</a:t>
            </a:r>
            <a:r>
              <a:rPr lang="en-GB" sz="2400" i="1" dirty="0">
                <a:solidFill>
                  <a:schemeClr val="tx1">
                    <a:lumMod val="50000"/>
                    <a:lumOff val="50000"/>
                  </a:schemeClr>
                </a:solidFill>
              </a:rPr>
              <a:t> </a:t>
            </a:r>
            <a:r>
              <a:rPr lang="en-GB" sz="2400" b="1" i="1" dirty="0">
                <a:solidFill>
                  <a:schemeClr val="tx1">
                    <a:lumMod val="50000"/>
                    <a:lumOff val="50000"/>
                  </a:schemeClr>
                </a:solidFill>
              </a:rPr>
              <a:t>smaller tree structure with fewer splits </a:t>
            </a:r>
            <a:r>
              <a:rPr lang="en-GB" sz="2400" i="1" dirty="0">
                <a:solidFill>
                  <a:schemeClr val="tx1">
                    <a:lumMod val="50000"/>
                    <a:lumOff val="50000"/>
                  </a:schemeClr>
                </a:solidFill>
              </a:rPr>
              <a:t>may result in a better predictor, at the cost of a little extra bias</a:t>
            </a:r>
            <a:endParaRPr lang="hu-HU" sz="2400" i="1" dirty="0">
              <a:solidFill>
                <a:schemeClr val="tx1">
                  <a:lumMod val="50000"/>
                  <a:lumOff val="50000"/>
                </a:schemeClr>
              </a:solidFill>
            </a:endParaRPr>
          </a:p>
        </p:txBody>
      </p:sp>
      <p:sp>
        <p:nvSpPr>
          <p:cNvPr id="54" name="TextBox 53">
            <a:extLst>
              <a:ext uri="{FF2B5EF4-FFF2-40B4-BE49-F238E27FC236}">
                <a16:creationId xmlns:a16="http://schemas.microsoft.com/office/drawing/2014/main" id="{9A55D696-FCFC-9C2D-3619-C004F500ED5E}"/>
              </a:ext>
            </a:extLst>
          </p:cNvPr>
          <p:cNvSpPr txBox="1"/>
          <p:nvPr/>
        </p:nvSpPr>
        <p:spPr>
          <a:xfrm>
            <a:off x="6096189" y="5172840"/>
            <a:ext cx="5369688" cy="1200329"/>
          </a:xfrm>
          <a:prstGeom prst="rect">
            <a:avLst/>
          </a:prstGeom>
          <a:noFill/>
        </p:spPr>
        <p:txBody>
          <a:bodyPr wrap="square" rtlCol="0">
            <a:spAutoFit/>
          </a:bodyPr>
          <a:lstStyle/>
          <a:p>
            <a:pPr marL="342900" indent="-342900">
              <a:buFont typeface="Arial" panose="020B0604020202020204" pitchFamily="34" charset="0"/>
              <a:buChar char="•"/>
            </a:pPr>
            <a:r>
              <a:rPr lang="hu-HU" sz="2400" b="1" i="1" dirty="0">
                <a:solidFill>
                  <a:schemeClr val="accent6">
                    <a:lumMod val="60000"/>
                    <a:lumOff val="40000"/>
                  </a:schemeClr>
                </a:solidFill>
              </a:rPr>
              <a:t>BETTER SOLUTION</a:t>
            </a:r>
            <a:r>
              <a:rPr lang="hu-HU" sz="2400" i="1" dirty="0">
                <a:solidFill>
                  <a:schemeClr val="tx1">
                    <a:lumMod val="50000"/>
                    <a:lumOff val="50000"/>
                  </a:schemeClr>
                </a:solidFill>
              </a:rPr>
              <a:t>: g</a:t>
            </a:r>
            <a:r>
              <a:rPr lang="en-GB" sz="2400" i="1" dirty="0">
                <a:solidFill>
                  <a:schemeClr val="tx1">
                    <a:lumMod val="50000"/>
                    <a:lumOff val="50000"/>
                  </a:schemeClr>
                </a:solidFill>
              </a:rPr>
              <a:t>row a large tree and then prune it back to create a smaller subtree</a:t>
            </a:r>
            <a:r>
              <a:rPr lang="hu-HU" sz="2400" i="1" dirty="0">
                <a:solidFill>
                  <a:schemeClr val="tx1">
                    <a:lumMod val="50000"/>
                    <a:lumOff val="50000"/>
                  </a:schemeClr>
                </a:solidFill>
              </a:rPr>
              <a:t> (weakest link pruning)</a:t>
            </a:r>
            <a:endParaRPr lang="hu-HU" sz="2400" b="1" i="1" dirty="0">
              <a:solidFill>
                <a:schemeClr val="tx1">
                  <a:lumMod val="50000"/>
                  <a:lumOff val="50000"/>
                </a:schemeClr>
              </a:solidFill>
            </a:endParaRPr>
          </a:p>
        </p:txBody>
      </p:sp>
    </p:spTree>
    <p:extLst>
      <p:ext uri="{BB962C8B-B14F-4D97-AF65-F5344CB8AC3E}">
        <p14:creationId xmlns:p14="http://schemas.microsoft.com/office/powerpoint/2010/main" val="35047476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500" fill="hold"/>
                                        <p:tgtEl>
                                          <p:spTgt spid="54"/>
                                        </p:tgtEl>
                                        <p:attrNameLst>
                                          <p:attrName>ppt_w</p:attrName>
                                        </p:attrNameLst>
                                      </p:cBhvr>
                                      <p:tavLst>
                                        <p:tav tm="0">
                                          <p:val>
                                            <p:fltVal val="0"/>
                                          </p:val>
                                        </p:tav>
                                        <p:tav tm="100000">
                                          <p:val>
                                            <p:strVal val="#ppt_w"/>
                                          </p:val>
                                        </p:tav>
                                      </p:tavLst>
                                    </p:anim>
                                    <p:anim calcmode="lin" valueType="num">
                                      <p:cBhvr>
                                        <p:cTn id="29" dur="500" fill="hold"/>
                                        <p:tgtEl>
                                          <p:spTgt spid="54"/>
                                        </p:tgtEl>
                                        <p:attrNameLst>
                                          <p:attrName>ppt_h</p:attrName>
                                        </p:attrNameLst>
                                      </p:cBhvr>
                                      <p:tavLst>
                                        <p:tav tm="0">
                                          <p:val>
                                            <p:fltVal val="0"/>
                                          </p:val>
                                        </p:tav>
                                        <p:tav tm="100000">
                                          <p:val>
                                            <p:strVal val="#ppt_h"/>
                                          </p:val>
                                        </p:tav>
                                      </p:tavLst>
                                    </p:anim>
                                    <p:animEffect transition="in" filter="fade">
                                      <p:cBhvr>
                                        <p:cTn id="30"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 grpId="0"/>
      <p:bldP spid="52" grpId="0"/>
      <p:bldP spid="53" grpId="0"/>
      <p:bldP spid="5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p:cNvCxnSpPr/>
          <p:nvPr/>
        </p:nvCxnSpPr>
        <p:spPr>
          <a:xfrm>
            <a:off x="4806660" y="1814856"/>
            <a:ext cx="0" cy="1184857"/>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4804516" y="1814856"/>
            <a:ext cx="3155324"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7959840" y="1814856"/>
            <a:ext cx="0" cy="1184857"/>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7332531" y="3012592"/>
            <a:ext cx="1254617"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332531" y="3012592"/>
            <a:ext cx="0" cy="714779"/>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8587148" y="3012592"/>
            <a:ext cx="0" cy="714779"/>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6705223" y="3727371"/>
            <a:ext cx="1254617"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6705223" y="3727371"/>
            <a:ext cx="0" cy="714779"/>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959840" y="3727371"/>
            <a:ext cx="0" cy="714779"/>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7332531" y="4442150"/>
            <a:ext cx="1254617"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7332531" y="4442150"/>
            <a:ext cx="0" cy="476515"/>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p:nvPr/>
        </p:nvCxnSpPr>
        <p:spPr>
          <a:xfrm>
            <a:off x="8587148" y="4442150"/>
            <a:ext cx="0" cy="540909"/>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743894" y="3012592"/>
            <a:ext cx="0" cy="1184857"/>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2741750" y="3012592"/>
            <a:ext cx="3155324"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897074" y="3012592"/>
            <a:ext cx="0" cy="1184857"/>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a:off x="5269765" y="4197449"/>
            <a:ext cx="1254617"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269765" y="4197449"/>
            <a:ext cx="0" cy="476515"/>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a:off x="6524382" y="4197449"/>
            <a:ext cx="0" cy="540909"/>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3" name="TextBox 42"/>
          <p:cNvSpPr txBox="1"/>
          <p:nvPr/>
        </p:nvSpPr>
        <p:spPr>
          <a:xfrm>
            <a:off x="4672886" y="5348487"/>
            <a:ext cx="2846228" cy="523220"/>
          </a:xfrm>
          <a:prstGeom prst="rect">
            <a:avLst/>
          </a:prstGeom>
          <a:noFill/>
        </p:spPr>
        <p:txBody>
          <a:bodyPr wrap="none" rtlCol="0">
            <a:spAutoFit/>
          </a:bodyPr>
          <a:lstStyle/>
          <a:p>
            <a:r>
              <a:rPr lang="hu-HU" sz="2800" b="1" i="1" dirty="0">
                <a:solidFill>
                  <a:schemeClr val="tx1">
                    <a:lumMod val="50000"/>
                    <a:lumOff val="50000"/>
                  </a:schemeClr>
                </a:solidFill>
              </a:rPr>
              <a:t>BEFORE PRUNING</a:t>
            </a:r>
          </a:p>
        </p:txBody>
      </p:sp>
    </p:spTree>
    <p:extLst>
      <p:ext uri="{BB962C8B-B14F-4D97-AF65-F5344CB8AC3E}">
        <p14:creationId xmlns:p14="http://schemas.microsoft.com/office/powerpoint/2010/main" val="306692882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TextBox 42"/>
          <p:cNvSpPr txBox="1"/>
          <p:nvPr/>
        </p:nvSpPr>
        <p:spPr>
          <a:xfrm>
            <a:off x="4780576" y="5143488"/>
            <a:ext cx="2630848" cy="523220"/>
          </a:xfrm>
          <a:prstGeom prst="rect">
            <a:avLst/>
          </a:prstGeom>
          <a:noFill/>
        </p:spPr>
        <p:txBody>
          <a:bodyPr wrap="none" rtlCol="0">
            <a:spAutoFit/>
          </a:bodyPr>
          <a:lstStyle/>
          <a:p>
            <a:r>
              <a:rPr lang="hu-HU" sz="2800" b="1" i="1" dirty="0">
                <a:solidFill>
                  <a:schemeClr val="tx1">
                    <a:lumMod val="50000"/>
                    <a:lumOff val="50000"/>
                  </a:schemeClr>
                </a:solidFill>
              </a:rPr>
              <a:t>AFTER PRUNING</a:t>
            </a:r>
          </a:p>
        </p:txBody>
      </p:sp>
      <p:cxnSp>
        <p:nvCxnSpPr>
          <p:cNvPr id="24" name="Straight Connector 23"/>
          <p:cNvCxnSpPr/>
          <p:nvPr/>
        </p:nvCxnSpPr>
        <p:spPr>
          <a:xfrm>
            <a:off x="4908995" y="2060619"/>
            <a:ext cx="0" cy="1184857"/>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4906851" y="2060619"/>
            <a:ext cx="3155324"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8062175" y="2060619"/>
            <a:ext cx="0" cy="1184857"/>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a:off x="7434866" y="3258355"/>
            <a:ext cx="1254617"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7434866" y="3258355"/>
            <a:ext cx="0" cy="714779"/>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8689483" y="3258355"/>
            <a:ext cx="0" cy="714779"/>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a:off x="2846229" y="3258355"/>
            <a:ext cx="0" cy="1184857"/>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2844085" y="3258355"/>
            <a:ext cx="3155324" cy="0"/>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a:off x="5999409" y="3258355"/>
            <a:ext cx="0" cy="1184857"/>
          </a:xfrm>
          <a:prstGeom prst="line">
            <a:avLst/>
          </a:prstGeom>
          <a:ln w="57150">
            <a:solidFill>
              <a:schemeClr val="accent4">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40729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33FFF-CC86-91B1-91B1-D065B23F116F}"/>
            </a:ext>
          </a:extLst>
        </p:cNvPr>
        <p:cNvGrpSpPr/>
        <p:nvPr/>
      </p:nvGrpSpPr>
      <p:grpSpPr>
        <a:xfrm>
          <a:off x="0" y="0"/>
          <a:ext cx="0" cy="0"/>
          <a:chOff x="0" y="0"/>
          <a:chExt cx="0" cy="0"/>
        </a:xfrm>
      </p:grpSpPr>
      <p:grpSp>
        <p:nvGrpSpPr>
          <p:cNvPr id="3" name="Group 2">
            <a:extLst>
              <a:ext uri="{FF2B5EF4-FFF2-40B4-BE49-F238E27FC236}">
                <a16:creationId xmlns:a16="http://schemas.microsoft.com/office/drawing/2014/main" id="{4A3B3D5D-B522-EB25-E5F0-85BFC685C551}"/>
              </a:ext>
            </a:extLst>
          </p:cNvPr>
          <p:cNvGrpSpPr/>
          <p:nvPr/>
        </p:nvGrpSpPr>
        <p:grpSpPr>
          <a:xfrm>
            <a:off x="441963" y="1804425"/>
            <a:ext cx="3782812" cy="1979270"/>
            <a:chOff x="441963" y="1804425"/>
            <a:chExt cx="3782812" cy="1979270"/>
          </a:xfrm>
          <a:scene3d>
            <a:camera prst="isometricRightUp"/>
            <a:lightRig rig="threePt" dir="t"/>
          </a:scene3d>
        </p:grpSpPr>
        <p:sp>
          <p:nvSpPr>
            <p:cNvPr id="22" name="Rectangle: Rounded Corners 21">
              <a:extLst>
                <a:ext uri="{FF2B5EF4-FFF2-40B4-BE49-F238E27FC236}">
                  <a16:creationId xmlns:a16="http://schemas.microsoft.com/office/drawing/2014/main" id="{B08E85D5-20F5-A379-97E7-6D563E2B0683}"/>
                </a:ext>
              </a:extLst>
            </p:cNvPr>
            <p:cNvSpPr/>
            <p:nvPr/>
          </p:nvSpPr>
          <p:spPr>
            <a:xfrm>
              <a:off x="441963" y="1804425"/>
              <a:ext cx="3782812" cy="1979270"/>
            </a:xfrm>
            <a:prstGeom prst="round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Oval 4">
              <a:extLst>
                <a:ext uri="{FF2B5EF4-FFF2-40B4-BE49-F238E27FC236}">
                  <a16:creationId xmlns:a16="http://schemas.microsoft.com/office/drawing/2014/main" id="{ACE42575-1310-B6D7-007E-5258E8D3D12F}"/>
                </a:ext>
              </a:extLst>
            </p:cNvPr>
            <p:cNvSpPr/>
            <p:nvPr/>
          </p:nvSpPr>
          <p:spPr>
            <a:xfrm>
              <a:off x="2764808" y="3204939"/>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6" name="Oval 5">
              <a:extLst>
                <a:ext uri="{FF2B5EF4-FFF2-40B4-BE49-F238E27FC236}">
                  <a16:creationId xmlns:a16="http://schemas.microsoft.com/office/drawing/2014/main" id="{48A3005A-FB24-F2F7-EE44-1395EA9D0A46}"/>
                </a:ext>
              </a:extLst>
            </p:cNvPr>
            <p:cNvSpPr/>
            <p:nvPr/>
          </p:nvSpPr>
          <p:spPr>
            <a:xfrm>
              <a:off x="2150345"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7" name="Oval 6">
              <a:extLst>
                <a:ext uri="{FF2B5EF4-FFF2-40B4-BE49-F238E27FC236}">
                  <a16:creationId xmlns:a16="http://schemas.microsoft.com/office/drawing/2014/main" id="{F08D93B8-BC34-3A58-F53B-57EE209CA1F0}"/>
                </a:ext>
              </a:extLst>
            </p:cNvPr>
            <p:cNvSpPr/>
            <p:nvPr/>
          </p:nvSpPr>
          <p:spPr>
            <a:xfrm>
              <a:off x="3714242"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8" name="Straight Arrow Connector 7">
              <a:extLst>
                <a:ext uri="{FF2B5EF4-FFF2-40B4-BE49-F238E27FC236}">
                  <a16:creationId xmlns:a16="http://schemas.microsoft.com/office/drawing/2014/main" id="{EB762848-56FB-E34B-EA8F-C53E6B155FB1}"/>
                </a:ext>
              </a:extLst>
            </p:cNvPr>
            <p:cNvCxnSpPr>
              <a:cxnSpLocks/>
              <a:endCxn id="19" idx="0"/>
            </p:cNvCxnSpPr>
            <p:nvPr/>
          </p:nvCxnSpPr>
          <p:spPr>
            <a:xfrm flipH="1">
              <a:off x="1201644" y="2200080"/>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BEA8030-B295-D3DA-FD24-843CAA2C08DC}"/>
                </a:ext>
              </a:extLst>
            </p:cNvPr>
            <p:cNvCxnSpPr>
              <a:cxnSpLocks/>
              <a:stCxn id="13" idx="0"/>
              <a:endCxn id="6" idx="0"/>
            </p:cNvCxnSpPr>
            <p:nvPr/>
          </p:nvCxnSpPr>
          <p:spPr>
            <a:xfrm>
              <a:off x="2321696" y="2020977"/>
              <a:ext cx="0" cy="50610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7FA861B-A2FA-10E4-6B2D-5DA82A5AF24B}"/>
                </a:ext>
              </a:extLst>
            </p:cNvPr>
            <p:cNvCxnSpPr>
              <a:cxnSpLocks/>
              <a:endCxn id="7" idx="0"/>
            </p:cNvCxnSpPr>
            <p:nvPr/>
          </p:nvCxnSpPr>
          <p:spPr>
            <a:xfrm>
              <a:off x="3363809" y="2706183"/>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1BF6792-1DB4-584C-53EF-45AD26A12FDC}"/>
                </a:ext>
              </a:extLst>
            </p:cNvPr>
            <p:cNvCxnSpPr>
              <a:cxnSpLocks/>
              <a:endCxn id="5" idx="0"/>
            </p:cNvCxnSpPr>
            <p:nvPr/>
          </p:nvCxnSpPr>
          <p:spPr>
            <a:xfrm flipH="1">
              <a:off x="2936159" y="2706183"/>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26DC71D-DBAF-760D-D9A4-377E7F9DB254}"/>
                </a:ext>
              </a:extLst>
            </p:cNvPr>
            <p:cNvCxnSpPr>
              <a:cxnSpLocks/>
              <a:endCxn id="14" idx="0"/>
            </p:cNvCxnSpPr>
            <p:nvPr/>
          </p:nvCxnSpPr>
          <p:spPr>
            <a:xfrm>
              <a:off x="2296459" y="2200080"/>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 name="Oval 12">
              <a:extLst>
                <a:ext uri="{FF2B5EF4-FFF2-40B4-BE49-F238E27FC236}">
                  <a16:creationId xmlns:a16="http://schemas.microsoft.com/office/drawing/2014/main" id="{1108DA15-8FBC-F450-3A6B-8658FF969731}"/>
                </a:ext>
              </a:extLst>
            </p:cNvPr>
            <p:cNvSpPr/>
            <p:nvPr/>
          </p:nvSpPr>
          <p:spPr>
            <a:xfrm>
              <a:off x="2150345" y="202097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4" name="Oval 13">
              <a:extLst>
                <a:ext uri="{FF2B5EF4-FFF2-40B4-BE49-F238E27FC236}">
                  <a16:creationId xmlns:a16="http://schemas.microsoft.com/office/drawing/2014/main" id="{26B92524-0A50-57B3-111D-B0C984C8DD75}"/>
                </a:ext>
              </a:extLst>
            </p:cNvPr>
            <p:cNvSpPr/>
            <p:nvPr/>
          </p:nvSpPr>
          <p:spPr>
            <a:xfrm>
              <a:off x="3192459"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5" name="Oval 14">
              <a:extLst>
                <a:ext uri="{FF2B5EF4-FFF2-40B4-BE49-F238E27FC236}">
                  <a16:creationId xmlns:a16="http://schemas.microsoft.com/office/drawing/2014/main" id="{1B6EF66C-8C53-850A-D007-4309BBD21E33}"/>
                </a:ext>
              </a:extLst>
            </p:cNvPr>
            <p:cNvSpPr/>
            <p:nvPr/>
          </p:nvSpPr>
          <p:spPr>
            <a:xfrm>
              <a:off x="608563"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6" name="Oval 15">
              <a:extLst>
                <a:ext uri="{FF2B5EF4-FFF2-40B4-BE49-F238E27FC236}">
                  <a16:creationId xmlns:a16="http://schemas.microsoft.com/office/drawing/2014/main" id="{D37CE3C3-397D-FEFF-2044-D139D4D5AAC0}"/>
                </a:ext>
              </a:extLst>
            </p:cNvPr>
            <p:cNvSpPr/>
            <p:nvPr/>
          </p:nvSpPr>
          <p:spPr>
            <a:xfrm>
              <a:off x="1557997"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7" name="Straight Arrow Connector 16">
              <a:extLst>
                <a:ext uri="{FF2B5EF4-FFF2-40B4-BE49-F238E27FC236}">
                  <a16:creationId xmlns:a16="http://schemas.microsoft.com/office/drawing/2014/main" id="{2022C136-4DC7-685C-CF35-D9CF2CB44F8B}"/>
                </a:ext>
              </a:extLst>
            </p:cNvPr>
            <p:cNvCxnSpPr>
              <a:cxnSpLocks/>
              <a:endCxn id="16" idx="0"/>
            </p:cNvCxnSpPr>
            <p:nvPr/>
          </p:nvCxnSpPr>
          <p:spPr>
            <a:xfrm>
              <a:off x="1207564" y="2706182"/>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212A094C-730B-3E14-B88B-FA2ABE292D1F}"/>
                </a:ext>
              </a:extLst>
            </p:cNvPr>
            <p:cNvCxnSpPr>
              <a:cxnSpLocks/>
              <a:endCxn id="15" idx="0"/>
            </p:cNvCxnSpPr>
            <p:nvPr/>
          </p:nvCxnSpPr>
          <p:spPr>
            <a:xfrm flipH="1">
              <a:off x="779914" y="2706182"/>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AAEB1E52-B7B6-7599-6583-B52E987FFFD7}"/>
                </a:ext>
              </a:extLst>
            </p:cNvPr>
            <p:cNvSpPr/>
            <p:nvPr/>
          </p:nvSpPr>
          <p:spPr>
            <a:xfrm>
              <a:off x="1030293"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20" name="Oval 19">
              <a:extLst>
                <a:ext uri="{FF2B5EF4-FFF2-40B4-BE49-F238E27FC236}">
                  <a16:creationId xmlns:a16="http://schemas.microsoft.com/office/drawing/2014/main" id="{F20E894D-58C6-1A33-5A33-F87D730FF51E}"/>
                </a:ext>
              </a:extLst>
            </p:cNvPr>
            <p:cNvSpPr/>
            <p:nvPr/>
          </p:nvSpPr>
          <p:spPr>
            <a:xfrm>
              <a:off x="2150345"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21" name="Straight Arrow Connector 20">
              <a:extLst>
                <a:ext uri="{FF2B5EF4-FFF2-40B4-BE49-F238E27FC236}">
                  <a16:creationId xmlns:a16="http://schemas.microsoft.com/office/drawing/2014/main" id="{BE124D20-F5D0-88E6-AFC7-5C661CBB6BBE}"/>
                </a:ext>
              </a:extLst>
            </p:cNvPr>
            <p:cNvCxnSpPr>
              <a:cxnSpLocks/>
              <a:endCxn id="20" idx="0"/>
            </p:cNvCxnSpPr>
            <p:nvPr/>
          </p:nvCxnSpPr>
          <p:spPr>
            <a:xfrm>
              <a:off x="2321695" y="2869781"/>
              <a:ext cx="1" cy="3351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51" name="TextBox 50">
            <a:extLst>
              <a:ext uri="{FF2B5EF4-FFF2-40B4-BE49-F238E27FC236}">
                <a16:creationId xmlns:a16="http://schemas.microsoft.com/office/drawing/2014/main" id="{B520FA9E-DD09-6E32-6FE0-943CB451A92B}"/>
              </a:ext>
            </a:extLst>
          </p:cNvPr>
          <p:cNvSpPr txBox="1"/>
          <p:nvPr/>
        </p:nvSpPr>
        <p:spPr>
          <a:xfrm>
            <a:off x="5831243" y="772433"/>
            <a:ext cx="5695788" cy="1569660"/>
          </a:xfrm>
          <a:prstGeom prst="rect">
            <a:avLst/>
          </a:prstGeom>
          <a:noFill/>
        </p:spPr>
        <p:txBody>
          <a:bodyPr wrap="square" rtlCol="0">
            <a:spAutoFit/>
          </a:bodyPr>
          <a:lstStyle/>
          <a:p>
            <a:pPr marL="342900" indent="-342900">
              <a:buFont typeface="Arial" panose="020B0604020202020204" pitchFamily="34" charset="0"/>
              <a:buChar char="•"/>
            </a:pPr>
            <a:r>
              <a:rPr lang="hu-HU" sz="2400" i="1" dirty="0">
                <a:solidFill>
                  <a:schemeClr val="tx1">
                    <a:lumMod val="50000"/>
                    <a:lumOff val="50000"/>
                  </a:schemeClr>
                </a:solidFill>
              </a:rPr>
              <a:t>bagging or bootstrap aggregation is about </a:t>
            </a:r>
            <a:r>
              <a:rPr lang="hu-HU" sz="2400" b="1" i="1" dirty="0">
                <a:solidFill>
                  <a:schemeClr val="tx1">
                    <a:lumMod val="50000"/>
                    <a:lumOff val="50000"/>
                  </a:schemeClr>
                </a:solidFill>
                <a:sym typeface="Wingdings" panose="05000000000000000000" pitchFamily="2" charset="2"/>
              </a:rPr>
              <a:t>combining weak learners </a:t>
            </a:r>
            <a:r>
              <a:rPr lang="hu-HU" sz="2400" i="1" dirty="0">
                <a:solidFill>
                  <a:schemeClr val="tx1">
                    <a:lumMod val="50000"/>
                    <a:lumOff val="50000"/>
                  </a:schemeClr>
                </a:solidFill>
                <a:sym typeface="Wingdings" panose="05000000000000000000" pitchFamily="2" charset="2"/>
              </a:rPr>
              <a:t>that can prove to be an extremely powerful classifier („wisdom of the crowd)</a:t>
            </a:r>
            <a:endParaRPr lang="hu-HU" sz="2400" b="1" i="1" dirty="0">
              <a:solidFill>
                <a:schemeClr val="tx1">
                  <a:lumMod val="50000"/>
                  <a:lumOff val="50000"/>
                </a:schemeClr>
              </a:solidFill>
            </a:endParaRPr>
          </a:p>
        </p:txBody>
      </p:sp>
      <p:sp>
        <p:nvSpPr>
          <p:cNvPr id="52" name="TextBox 51">
            <a:extLst>
              <a:ext uri="{FF2B5EF4-FFF2-40B4-BE49-F238E27FC236}">
                <a16:creationId xmlns:a16="http://schemas.microsoft.com/office/drawing/2014/main" id="{C869082B-BEE1-9295-6AE2-AFC163CDC653}"/>
              </a:ext>
            </a:extLst>
          </p:cNvPr>
          <p:cNvSpPr txBox="1"/>
          <p:nvPr/>
        </p:nvSpPr>
        <p:spPr>
          <a:xfrm>
            <a:off x="5831243" y="2532900"/>
            <a:ext cx="5695788" cy="1569660"/>
          </a:xfrm>
          <a:prstGeom prst="rect">
            <a:avLst/>
          </a:prstGeom>
          <a:noFill/>
        </p:spPr>
        <p:txBody>
          <a:bodyPr wrap="square" rtlCol="0">
            <a:spAutoFit/>
          </a:bodyPr>
          <a:lstStyle/>
          <a:p>
            <a:pPr marL="342900" indent="-342900">
              <a:buFont typeface="Arial" panose="020B0604020202020204" pitchFamily="34" charset="0"/>
              <a:buChar char="•"/>
            </a:pPr>
            <a:r>
              <a:rPr lang="hu-HU" sz="2400" i="1" dirty="0">
                <a:solidFill>
                  <a:schemeClr val="tx1">
                    <a:lumMod val="50000"/>
                    <a:lumOff val="50000"/>
                  </a:schemeClr>
                </a:solidFill>
              </a:rPr>
              <a:t>t</a:t>
            </a:r>
            <a:r>
              <a:rPr lang="en-GB" sz="2400" i="1" dirty="0">
                <a:solidFill>
                  <a:schemeClr val="tx1">
                    <a:lumMod val="50000"/>
                    <a:lumOff val="50000"/>
                  </a:schemeClr>
                </a:solidFill>
              </a:rPr>
              <a:t>he basic idea is to </a:t>
            </a:r>
            <a:r>
              <a:rPr lang="en-GB" sz="2400" b="1" i="1" dirty="0">
                <a:solidFill>
                  <a:schemeClr val="tx1">
                    <a:lumMod val="50000"/>
                    <a:lumOff val="50000"/>
                  </a:schemeClr>
                </a:solidFill>
              </a:rPr>
              <a:t>train multiple instances of the same model </a:t>
            </a:r>
            <a:r>
              <a:rPr lang="en-GB" sz="2400" i="1" dirty="0">
                <a:solidFill>
                  <a:schemeClr val="tx1">
                    <a:lumMod val="50000"/>
                    <a:lumOff val="50000"/>
                  </a:schemeClr>
                </a:solidFill>
              </a:rPr>
              <a:t>on different subsets of the data and then combine their predictions</a:t>
            </a:r>
            <a:endParaRPr lang="hu-HU" sz="2400" b="1" i="1" dirty="0">
              <a:solidFill>
                <a:schemeClr val="tx1">
                  <a:lumMod val="50000"/>
                  <a:lumOff val="50000"/>
                </a:schemeClr>
              </a:solidFill>
            </a:endParaRPr>
          </a:p>
        </p:txBody>
      </p:sp>
      <p:sp>
        <p:nvSpPr>
          <p:cNvPr id="53" name="TextBox 52">
            <a:extLst>
              <a:ext uri="{FF2B5EF4-FFF2-40B4-BE49-F238E27FC236}">
                <a16:creationId xmlns:a16="http://schemas.microsoft.com/office/drawing/2014/main" id="{A38D4E8F-269F-1DDE-DEEB-A57D787D6063}"/>
              </a:ext>
            </a:extLst>
          </p:cNvPr>
          <p:cNvSpPr txBox="1"/>
          <p:nvPr/>
        </p:nvSpPr>
        <p:spPr>
          <a:xfrm>
            <a:off x="5831243" y="4293367"/>
            <a:ext cx="5369689" cy="830997"/>
          </a:xfrm>
          <a:prstGeom prst="rect">
            <a:avLst/>
          </a:prstGeom>
          <a:noFill/>
        </p:spPr>
        <p:txBody>
          <a:bodyPr wrap="square" rtlCol="0">
            <a:spAutoFit/>
          </a:bodyPr>
          <a:lstStyle/>
          <a:p>
            <a:pPr marL="342900" indent="-342900">
              <a:buFont typeface="Arial" panose="020B0604020202020204" pitchFamily="34" charset="0"/>
              <a:buChar char="•"/>
            </a:pPr>
            <a:r>
              <a:rPr lang="hu-HU" sz="2400" i="1" dirty="0">
                <a:solidFill>
                  <a:schemeClr val="tx1">
                    <a:lumMod val="50000"/>
                    <a:lumOff val="50000"/>
                  </a:schemeClr>
                </a:solidFill>
              </a:rPr>
              <a:t>usually we use </a:t>
            </a:r>
            <a:r>
              <a:rPr lang="hu-HU" sz="2400" b="1" i="1" dirty="0">
                <a:solidFill>
                  <a:schemeClr val="tx1">
                    <a:lumMod val="50000"/>
                    <a:lumOff val="50000"/>
                  </a:schemeClr>
                </a:solidFill>
              </a:rPr>
              <a:t>decision chunks </a:t>
            </a:r>
            <a:r>
              <a:rPr lang="hu-HU" sz="2400" i="1" dirty="0">
                <a:solidFill>
                  <a:schemeClr val="tx1">
                    <a:lumMod val="50000"/>
                    <a:lumOff val="50000"/>
                  </a:schemeClr>
                </a:solidFill>
              </a:rPr>
              <a:t>that are decision trees with depth </a:t>
            </a:r>
            <a:r>
              <a:rPr lang="hu-HU" sz="2400" b="1" i="1" dirty="0">
                <a:solidFill>
                  <a:schemeClr val="tx1">
                    <a:lumMod val="50000"/>
                    <a:lumOff val="50000"/>
                  </a:schemeClr>
                </a:solidFill>
              </a:rPr>
              <a:t>1</a:t>
            </a:r>
            <a:endParaRPr lang="hu-HU" sz="2400" i="1" dirty="0">
              <a:solidFill>
                <a:schemeClr val="tx1">
                  <a:lumMod val="50000"/>
                  <a:lumOff val="50000"/>
                </a:schemeClr>
              </a:solidFill>
            </a:endParaRPr>
          </a:p>
        </p:txBody>
      </p:sp>
      <p:grpSp>
        <p:nvGrpSpPr>
          <p:cNvPr id="4" name="Group 3">
            <a:extLst>
              <a:ext uri="{FF2B5EF4-FFF2-40B4-BE49-F238E27FC236}">
                <a16:creationId xmlns:a16="http://schemas.microsoft.com/office/drawing/2014/main" id="{CB68A4D4-5283-3316-20BB-A32C99E7EF85}"/>
              </a:ext>
            </a:extLst>
          </p:cNvPr>
          <p:cNvGrpSpPr/>
          <p:nvPr/>
        </p:nvGrpSpPr>
        <p:grpSpPr>
          <a:xfrm>
            <a:off x="594363" y="1956825"/>
            <a:ext cx="3782812" cy="1979270"/>
            <a:chOff x="441963" y="1804425"/>
            <a:chExt cx="3782812" cy="1979270"/>
          </a:xfrm>
          <a:scene3d>
            <a:camera prst="isometricRightUp"/>
            <a:lightRig rig="threePt" dir="t"/>
          </a:scene3d>
        </p:grpSpPr>
        <p:sp>
          <p:nvSpPr>
            <p:cNvPr id="23" name="Rectangle: Rounded Corners 22">
              <a:extLst>
                <a:ext uri="{FF2B5EF4-FFF2-40B4-BE49-F238E27FC236}">
                  <a16:creationId xmlns:a16="http://schemas.microsoft.com/office/drawing/2014/main" id="{C70BB870-C9D6-82E1-0213-2B7A75C4D561}"/>
                </a:ext>
              </a:extLst>
            </p:cNvPr>
            <p:cNvSpPr/>
            <p:nvPr/>
          </p:nvSpPr>
          <p:spPr>
            <a:xfrm>
              <a:off x="441963" y="1804425"/>
              <a:ext cx="3782812" cy="1979270"/>
            </a:xfrm>
            <a:prstGeom prst="round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Oval 23">
              <a:extLst>
                <a:ext uri="{FF2B5EF4-FFF2-40B4-BE49-F238E27FC236}">
                  <a16:creationId xmlns:a16="http://schemas.microsoft.com/office/drawing/2014/main" id="{FB068B8D-1DDA-9C51-EEBD-ED46533C7767}"/>
                </a:ext>
              </a:extLst>
            </p:cNvPr>
            <p:cNvSpPr/>
            <p:nvPr/>
          </p:nvSpPr>
          <p:spPr>
            <a:xfrm>
              <a:off x="2764808" y="3204939"/>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26" name="Oval 25">
              <a:extLst>
                <a:ext uri="{FF2B5EF4-FFF2-40B4-BE49-F238E27FC236}">
                  <a16:creationId xmlns:a16="http://schemas.microsoft.com/office/drawing/2014/main" id="{F49970FC-70F2-454A-4B0B-D9724631D708}"/>
                </a:ext>
              </a:extLst>
            </p:cNvPr>
            <p:cNvSpPr/>
            <p:nvPr/>
          </p:nvSpPr>
          <p:spPr>
            <a:xfrm>
              <a:off x="2150345"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27" name="Oval 26">
              <a:extLst>
                <a:ext uri="{FF2B5EF4-FFF2-40B4-BE49-F238E27FC236}">
                  <a16:creationId xmlns:a16="http://schemas.microsoft.com/office/drawing/2014/main" id="{5C8E13F7-C400-0DD5-A0C3-1E806CD23BCB}"/>
                </a:ext>
              </a:extLst>
            </p:cNvPr>
            <p:cNvSpPr/>
            <p:nvPr/>
          </p:nvSpPr>
          <p:spPr>
            <a:xfrm>
              <a:off x="3714242"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29" name="Straight Arrow Connector 28">
              <a:extLst>
                <a:ext uri="{FF2B5EF4-FFF2-40B4-BE49-F238E27FC236}">
                  <a16:creationId xmlns:a16="http://schemas.microsoft.com/office/drawing/2014/main" id="{18516802-083A-CE2D-C65A-36DCC542B64C}"/>
                </a:ext>
              </a:extLst>
            </p:cNvPr>
            <p:cNvCxnSpPr>
              <a:cxnSpLocks/>
              <a:endCxn id="55" idx="0"/>
            </p:cNvCxnSpPr>
            <p:nvPr/>
          </p:nvCxnSpPr>
          <p:spPr>
            <a:xfrm flipH="1">
              <a:off x="1201644" y="2200080"/>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0E63D585-7C81-8F03-F1F6-C879A15E83C0}"/>
                </a:ext>
              </a:extLst>
            </p:cNvPr>
            <p:cNvCxnSpPr>
              <a:cxnSpLocks/>
              <a:stCxn id="39" idx="0"/>
              <a:endCxn id="26" idx="0"/>
            </p:cNvCxnSpPr>
            <p:nvPr/>
          </p:nvCxnSpPr>
          <p:spPr>
            <a:xfrm>
              <a:off x="2321696" y="2020977"/>
              <a:ext cx="0" cy="50610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08CFFD6-D2B2-F4F6-90A7-4EBFF3034DB2}"/>
                </a:ext>
              </a:extLst>
            </p:cNvPr>
            <p:cNvCxnSpPr>
              <a:cxnSpLocks/>
              <a:endCxn id="27" idx="0"/>
            </p:cNvCxnSpPr>
            <p:nvPr/>
          </p:nvCxnSpPr>
          <p:spPr>
            <a:xfrm>
              <a:off x="3363809" y="2706183"/>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3A5BE80-27F6-B92C-AA5B-48EEE25A37CC}"/>
                </a:ext>
              </a:extLst>
            </p:cNvPr>
            <p:cNvCxnSpPr>
              <a:cxnSpLocks/>
              <a:endCxn id="24" idx="0"/>
            </p:cNvCxnSpPr>
            <p:nvPr/>
          </p:nvCxnSpPr>
          <p:spPr>
            <a:xfrm flipH="1">
              <a:off x="2936159" y="2706183"/>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5F38268-C0D2-2B09-F916-4851204E0BEA}"/>
                </a:ext>
              </a:extLst>
            </p:cNvPr>
            <p:cNvCxnSpPr>
              <a:cxnSpLocks/>
              <a:endCxn id="40" idx="0"/>
            </p:cNvCxnSpPr>
            <p:nvPr/>
          </p:nvCxnSpPr>
          <p:spPr>
            <a:xfrm>
              <a:off x="2296459" y="2200080"/>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9" name="Oval 38">
              <a:extLst>
                <a:ext uri="{FF2B5EF4-FFF2-40B4-BE49-F238E27FC236}">
                  <a16:creationId xmlns:a16="http://schemas.microsoft.com/office/drawing/2014/main" id="{89C27448-002F-D3AA-6F05-D519A3344A80}"/>
                </a:ext>
              </a:extLst>
            </p:cNvPr>
            <p:cNvSpPr/>
            <p:nvPr/>
          </p:nvSpPr>
          <p:spPr>
            <a:xfrm>
              <a:off x="2150345" y="202097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40" name="Oval 39">
              <a:extLst>
                <a:ext uri="{FF2B5EF4-FFF2-40B4-BE49-F238E27FC236}">
                  <a16:creationId xmlns:a16="http://schemas.microsoft.com/office/drawing/2014/main" id="{1EE3947E-F9FB-C85E-7ACB-740E8AEC840C}"/>
                </a:ext>
              </a:extLst>
            </p:cNvPr>
            <p:cNvSpPr/>
            <p:nvPr/>
          </p:nvSpPr>
          <p:spPr>
            <a:xfrm>
              <a:off x="3192459"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42" name="Oval 41">
              <a:extLst>
                <a:ext uri="{FF2B5EF4-FFF2-40B4-BE49-F238E27FC236}">
                  <a16:creationId xmlns:a16="http://schemas.microsoft.com/office/drawing/2014/main" id="{DE516E89-80C7-EB18-D7FA-E6256F042F1B}"/>
                </a:ext>
              </a:extLst>
            </p:cNvPr>
            <p:cNvSpPr/>
            <p:nvPr/>
          </p:nvSpPr>
          <p:spPr>
            <a:xfrm>
              <a:off x="608563"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43" name="Oval 42">
              <a:extLst>
                <a:ext uri="{FF2B5EF4-FFF2-40B4-BE49-F238E27FC236}">
                  <a16:creationId xmlns:a16="http://schemas.microsoft.com/office/drawing/2014/main" id="{79407D5C-F743-F449-7834-D45AC8F2A87A}"/>
                </a:ext>
              </a:extLst>
            </p:cNvPr>
            <p:cNvSpPr/>
            <p:nvPr/>
          </p:nvSpPr>
          <p:spPr>
            <a:xfrm>
              <a:off x="1557997"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48" name="Straight Arrow Connector 47">
              <a:extLst>
                <a:ext uri="{FF2B5EF4-FFF2-40B4-BE49-F238E27FC236}">
                  <a16:creationId xmlns:a16="http://schemas.microsoft.com/office/drawing/2014/main" id="{87870D6A-C58F-3701-2D68-4CE8A7F7CBA7}"/>
                </a:ext>
              </a:extLst>
            </p:cNvPr>
            <p:cNvCxnSpPr>
              <a:cxnSpLocks/>
              <a:endCxn id="43" idx="0"/>
            </p:cNvCxnSpPr>
            <p:nvPr/>
          </p:nvCxnSpPr>
          <p:spPr>
            <a:xfrm>
              <a:off x="1207564" y="2706182"/>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286F7FAA-3FA9-B54F-BD3D-788705890081}"/>
                </a:ext>
              </a:extLst>
            </p:cNvPr>
            <p:cNvCxnSpPr>
              <a:cxnSpLocks/>
              <a:endCxn id="42" idx="0"/>
            </p:cNvCxnSpPr>
            <p:nvPr/>
          </p:nvCxnSpPr>
          <p:spPr>
            <a:xfrm flipH="1">
              <a:off x="779914" y="2706182"/>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5" name="Oval 54">
              <a:extLst>
                <a:ext uri="{FF2B5EF4-FFF2-40B4-BE49-F238E27FC236}">
                  <a16:creationId xmlns:a16="http://schemas.microsoft.com/office/drawing/2014/main" id="{4DEDAD58-B371-589D-C42E-F79553678095}"/>
                </a:ext>
              </a:extLst>
            </p:cNvPr>
            <p:cNvSpPr/>
            <p:nvPr/>
          </p:nvSpPr>
          <p:spPr>
            <a:xfrm>
              <a:off x="1030293"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56" name="Oval 55">
              <a:extLst>
                <a:ext uri="{FF2B5EF4-FFF2-40B4-BE49-F238E27FC236}">
                  <a16:creationId xmlns:a16="http://schemas.microsoft.com/office/drawing/2014/main" id="{3AA30D3C-90F9-A16A-5088-8321A80710C9}"/>
                </a:ext>
              </a:extLst>
            </p:cNvPr>
            <p:cNvSpPr/>
            <p:nvPr/>
          </p:nvSpPr>
          <p:spPr>
            <a:xfrm>
              <a:off x="2150345"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57" name="Straight Arrow Connector 56">
              <a:extLst>
                <a:ext uri="{FF2B5EF4-FFF2-40B4-BE49-F238E27FC236}">
                  <a16:creationId xmlns:a16="http://schemas.microsoft.com/office/drawing/2014/main" id="{1161F94A-8558-5171-F24F-29DA3211CEEB}"/>
                </a:ext>
              </a:extLst>
            </p:cNvPr>
            <p:cNvCxnSpPr>
              <a:cxnSpLocks/>
              <a:endCxn id="56" idx="0"/>
            </p:cNvCxnSpPr>
            <p:nvPr/>
          </p:nvCxnSpPr>
          <p:spPr>
            <a:xfrm>
              <a:off x="2321695" y="2869781"/>
              <a:ext cx="1" cy="3351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8" name="Group 57">
            <a:extLst>
              <a:ext uri="{FF2B5EF4-FFF2-40B4-BE49-F238E27FC236}">
                <a16:creationId xmlns:a16="http://schemas.microsoft.com/office/drawing/2014/main" id="{1F7EF838-2B6D-4006-458B-EF78AB52F54C}"/>
              </a:ext>
            </a:extLst>
          </p:cNvPr>
          <p:cNvGrpSpPr/>
          <p:nvPr/>
        </p:nvGrpSpPr>
        <p:grpSpPr>
          <a:xfrm>
            <a:off x="746763" y="2109225"/>
            <a:ext cx="3782812" cy="1979270"/>
            <a:chOff x="441963" y="1804425"/>
            <a:chExt cx="3782812" cy="1979270"/>
          </a:xfrm>
          <a:scene3d>
            <a:camera prst="isometricRightUp"/>
            <a:lightRig rig="threePt" dir="t"/>
          </a:scene3d>
        </p:grpSpPr>
        <p:sp>
          <p:nvSpPr>
            <p:cNvPr id="59" name="Rectangle: Rounded Corners 58">
              <a:extLst>
                <a:ext uri="{FF2B5EF4-FFF2-40B4-BE49-F238E27FC236}">
                  <a16:creationId xmlns:a16="http://schemas.microsoft.com/office/drawing/2014/main" id="{740D982E-6408-AD39-ADDF-DA1883F7DF0B}"/>
                </a:ext>
              </a:extLst>
            </p:cNvPr>
            <p:cNvSpPr/>
            <p:nvPr/>
          </p:nvSpPr>
          <p:spPr>
            <a:xfrm>
              <a:off x="441963" y="1804425"/>
              <a:ext cx="3782812" cy="1979270"/>
            </a:xfrm>
            <a:prstGeom prst="round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0" name="Oval 59">
              <a:extLst>
                <a:ext uri="{FF2B5EF4-FFF2-40B4-BE49-F238E27FC236}">
                  <a16:creationId xmlns:a16="http://schemas.microsoft.com/office/drawing/2014/main" id="{432C12F5-C8EA-335D-B1DA-6C4AAEF5932C}"/>
                </a:ext>
              </a:extLst>
            </p:cNvPr>
            <p:cNvSpPr/>
            <p:nvPr/>
          </p:nvSpPr>
          <p:spPr>
            <a:xfrm>
              <a:off x="2764808" y="3204939"/>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61" name="Oval 60">
              <a:extLst>
                <a:ext uri="{FF2B5EF4-FFF2-40B4-BE49-F238E27FC236}">
                  <a16:creationId xmlns:a16="http://schemas.microsoft.com/office/drawing/2014/main" id="{9689C202-6412-6E3A-6859-94CDA3DF0BE9}"/>
                </a:ext>
              </a:extLst>
            </p:cNvPr>
            <p:cNvSpPr/>
            <p:nvPr/>
          </p:nvSpPr>
          <p:spPr>
            <a:xfrm>
              <a:off x="2150345"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62" name="Oval 61">
              <a:extLst>
                <a:ext uri="{FF2B5EF4-FFF2-40B4-BE49-F238E27FC236}">
                  <a16:creationId xmlns:a16="http://schemas.microsoft.com/office/drawing/2014/main" id="{F172DA4B-4719-876B-7B5D-BC3727214FDD}"/>
                </a:ext>
              </a:extLst>
            </p:cNvPr>
            <p:cNvSpPr/>
            <p:nvPr/>
          </p:nvSpPr>
          <p:spPr>
            <a:xfrm>
              <a:off x="3714242"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63" name="Straight Arrow Connector 62">
              <a:extLst>
                <a:ext uri="{FF2B5EF4-FFF2-40B4-BE49-F238E27FC236}">
                  <a16:creationId xmlns:a16="http://schemas.microsoft.com/office/drawing/2014/main" id="{2EDA036A-2966-4386-4CCB-2F67201161F0}"/>
                </a:ext>
              </a:extLst>
            </p:cNvPr>
            <p:cNvCxnSpPr>
              <a:cxnSpLocks/>
              <a:endCxn id="74" idx="0"/>
            </p:cNvCxnSpPr>
            <p:nvPr/>
          </p:nvCxnSpPr>
          <p:spPr>
            <a:xfrm flipH="1">
              <a:off x="1201644" y="2200080"/>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72A63119-600B-789E-1A9C-CF1FCB4C2158}"/>
                </a:ext>
              </a:extLst>
            </p:cNvPr>
            <p:cNvCxnSpPr>
              <a:cxnSpLocks/>
              <a:stCxn id="68" idx="0"/>
              <a:endCxn id="61" idx="0"/>
            </p:cNvCxnSpPr>
            <p:nvPr/>
          </p:nvCxnSpPr>
          <p:spPr>
            <a:xfrm>
              <a:off x="2321696" y="2020977"/>
              <a:ext cx="0" cy="50610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D1D2F18B-D3DE-1BE8-37FC-D1D253AAC962}"/>
                </a:ext>
              </a:extLst>
            </p:cNvPr>
            <p:cNvCxnSpPr>
              <a:cxnSpLocks/>
              <a:endCxn id="62" idx="0"/>
            </p:cNvCxnSpPr>
            <p:nvPr/>
          </p:nvCxnSpPr>
          <p:spPr>
            <a:xfrm>
              <a:off x="3363809" y="2706183"/>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673C22BB-7478-092E-CAE8-DC36F37CEC10}"/>
                </a:ext>
              </a:extLst>
            </p:cNvPr>
            <p:cNvCxnSpPr>
              <a:cxnSpLocks/>
              <a:endCxn id="60" idx="0"/>
            </p:cNvCxnSpPr>
            <p:nvPr/>
          </p:nvCxnSpPr>
          <p:spPr>
            <a:xfrm flipH="1">
              <a:off x="2936159" y="2706183"/>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BC908178-0399-3378-B0E8-AE600F813BE8}"/>
                </a:ext>
              </a:extLst>
            </p:cNvPr>
            <p:cNvCxnSpPr>
              <a:cxnSpLocks/>
              <a:endCxn id="69" idx="0"/>
            </p:cNvCxnSpPr>
            <p:nvPr/>
          </p:nvCxnSpPr>
          <p:spPr>
            <a:xfrm>
              <a:off x="2296459" y="2200080"/>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0593FB2D-5E6A-863B-4C2E-3CFD14395E53}"/>
                </a:ext>
              </a:extLst>
            </p:cNvPr>
            <p:cNvSpPr/>
            <p:nvPr/>
          </p:nvSpPr>
          <p:spPr>
            <a:xfrm>
              <a:off x="2150345" y="202097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69" name="Oval 68">
              <a:extLst>
                <a:ext uri="{FF2B5EF4-FFF2-40B4-BE49-F238E27FC236}">
                  <a16:creationId xmlns:a16="http://schemas.microsoft.com/office/drawing/2014/main" id="{5EA35D03-60F4-9141-9F47-7E574C8BA144}"/>
                </a:ext>
              </a:extLst>
            </p:cNvPr>
            <p:cNvSpPr/>
            <p:nvPr/>
          </p:nvSpPr>
          <p:spPr>
            <a:xfrm>
              <a:off x="3192459"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70" name="Oval 69">
              <a:extLst>
                <a:ext uri="{FF2B5EF4-FFF2-40B4-BE49-F238E27FC236}">
                  <a16:creationId xmlns:a16="http://schemas.microsoft.com/office/drawing/2014/main" id="{DAA8271D-5AE0-7DBF-353F-1C18D53C6434}"/>
                </a:ext>
              </a:extLst>
            </p:cNvPr>
            <p:cNvSpPr/>
            <p:nvPr/>
          </p:nvSpPr>
          <p:spPr>
            <a:xfrm>
              <a:off x="608563"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71" name="Oval 70">
              <a:extLst>
                <a:ext uri="{FF2B5EF4-FFF2-40B4-BE49-F238E27FC236}">
                  <a16:creationId xmlns:a16="http://schemas.microsoft.com/office/drawing/2014/main" id="{F2E7DFD8-9EFD-9D62-8882-8EE7E09EF79A}"/>
                </a:ext>
              </a:extLst>
            </p:cNvPr>
            <p:cNvSpPr/>
            <p:nvPr/>
          </p:nvSpPr>
          <p:spPr>
            <a:xfrm>
              <a:off x="1557997"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72" name="Straight Arrow Connector 71">
              <a:extLst>
                <a:ext uri="{FF2B5EF4-FFF2-40B4-BE49-F238E27FC236}">
                  <a16:creationId xmlns:a16="http://schemas.microsoft.com/office/drawing/2014/main" id="{1B69EDD7-B1AF-35ED-DFC6-5EF194D9A6D8}"/>
                </a:ext>
              </a:extLst>
            </p:cNvPr>
            <p:cNvCxnSpPr>
              <a:cxnSpLocks/>
              <a:endCxn id="71" idx="0"/>
            </p:cNvCxnSpPr>
            <p:nvPr/>
          </p:nvCxnSpPr>
          <p:spPr>
            <a:xfrm>
              <a:off x="1207564" y="2706182"/>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5477BDC4-5D97-9418-ED3E-2F353369DA47}"/>
                </a:ext>
              </a:extLst>
            </p:cNvPr>
            <p:cNvCxnSpPr>
              <a:cxnSpLocks/>
              <a:endCxn id="70" idx="0"/>
            </p:cNvCxnSpPr>
            <p:nvPr/>
          </p:nvCxnSpPr>
          <p:spPr>
            <a:xfrm flipH="1">
              <a:off x="779914" y="2706182"/>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4" name="Oval 73">
              <a:extLst>
                <a:ext uri="{FF2B5EF4-FFF2-40B4-BE49-F238E27FC236}">
                  <a16:creationId xmlns:a16="http://schemas.microsoft.com/office/drawing/2014/main" id="{9F63B8AA-99D3-5B82-4A42-F37C867CF277}"/>
                </a:ext>
              </a:extLst>
            </p:cNvPr>
            <p:cNvSpPr/>
            <p:nvPr/>
          </p:nvSpPr>
          <p:spPr>
            <a:xfrm>
              <a:off x="1030293"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75" name="Oval 74">
              <a:extLst>
                <a:ext uri="{FF2B5EF4-FFF2-40B4-BE49-F238E27FC236}">
                  <a16:creationId xmlns:a16="http://schemas.microsoft.com/office/drawing/2014/main" id="{B1864357-06E6-AC08-02DA-480EDA9E2398}"/>
                </a:ext>
              </a:extLst>
            </p:cNvPr>
            <p:cNvSpPr/>
            <p:nvPr/>
          </p:nvSpPr>
          <p:spPr>
            <a:xfrm>
              <a:off x="2150345"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76" name="Straight Arrow Connector 75">
              <a:extLst>
                <a:ext uri="{FF2B5EF4-FFF2-40B4-BE49-F238E27FC236}">
                  <a16:creationId xmlns:a16="http://schemas.microsoft.com/office/drawing/2014/main" id="{8813BE4E-2EA0-B703-C441-E23171516DF2}"/>
                </a:ext>
              </a:extLst>
            </p:cNvPr>
            <p:cNvCxnSpPr>
              <a:cxnSpLocks/>
              <a:endCxn id="75" idx="0"/>
            </p:cNvCxnSpPr>
            <p:nvPr/>
          </p:nvCxnSpPr>
          <p:spPr>
            <a:xfrm>
              <a:off x="2321695" y="2869781"/>
              <a:ext cx="1" cy="3351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D3390501-1A49-80AF-DD0A-13CFC2904423}"/>
              </a:ext>
            </a:extLst>
          </p:cNvPr>
          <p:cNvGrpSpPr/>
          <p:nvPr/>
        </p:nvGrpSpPr>
        <p:grpSpPr>
          <a:xfrm>
            <a:off x="899163" y="2261625"/>
            <a:ext cx="3782812" cy="1979270"/>
            <a:chOff x="441963" y="1804425"/>
            <a:chExt cx="3782812" cy="1979270"/>
          </a:xfrm>
          <a:scene3d>
            <a:camera prst="isometricRightUp"/>
            <a:lightRig rig="threePt" dir="t"/>
          </a:scene3d>
        </p:grpSpPr>
        <p:sp>
          <p:nvSpPr>
            <p:cNvPr id="78" name="Rectangle: Rounded Corners 77">
              <a:extLst>
                <a:ext uri="{FF2B5EF4-FFF2-40B4-BE49-F238E27FC236}">
                  <a16:creationId xmlns:a16="http://schemas.microsoft.com/office/drawing/2014/main" id="{9466B689-E937-91CE-0174-EDC96CD5658A}"/>
                </a:ext>
              </a:extLst>
            </p:cNvPr>
            <p:cNvSpPr/>
            <p:nvPr/>
          </p:nvSpPr>
          <p:spPr>
            <a:xfrm>
              <a:off x="441963" y="1804425"/>
              <a:ext cx="3782812" cy="1979270"/>
            </a:xfrm>
            <a:prstGeom prst="round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9" name="Oval 78">
              <a:extLst>
                <a:ext uri="{FF2B5EF4-FFF2-40B4-BE49-F238E27FC236}">
                  <a16:creationId xmlns:a16="http://schemas.microsoft.com/office/drawing/2014/main" id="{61B02326-1423-40EA-D268-EB0876EFE9AC}"/>
                </a:ext>
              </a:extLst>
            </p:cNvPr>
            <p:cNvSpPr/>
            <p:nvPr/>
          </p:nvSpPr>
          <p:spPr>
            <a:xfrm>
              <a:off x="2764808" y="3204939"/>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80" name="Oval 79">
              <a:extLst>
                <a:ext uri="{FF2B5EF4-FFF2-40B4-BE49-F238E27FC236}">
                  <a16:creationId xmlns:a16="http://schemas.microsoft.com/office/drawing/2014/main" id="{003DF6C5-48E0-E59F-F6F7-D77A7DBAEDF3}"/>
                </a:ext>
              </a:extLst>
            </p:cNvPr>
            <p:cNvSpPr/>
            <p:nvPr/>
          </p:nvSpPr>
          <p:spPr>
            <a:xfrm>
              <a:off x="2150345"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81" name="Oval 80">
              <a:extLst>
                <a:ext uri="{FF2B5EF4-FFF2-40B4-BE49-F238E27FC236}">
                  <a16:creationId xmlns:a16="http://schemas.microsoft.com/office/drawing/2014/main" id="{452D9AD0-D428-D779-7C95-A6181DA216C0}"/>
                </a:ext>
              </a:extLst>
            </p:cNvPr>
            <p:cNvSpPr/>
            <p:nvPr/>
          </p:nvSpPr>
          <p:spPr>
            <a:xfrm>
              <a:off x="3714242"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82" name="Straight Arrow Connector 81">
              <a:extLst>
                <a:ext uri="{FF2B5EF4-FFF2-40B4-BE49-F238E27FC236}">
                  <a16:creationId xmlns:a16="http://schemas.microsoft.com/office/drawing/2014/main" id="{7AE7BA53-352A-B711-7341-724B0EE73FCE}"/>
                </a:ext>
              </a:extLst>
            </p:cNvPr>
            <p:cNvCxnSpPr>
              <a:cxnSpLocks/>
              <a:endCxn id="93" idx="0"/>
            </p:cNvCxnSpPr>
            <p:nvPr/>
          </p:nvCxnSpPr>
          <p:spPr>
            <a:xfrm flipH="1">
              <a:off x="1201644" y="2200080"/>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07EDB25-2A0C-0115-F425-FF006722D890}"/>
                </a:ext>
              </a:extLst>
            </p:cNvPr>
            <p:cNvCxnSpPr>
              <a:cxnSpLocks/>
              <a:stCxn id="87" idx="0"/>
              <a:endCxn id="80" idx="0"/>
            </p:cNvCxnSpPr>
            <p:nvPr/>
          </p:nvCxnSpPr>
          <p:spPr>
            <a:xfrm>
              <a:off x="2321696" y="2020977"/>
              <a:ext cx="0" cy="50610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8444B4E-EDBD-A66C-9A72-A944B8406D90}"/>
                </a:ext>
              </a:extLst>
            </p:cNvPr>
            <p:cNvCxnSpPr>
              <a:cxnSpLocks/>
              <a:endCxn id="81" idx="0"/>
            </p:cNvCxnSpPr>
            <p:nvPr/>
          </p:nvCxnSpPr>
          <p:spPr>
            <a:xfrm>
              <a:off x="3363809" y="2706183"/>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F617B48D-3143-C805-4415-748026943A20}"/>
                </a:ext>
              </a:extLst>
            </p:cNvPr>
            <p:cNvCxnSpPr>
              <a:cxnSpLocks/>
              <a:endCxn id="79" idx="0"/>
            </p:cNvCxnSpPr>
            <p:nvPr/>
          </p:nvCxnSpPr>
          <p:spPr>
            <a:xfrm flipH="1">
              <a:off x="2936159" y="2706183"/>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2895C0B1-E17C-085B-EAC9-8D2727CF02C1}"/>
                </a:ext>
              </a:extLst>
            </p:cNvPr>
            <p:cNvCxnSpPr>
              <a:cxnSpLocks/>
              <a:endCxn id="88" idx="0"/>
            </p:cNvCxnSpPr>
            <p:nvPr/>
          </p:nvCxnSpPr>
          <p:spPr>
            <a:xfrm>
              <a:off x="2296459" y="2200080"/>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Oval 86">
              <a:extLst>
                <a:ext uri="{FF2B5EF4-FFF2-40B4-BE49-F238E27FC236}">
                  <a16:creationId xmlns:a16="http://schemas.microsoft.com/office/drawing/2014/main" id="{FC674CE4-659A-222B-B2EB-C0922A642077}"/>
                </a:ext>
              </a:extLst>
            </p:cNvPr>
            <p:cNvSpPr/>
            <p:nvPr/>
          </p:nvSpPr>
          <p:spPr>
            <a:xfrm>
              <a:off x="2150345" y="202097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88" name="Oval 87">
              <a:extLst>
                <a:ext uri="{FF2B5EF4-FFF2-40B4-BE49-F238E27FC236}">
                  <a16:creationId xmlns:a16="http://schemas.microsoft.com/office/drawing/2014/main" id="{4D4B58E6-E504-5DC1-8964-76A6A74D7ABA}"/>
                </a:ext>
              </a:extLst>
            </p:cNvPr>
            <p:cNvSpPr/>
            <p:nvPr/>
          </p:nvSpPr>
          <p:spPr>
            <a:xfrm>
              <a:off x="3192459"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89" name="Oval 88">
              <a:extLst>
                <a:ext uri="{FF2B5EF4-FFF2-40B4-BE49-F238E27FC236}">
                  <a16:creationId xmlns:a16="http://schemas.microsoft.com/office/drawing/2014/main" id="{DACC6AD5-A15F-AA0D-503E-F7CD772CC85C}"/>
                </a:ext>
              </a:extLst>
            </p:cNvPr>
            <p:cNvSpPr/>
            <p:nvPr/>
          </p:nvSpPr>
          <p:spPr>
            <a:xfrm>
              <a:off x="608563"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90" name="Oval 89">
              <a:extLst>
                <a:ext uri="{FF2B5EF4-FFF2-40B4-BE49-F238E27FC236}">
                  <a16:creationId xmlns:a16="http://schemas.microsoft.com/office/drawing/2014/main" id="{BD9F6985-0F9F-39E2-194F-2DD6CEE37C6C}"/>
                </a:ext>
              </a:extLst>
            </p:cNvPr>
            <p:cNvSpPr/>
            <p:nvPr/>
          </p:nvSpPr>
          <p:spPr>
            <a:xfrm>
              <a:off x="1557997"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91" name="Straight Arrow Connector 90">
              <a:extLst>
                <a:ext uri="{FF2B5EF4-FFF2-40B4-BE49-F238E27FC236}">
                  <a16:creationId xmlns:a16="http://schemas.microsoft.com/office/drawing/2014/main" id="{B5209F08-6E4C-D81D-20AD-D82EB8FA3428}"/>
                </a:ext>
              </a:extLst>
            </p:cNvPr>
            <p:cNvCxnSpPr>
              <a:cxnSpLocks/>
              <a:endCxn id="90" idx="0"/>
            </p:cNvCxnSpPr>
            <p:nvPr/>
          </p:nvCxnSpPr>
          <p:spPr>
            <a:xfrm>
              <a:off x="1207564" y="2706182"/>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2" name="Straight Arrow Connector 91">
              <a:extLst>
                <a:ext uri="{FF2B5EF4-FFF2-40B4-BE49-F238E27FC236}">
                  <a16:creationId xmlns:a16="http://schemas.microsoft.com/office/drawing/2014/main" id="{FF68EF96-62B7-854C-01D9-406C87C67C4B}"/>
                </a:ext>
              </a:extLst>
            </p:cNvPr>
            <p:cNvCxnSpPr>
              <a:cxnSpLocks/>
              <a:endCxn id="89" idx="0"/>
            </p:cNvCxnSpPr>
            <p:nvPr/>
          </p:nvCxnSpPr>
          <p:spPr>
            <a:xfrm flipH="1">
              <a:off x="779914" y="2706182"/>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3" name="Oval 92">
              <a:extLst>
                <a:ext uri="{FF2B5EF4-FFF2-40B4-BE49-F238E27FC236}">
                  <a16:creationId xmlns:a16="http://schemas.microsoft.com/office/drawing/2014/main" id="{99156FEE-D5D3-D27B-EE75-75D1A242695F}"/>
                </a:ext>
              </a:extLst>
            </p:cNvPr>
            <p:cNvSpPr/>
            <p:nvPr/>
          </p:nvSpPr>
          <p:spPr>
            <a:xfrm>
              <a:off x="1030293"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94" name="Oval 93">
              <a:extLst>
                <a:ext uri="{FF2B5EF4-FFF2-40B4-BE49-F238E27FC236}">
                  <a16:creationId xmlns:a16="http://schemas.microsoft.com/office/drawing/2014/main" id="{32D4E72A-6E88-68D4-B21E-7A915A1AF26C}"/>
                </a:ext>
              </a:extLst>
            </p:cNvPr>
            <p:cNvSpPr/>
            <p:nvPr/>
          </p:nvSpPr>
          <p:spPr>
            <a:xfrm>
              <a:off x="2150345"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95" name="Straight Arrow Connector 94">
              <a:extLst>
                <a:ext uri="{FF2B5EF4-FFF2-40B4-BE49-F238E27FC236}">
                  <a16:creationId xmlns:a16="http://schemas.microsoft.com/office/drawing/2014/main" id="{7A1A443C-CDF9-12B4-8E14-4D8A3E31F9F7}"/>
                </a:ext>
              </a:extLst>
            </p:cNvPr>
            <p:cNvCxnSpPr>
              <a:cxnSpLocks/>
              <a:endCxn id="94" idx="0"/>
            </p:cNvCxnSpPr>
            <p:nvPr/>
          </p:nvCxnSpPr>
          <p:spPr>
            <a:xfrm>
              <a:off x="2321695" y="2869781"/>
              <a:ext cx="1" cy="3351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6" name="Group 95">
            <a:extLst>
              <a:ext uri="{FF2B5EF4-FFF2-40B4-BE49-F238E27FC236}">
                <a16:creationId xmlns:a16="http://schemas.microsoft.com/office/drawing/2014/main" id="{EC529C1E-485E-B404-3307-2C8876FF8F94}"/>
              </a:ext>
            </a:extLst>
          </p:cNvPr>
          <p:cNvGrpSpPr/>
          <p:nvPr/>
        </p:nvGrpSpPr>
        <p:grpSpPr>
          <a:xfrm>
            <a:off x="1051563" y="2414025"/>
            <a:ext cx="3782812" cy="1979270"/>
            <a:chOff x="441963" y="1804425"/>
            <a:chExt cx="3782812" cy="1979270"/>
          </a:xfrm>
          <a:scene3d>
            <a:camera prst="isometricRightUp"/>
            <a:lightRig rig="threePt" dir="t"/>
          </a:scene3d>
        </p:grpSpPr>
        <p:sp>
          <p:nvSpPr>
            <p:cNvPr id="97" name="Rectangle: Rounded Corners 96">
              <a:extLst>
                <a:ext uri="{FF2B5EF4-FFF2-40B4-BE49-F238E27FC236}">
                  <a16:creationId xmlns:a16="http://schemas.microsoft.com/office/drawing/2014/main" id="{849FCDCF-900E-9CB2-E397-F2763E50E383}"/>
                </a:ext>
              </a:extLst>
            </p:cNvPr>
            <p:cNvSpPr/>
            <p:nvPr/>
          </p:nvSpPr>
          <p:spPr>
            <a:xfrm>
              <a:off x="441963" y="1804425"/>
              <a:ext cx="3782812" cy="1979270"/>
            </a:xfrm>
            <a:prstGeom prst="round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8" name="Oval 97">
              <a:extLst>
                <a:ext uri="{FF2B5EF4-FFF2-40B4-BE49-F238E27FC236}">
                  <a16:creationId xmlns:a16="http://schemas.microsoft.com/office/drawing/2014/main" id="{18B7941E-180D-8B75-18F2-155F86B9CFFD}"/>
                </a:ext>
              </a:extLst>
            </p:cNvPr>
            <p:cNvSpPr/>
            <p:nvPr/>
          </p:nvSpPr>
          <p:spPr>
            <a:xfrm>
              <a:off x="2764808" y="3204939"/>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99" name="Oval 98">
              <a:extLst>
                <a:ext uri="{FF2B5EF4-FFF2-40B4-BE49-F238E27FC236}">
                  <a16:creationId xmlns:a16="http://schemas.microsoft.com/office/drawing/2014/main" id="{0FFA4221-7049-0B51-6BD5-E080172F034E}"/>
                </a:ext>
              </a:extLst>
            </p:cNvPr>
            <p:cNvSpPr/>
            <p:nvPr/>
          </p:nvSpPr>
          <p:spPr>
            <a:xfrm>
              <a:off x="2150345"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00" name="Oval 99">
              <a:extLst>
                <a:ext uri="{FF2B5EF4-FFF2-40B4-BE49-F238E27FC236}">
                  <a16:creationId xmlns:a16="http://schemas.microsoft.com/office/drawing/2014/main" id="{C88B6451-9096-D214-AAA3-9881B93757CC}"/>
                </a:ext>
              </a:extLst>
            </p:cNvPr>
            <p:cNvSpPr/>
            <p:nvPr/>
          </p:nvSpPr>
          <p:spPr>
            <a:xfrm>
              <a:off x="3714242"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01" name="Straight Arrow Connector 100">
              <a:extLst>
                <a:ext uri="{FF2B5EF4-FFF2-40B4-BE49-F238E27FC236}">
                  <a16:creationId xmlns:a16="http://schemas.microsoft.com/office/drawing/2014/main" id="{6E2FD591-CE8A-DF3E-DCD0-4E326459DB85}"/>
                </a:ext>
              </a:extLst>
            </p:cNvPr>
            <p:cNvCxnSpPr>
              <a:cxnSpLocks/>
              <a:endCxn id="112" idx="0"/>
            </p:cNvCxnSpPr>
            <p:nvPr/>
          </p:nvCxnSpPr>
          <p:spPr>
            <a:xfrm flipH="1">
              <a:off x="1201644" y="2200080"/>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67265B6E-B31A-7494-5162-CFBEB92C12A8}"/>
                </a:ext>
              </a:extLst>
            </p:cNvPr>
            <p:cNvCxnSpPr>
              <a:cxnSpLocks/>
              <a:stCxn id="106" idx="0"/>
              <a:endCxn id="99" idx="0"/>
            </p:cNvCxnSpPr>
            <p:nvPr/>
          </p:nvCxnSpPr>
          <p:spPr>
            <a:xfrm>
              <a:off x="2321696" y="2020977"/>
              <a:ext cx="0" cy="50610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3" name="Straight Arrow Connector 102">
              <a:extLst>
                <a:ext uri="{FF2B5EF4-FFF2-40B4-BE49-F238E27FC236}">
                  <a16:creationId xmlns:a16="http://schemas.microsoft.com/office/drawing/2014/main" id="{118BEB72-B2FD-D29E-42B6-121668A1A977}"/>
                </a:ext>
              </a:extLst>
            </p:cNvPr>
            <p:cNvCxnSpPr>
              <a:cxnSpLocks/>
              <a:endCxn id="100" idx="0"/>
            </p:cNvCxnSpPr>
            <p:nvPr/>
          </p:nvCxnSpPr>
          <p:spPr>
            <a:xfrm>
              <a:off x="3363809" y="2706183"/>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Straight Arrow Connector 103">
              <a:extLst>
                <a:ext uri="{FF2B5EF4-FFF2-40B4-BE49-F238E27FC236}">
                  <a16:creationId xmlns:a16="http://schemas.microsoft.com/office/drawing/2014/main" id="{1E9A6933-E3E6-8D85-7D8D-3E4C1CA937EB}"/>
                </a:ext>
              </a:extLst>
            </p:cNvPr>
            <p:cNvCxnSpPr>
              <a:cxnSpLocks/>
              <a:endCxn id="98" idx="0"/>
            </p:cNvCxnSpPr>
            <p:nvPr/>
          </p:nvCxnSpPr>
          <p:spPr>
            <a:xfrm flipH="1">
              <a:off x="2936159" y="2706183"/>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1D46988F-6DE8-9532-1181-4CE71A7B6E7A}"/>
                </a:ext>
              </a:extLst>
            </p:cNvPr>
            <p:cNvCxnSpPr>
              <a:cxnSpLocks/>
              <a:endCxn id="107" idx="0"/>
            </p:cNvCxnSpPr>
            <p:nvPr/>
          </p:nvCxnSpPr>
          <p:spPr>
            <a:xfrm>
              <a:off x="2296459" y="2200080"/>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F7CE08F0-2881-FE3D-611D-70B400FF84BF}"/>
                </a:ext>
              </a:extLst>
            </p:cNvPr>
            <p:cNvSpPr/>
            <p:nvPr/>
          </p:nvSpPr>
          <p:spPr>
            <a:xfrm>
              <a:off x="2150345" y="202097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07" name="Oval 106">
              <a:extLst>
                <a:ext uri="{FF2B5EF4-FFF2-40B4-BE49-F238E27FC236}">
                  <a16:creationId xmlns:a16="http://schemas.microsoft.com/office/drawing/2014/main" id="{EE2B0569-2FE7-6D9F-A2D9-69E2CC978739}"/>
                </a:ext>
              </a:extLst>
            </p:cNvPr>
            <p:cNvSpPr/>
            <p:nvPr/>
          </p:nvSpPr>
          <p:spPr>
            <a:xfrm>
              <a:off x="3192459"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08" name="Oval 107">
              <a:extLst>
                <a:ext uri="{FF2B5EF4-FFF2-40B4-BE49-F238E27FC236}">
                  <a16:creationId xmlns:a16="http://schemas.microsoft.com/office/drawing/2014/main" id="{F00B99FE-AD0E-5FFC-584C-2E260855782B}"/>
                </a:ext>
              </a:extLst>
            </p:cNvPr>
            <p:cNvSpPr/>
            <p:nvPr/>
          </p:nvSpPr>
          <p:spPr>
            <a:xfrm>
              <a:off x="608563"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09" name="Oval 108">
              <a:extLst>
                <a:ext uri="{FF2B5EF4-FFF2-40B4-BE49-F238E27FC236}">
                  <a16:creationId xmlns:a16="http://schemas.microsoft.com/office/drawing/2014/main" id="{E2A3B5EC-181A-370E-34D3-F93FFB9FCDE0}"/>
                </a:ext>
              </a:extLst>
            </p:cNvPr>
            <p:cNvSpPr/>
            <p:nvPr/>
          </p:nvSpPr>
          <p:spPr>
            <a:xfrm>
              <a:off x="1557997"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10" name="Straight Arrow Connector 109">
              <a:extLst>
                <a:ext uri="{FF2B5EF4-FFF2-40B4-BE49-F238E27FC236}">
                  <a16:creationId xmlns:a16="http://schemas.microsoft.com/office/drawing/2014/main" id="{37550D56-C27D-A796-2D02-0C6CAFB1FE4D}"/>
                </a:ext>
              </a:extLst>
            </p:cNvPr>
            <p:cNvCxnSpPr>
              <a:cxnSpLocks/>
              <a:endCxn id="109" idx="0"/>
            </p:cNvCxnSpPr>
            <p:nvPr/>
          </p:nvCxnSpPr>
          <p:spPr>
            <a:xfrm>
              <a:off x="1207564" y="2706182"/>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9C38AC36-83FD-52DC-C1FB-81A8B19C0ABD}"/>
                </a:ext>
              </a:extLst>
            </p:cNvPr>
            <p:cNvCxnSpPr>
              <a:cxnSpLocks/>
              <a:endCxn id="108" idx="0"/>
            </p:cNvCxnSpPr>
            <p:nvPr/>
          </p:nvCxnSpPr>
          <p:spPr>
            <a:xfrm flipH="1">
              <a:off x="779914" y="2706182"/>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2" name="Oval 111">
              <a:extLst>
                <a:ext uri="{FF2B5EF4-FFF2-40B4-BE49-F238E27FC236}">
                  <a16:creationId xmlns:a16="http://schemas.microsoft.com/office/drawing/2014/main" id="{1323EF1D-1774-ED04-BAF7-80F4E19F6705}"/>
                </a:ext>
              </a:extLst>
            </p:cNvPr>
            <p:cNvSpPr/>
            <p:nvPr/>
          </p:nvSpPr>
          <p:spPr>
            <a:xfrm>
              <a:off x="1030293"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13" name="Oval 112">
              <a:extLst>
                <a:ext uri="{FF2B5EF4-FFF2-40B4-BE49-F238E27FC236}">
                  <a16:creationId xmlns:a16="http://schemas.microsoft.com/office/drawing/2014/main" id="{B4BB4ED3-14B5-400A-0524-2610701D96C6}"/>
                </a:ext>
              </a:extLst>
            </p:cNvPr>
            <p:cNvSpPr/>
            <p:nvPr/>
          </p:nvSpPr>
          <p:spPr>
            <a:xfrm>
              <a:off x="2150345"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14" name="Straight Arrow Connector 113">
              <a:extLst>
                <a:ext uri="{FF2B5EF4-FFF2-40B4-BE49-F238E27FC236}">
                  <a16:creationId xmlns:a16="http://schemas.microsoft.com/office/drawing/2014/main" id="{5B79BCDB-8C5E-2BB7-D8D3-E5A27541627B}"/>
                </a:ext>
              </a:extLst>
            </p:cNvPr>
            <p:cNvCxnSpPr>
              <a:cxnSpLocks/>
              <a:endCxn id="113" idx="0"/>
            </p:cNvCxnSpPr>
            <p:nvPr/>
          </p:nvCxnSpPr>
          <p:spPr>
            <a:xfrm>
              <a:off x="2321695" y="2869781"/>
              <a:ext cx="1" cy="3351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5" name="Group 114">
            <a:extLst>
              <a:ext uri="{FF2B5EF4-FFF2-40B4-BE49-F238E27FC236}">
                <a16:creationId xmlns:a16="http://schemas.microsoft.com/office/drawing/2014/main" id="{681E9C19-B3F3-3755-906E-1FFF16B44461}"/>
              </a:ext>
            </a:extLst>
          </p:cNvPr>
          <p:cNvGrpSpPr/>
          <p:nvPr/>
        </p:nvGrpSpPr>
        <p:grpSpPr>
          <a:xfrm>
            <a:off x="1203963" y="2566425"/>
            <a:ext cx="3782812" cy="1979270"/>
            <a:chOff x="441963" y="1804425"/>
            <a:chExt cx="3782812" cy="1979270"/>
          </a:xfrm>
          <a:scene3d>
            <a:camera prst="isometricRightUp"/>
            <a:lightRig rig="threePt" dir="t"/>
          </a:scene3d>
        </p:grpSpPr>
        <p:sp>
          <p:nvSpPr>
            <p:cNvPr id="116" name="Rectangle: Rounded Corners 115">
              <a:extLst>
                <a:ext uri="{FF2B5EF4-FFF2-40B4-BE49-F238E27FC236}">
                  <a16:creationId xmlns:a16="http://schemas.microsoft.com/office/drawing/2014/main" id="{C25C9949-99B5-3EBB-A3E7-E723691D9531}"/>
                </a:ext>
              </a:extLst>
            </p:cNvPr>
            <p:cNvSpPr/>
            <p:nvPr/>
          </p:nvSpPr>
          <p:spPr>
            <a:xfrm>
              <a:off x="441963" y="1804425"/>
              <a:ext cx="3782812" cy="1979270"/>
            </a:xfrm>
            <a:prstGeom prst="round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7" name="Oval 116">
              <a:extLst>
                <a:ext uri="{FF2B5EF4-FFF2-40B4-BE49-F238E27FC236}">
                  <a16:creationId xmlns:a16="http://schemas.microsoft.com/office/drawing/2014/main" id="{CBFA9368-3951-784D-F467-557872CBC026}"/>
                </a:ext>
              </a:extLst>
            </p:cNvPr>
            <p:cNvSpPr/>
            <p:nvPr/>
          </p:nvSpPr>
          <p:spPr>
            <a:xfrm>
              <a:off x="2764808" y="3204939"/>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18" name="Oval 117">
              <a:extLst>
                <a:ext uri="{FF2B5EF4-FFF2-40B4-BE49-F238E27FC236}">
                  <a16:creationId xmlns:a16="http://schemas.microsoft.com/office/drawing/2014/main" id="{857DE264-5170-5DCA-9B27-755ED25C349D}"/>
                </a:ext>
              </a:extLst>
            </p:cNvPr>
            <p:cNvSpPr/>
            <p:nvPr/>
          </p:nvSpPr>
          <p:spPr>
            <a:xfrm>
              <a:off x="2150345"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19" name="Oval 118">
              <a:extLst>
                <a:ext uri="{FF2B5EF4-FFF2-40B4-BE49-F238E27FC236}">
                  <a16:creationId xmlns:a16="http://schemas.microsoft.com/office/drawing/2014/main" id="{4F24A0BB-A4E0-9E8C-4410-118381EED5AB}"/>
                </a:ext>
              </a:extLst>
            </p:cNvPr>
            <p:cNvSpPr/>
            <p:nvPr/>
          </p:nvSpPr>
          <p:spPr>
            <a:xfrm>
              <a:off x="3714242"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20" name="Straight Arrow Connector 119">
              <a:extLst>
                <a:ext uri="{FF2B5EF4-FFF2-40B4-BE49-F238E27FC236}">
                  <a16:creationId xmlns:a16="http://schemas.microsoft.com/office/drawing/2014/main" id="{D94A566E-A9BF-855C-BA62-3D5911D1D3F8}"/>
                </a:ext>
              </a:extLst>
            </p:cNvPr>
            <p:cNvCxnSpPr>
              <a:cxnSpLocks/>
              <a:endCxn id="131" idx="0"/>
            </p:cNvCxnSpPr>
            <p:nvPr/>
          </p:nvCxnSpPr>
          <p:spPr>
            <a:xfrm flipH="1">
              <a:off x="1201644" y="2200080"/>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AE4FC2A-D933-F6DE-7F74-12C2B8C92089}"/>
                </a:ext>
              </a:extLst>
            </p:cNvPr>
            <p:cNvCxnSpPr>
              <a:cxnSpLocks/>
              <a:stCxn id="125" idx="0"/>
              <a:endCxn id="118" idx="0"/>
            </p:cNvCxnSpPr>
            <p:nvPr/>
          </p:nvCxnSpPr>
          <p:spPr>
            <a:xfrm>
              <a:off x="2321696" y="2020977"/>
              <a:ext cx="0" cy="50610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E415CBC-2C0F-E17B-1103-CBF08EAD8D66}"/>
                </a:ext>
              </a:extLst>
            </p:cNvPr>
            <p:cNvCxnSpPr>
              <a:cxnSpLocks/>
              <a:endCxn id="119" idx="0"/>
            </p:cNvCxnSpPr>
            <p:nvPr/>
          </p:nvCxnSpPr>
          <p:spPr>
            <a:xfrm>
              <a:off x="3363809" y="2706183"/>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7666AC67-CA28-3DD6-7E6E-329EF57E4E5E}"/>
                </a:ext>
              </a:extLst>
            </p:cNvPr>
            <p:cNvCxnSpPr>
              <a:cxnSpLocks/>
              <a:endCxn id="117" idx="0"/>
            </p:cNvCxnSpPr>
            <p:nvPr/>
          </p:nvCxnSpPr>
          <p:spPr>
            <a:xfrm flipH="1">
              <a:off x="2936159" y="2706183"/>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514E8DA-50D8-52A0-0186-83B3C63B3E0B}"/>
                </a:ext>
              </a:extLst>
            </p:cNvPr>
            <p:cNvCxnSpPr>
              <a:cxnSpLocks/>
              <a:endCxn id="126" idx="0"/>
            </p:cNvCxnSpPr>
            <p:nvPr/>
          </p:nvCxnSpPr>
          <p:spPr>
            <a:xfrm>
              <a:off x="2296459" y="2200080"/>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25" name="Oval 124">
              <a:extLst>
                <a:ext uri="{FF2B5EF4-FFF2-40B4-BE49-F238E27FC236}">
                  <a16:creationId xmlns:a16="http://schemas.microsoft.com/office/drawing/2014/main" id="{9F9632E8-81AA-B91E-7F9F-11E886341572}"/>
                </a:ext>
              </a:extLst>
            </p:cNvPr>
            <p:cNvSpPr/>
            <p:nvPr/>
          </p:nvSpPr>
          <p:spPr>
            <a:xfrm>
              <a:off x="2150345" y="202097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26" name="Oval 125">
              <a:extLst>
                <a:ext uri="{FF2B5EF4-FFF2-40B4-BE49-F238E27FC236}">
                  <a16:creationId xmlns:a16="http://schemas.microsoft.com/office/drawing/2014/main" id="{685B8CA2-177A-2B67-D8AA-CAADA43E6C30}"/>
                </a:ext>
              </a:extLst>
            </p:cNvPr>
            <p:cNvSpPr/>
            <p:nvPr/>
          </p:nvSpPr>
          <p:spPr>
            <a:xfrm>
              <a:off x="3192459"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27" name="Oval 126">
              <a:extLst>
                <a:ext uri="{FF2B5EF4-FFF2-40B4-BE49-F238E27FC236}">
                  <a16:creationId xmlns:a16="http://schemas.microsoft.com/office/drawing/2014/main" id="{6CC631C8-5F35-925A-FFDE-E82E1D0A0B91}"/>
                </a:ext>
              </a:extLst>
            </p:cNvPr>
            <p:cNvSpPr/>
            <p:nvPr/>
          </p:nvSpPr>
          <p:spPr>
            <a:xfrm>
              <a:off x="608563"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28" name="Oval 127">
              <a:extLst>
                <a:ext uri="{FF2B5EF4-FFF2-40B4-BE49-F238E27FC236}">
                  <a16:creationId xmlns:a16="http://schemas.microsoft.com/office/drawing/2014/main" id="{31896D4F-A5F0-A3D5-D03F-BB8309059C89}"/>
                </a:ext>
              </a:extLst>
            </p:cNvPr>
            <p:cNvSpPr/>
            <p:nvPr/>
          </p:nvSpPr>
          <p:spPr>
            <a:xfrm>
              <a:off x="1557997"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29" name="Straight Arrow Connector 128">
              <a:extLst>
                <a:ext uri="{FF2B5EF4-FFF2-40B4-BE49-F238E27FC236}">
                  <a16:creationId xmlns:a16="http://schemas.microsoft.com/office/drawing/2014/main" id="{4180BBEF-CA4C-D886-16CA-8B3FC15CE387}"/>
                </a:ext>
              </a:extLst>
            </p:cNvPr>
            <p:cNvCxnSpPr>
              <a:cxnSpLocks/>
              <a:endCxn id="128" idx="0"/>
            </p:cNvCxnSpPr>
            <p:nvPr/>
          </p:nvCxnSpPr>
          <p:spPr>
            <a:xfrm>
              <a:off x="1207564" y="2706182"/>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2882DA38-AED7-52AB-494C-D53FF8657123}"/>
                </a:ext>
              </a:extLst>
            </p:cNvPr>
            <p:cNvCxnSpPr>
              <a:cxnSpLocks/>
              <a:endCxn id="127" idx="0"/>
            </p:cNvCxnSpPr>
            <p:nvPr/>
          </p:nvCxnSpPr>
          <p:spPr>
            <a:xfrm flipH="1">
              <a:off x="779914" y="2706182"/>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31" name="Oval 130">
              <a:extLst>
                <a:ext uri="{FF2B5EF4-FFF2-40B4-BE49-F238E27FC236}">
                  <a16:creationId xmlns:a16="http://schemas.microsoft.com/office/drawing/2014/main" id="{0B3E6156-C29A-7289-1678-ACBA92B8CDFB}"/>
                </a:ext>
              </a:extLst>
            </p:cNvPr>
            <p:cNvSpPr/>
            <p:nvPr/>
          </p:nvSpPr>
          <p:spPr>
            <a:xfrm>
              <a:off x="1030293"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32" name="Oval 131">
              <a:extLst>
                <a:ext uri="{FF2B5EF4-FFF2-40B4-BE49-F238E27FC236}">
                  <a16:creationId xmlns:a16="http://schemas.microsoft.com/office/drawing/2014/main" id="{A0931B51-6E29-261E-5EA0-2277DEC21AB0}"/>
                </a:ext>
              </a:extLst>
            </p:cNvPr>
            <p:cNvSpPr/>
            <p:nvPr/>
          </p:nvSpPr>
          <p:spPr>
            <a:xfrm>
              <a:off x="2150345"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33" name="Straight Arrow Connector 132">
              <a:extLst>
                <a:ext uri="{FF2B5EF4-FFF2-40B4-BE49-F238E27FC236}">
                  <a16:creationId xmlns:a16="http://schemas.microsoft.com/office/drawing/2014/main" id="{4BE659E7-2D6C-545D-D0FC-2F08AF3C5C5D}"/>
                </a:ext>
              </a:extLst>
            </p:cNvPr>
            <p:cNvCxnSpPr>
              <a:cxnSpLocks/>
              <a:endCxn id="132" idx="0"/>
            </p:cNvCxnSpPr>
            <p:nvPr/>
          </p:nvCxnSpPr>
          <p:spPr>
            <a:xfrm>
              <a:off x="2321695" y="2869781"/>
              <a:ext cx="1" cy="3351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4" name="Group 133">
            <a:extLst>
              <a:ext uri="{FF2B5EF4-FFF2-40B4-BE49-F238E27FC236}">
                <a16:creationId xmlns:a16="http://schemas.microsoft.com/office/drawing/2014/main" id="{12819054-3A8A-8547-B8DB-DB026E76EA97}"/>
              </a:ext>
            </a:extLst>
          </p:cNvPr>
          <p:cNvGrpSpPr/>
          <p:nvPr/>
        </p:nvGrpSpPr>
        <p:grpSpPr>
          <a:xfrm>
            <a:off x="1356363" y="2718825"/>
            <a:ext cx="3782812" cy="1979270"/>
            <a:chOff x="441963" y="1804425"/>
            <a:chExt cx="3782812" cy="1979270"/>
          </a:xfrm>
          <a:scene3d>
            <a:camera prst="isometricRightUp"/>
            <a:lightRig rig="threePt" dir="t"/>
          </a:scene3d>
        </p:grpSpPr>
        <p:sp>
          <p:nvSpPr>
            <p:cNvPr id="135" name="Rectangle: Rounded Corners 134">
              <a:extLst>
                <a:ext uri="{FF2B5EF4-FFF2-40B4-BE49-F238E27FC236}">
                  <a16:creationId xmlns:a16="http://schemas.microsoft.com/office/drawing/2014/main" id="{8E5DBEB3-3AEE-BE71-F9E1-F482F31CE87C}"/>
                </a:ext>
              </a:extLst>
            </p:cNvPr>
            <p:cNvSpPr/>
            <p:nvPr/>
          </p:nvSpPr>
          <p:spPr>
            <a:xfrm>
              <a:off x="441963" y="1804425"/>
              <a:ext cx="3782812" cy="1979270"/>
            </a:xfrm>
            <a:prstGeom prst="round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6" name="Oval 135">
              <a:extLst>
                <a:ext uri="{FF2B5EF4-FFF2-40B4-BE49-F238E27FC236}">
                  <a16:creationId xmlns:a16="http://schemas.microsoft.com/office/drawing/2014/main" id="{1D66B586-16F6-4DA1-2688-AE287785EDA7}"/>
                </a:ext>
              </a:extLst>
            </p:cNvPr>
            <p:cNvSpPr/>
            <p:nvPr/>
          </p:nvSpPr>
          <p:spPr>
            <a:xfrm>
              <a:off x="2764808" y="3204939"/>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37" name="Oval 136">
              <a:extLst>
                <a:ext uri="{FF2B5EF4-FFF2-40B4-BE49-F238E27FC236}">
                  <a16:creationId xmlns:a16="http://schemas.microsoft.com/office/drawing/2014/main" id="{DED4BBC6-2058-2C99-F5DB-1E52C962D051}"/>
                </a:ext>
              </a:extLst>
            </p:cNvPr>
            <p:cNvSpPr/>
            <p:nvPr/>
          </p:nvSpPr>
          <p:spPr>
            <a:xfrm>
              <a:off x="2150345"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38" name="Oval 137">
              <a:extLst>
                <a:ext uri="{FF2B5EF4-FFF2-40B4-BE49-F238E27FC236}">
                  <a16:creationId xmlns:a16="http://schemas.microsoft.com/office/drawing/2014/main" id="{62B1D687-E614-AA20-ADA5-609270785E45}"/>
                </a:ext>
              </a:extLst>
            </p:cNvPr>
            <p:cNvSpPr/>
            <p:nvPr/>
          </p:nvSpPr>
          <p:spPr>
            <a:xfrm>
              <a:off x="3714242"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39" name="Straight Arrow Connector 138">
              <a:extLst>
                <a:ext uri="{FF2B5EF4-FFF2-40B4-BE49-F238E27FC236}">
                  <a16:creationId xmlns:a16="http://schemas.microsoft.com/office/drawing/2014/main" id="{ADBBDD29-0874-FE18-8451-A61E6EFBA34D}"/>
                </a:ext>
              </a:extLst>
            </p:cNvPr>
            <p:cNvCxnSpPr>
              <a:cxnSpLocks/>
              <a:endCxn id="150" idx="0"/>
            </p:cNvCxnSpPr>
            <p:nvPr/>
          </p:nvCxnSpPr>
          <p:spPr>
            <a:xfrm flipH="1">
              <a:off x="1201644" y="2200080"/>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31A4315-CD18-23AF-F700-58A7EF6ECC74}"/>
                </a:ext>
              </a:extLst>
            </p:cNvPr>
            <p:cNvCxnSpPr>
              <a:cxnSpLocks/>
              <a:stCxn id="144" idx="0"/>
              <a:endCxn id="137" idx="0"/>
            </p:cNvCxnSpPr>
            <p:nvPr/>
          </p:nvCxnSpPr>
          <p:spPr>
            <a:xfrm>
              <a:off x="2321696" y="2020977"/>
              <a:ext cx="0" cy="50610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BACC6A6-964A-B539-FCAE-EC48B102C0AC}"/>
                </a:ext>
              </a:extLst>
            </p:cNvPr>
            <p:cNvCxnSpPr>
              <a:cxnSpLocks/>
              <a:endCxn id="138" idx="0"/>
            </p:cNvCxnSpPr>
            <p:nvPr/>
          </p:nvCxnSpPr>
          <p:spPr>
            <a:xfrm>
              <a:off x="3363809" y="2706183"/>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61DB9335-FFFA-15BB-891B-9880F1C3DA7D}"/>
                </a:ext>
              </a:extLst>
            </p:cNvPr>
            <p:cNvCxnSpPr>
              <a:cxnSpLocks/>
              <a:endCxn id="136" idx="0"/>
            </p:cNvCxnSpPr>
            <p:nvPr/>
          </p:nvCxnSpPr>
          <p:spPr>
            <a:xfrm flipH="1">
              <a:off x="2936159" y="2706183"/>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1C3781E1-D690-2939-2404-CDAD3B2C8DC8}"/>
                </a:ext>
              </a:extLst>
            </p:cNvPr>
            <p:cNvCxnSpPr>
              <a:cxnSpLocks/>
              <a:endCxn id="145" idx="0"/>
            </p:cNvCxnSpPr>
            <p:nvPr/>
          </p:nvCxnSpPr>
          <p:spPr>
            <a:xfrm>
              <a:off x="2296459" y="2200080"/>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4" name="Oval 143">
              <a:extLst>
                <a:ext uri="{FF2B5EF4-FFF2-40B4-BE49-F238E27FC236}">
                  <a16:creationId xmlns:a16="http://schemas.microsoft.com/office/drawing/2014/main" id="{0ECC947A-ECCA-4A74-9841-01FB6E12BC7B}"/>
                </a:ext>
              </a:extLst>
            </p:cNvPr>
            <p:cNvSpPr/>
            <p:nvPr/>
          </p:nvSpPr>
          <p:spPr>
            <a:xfrm>
              <a:off x="2150345" y="202097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45" name="Oval 144">
              <a:extLst>
                <a:ext uri="{FF2B5EF4-FFF2-40B4-BE49-F238E27FC236}">
                  <a16:creationId xmlns:a16="http://schemas.microsoft.com/office/drawing/2014/main" id="{1F502F2F-5C08-9326-5B1F-928AC9A2AE34}"/>
                </a:ext>
              </a:extLst>
            </p:cNvPr>
            <p:cNvSpPr/>
            <p:nvPr/>
          </p:nvSpPr>
          <p:spPr>
            <a:xfrm>
              <a:off x="3192459"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46" name="Oval 145">
              <a:extLst>
                <a:ext uri="{FF2B5EF4-FFF2-40B4-BE49-F238E27FC236}">
                  <a16:creationId xmlns:a16="http://schemas.microsoft.com/office/drawing/2014/main" id="{E22542CE-B1B8-657A-5B42-A6A1EE0EBEE7}"/>
                </a:ext>
              </a:extLst>
            </p:cNvPr>
            <p:cNvSpPr/>
            <p:nvPr/>
          </p:nvSpPr>
          <p:spPr>
            <a:xfrm>
              <a:off x="608563"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47" name="Oval 146">
              <a:extLst>
                <a:ext uri="{FF2B5EF4-FFF2-40B4-BE49-F238E27FC236}">
                  <a16:creationId xmlns:a16="http://schemas.microsoft.com/office/drawing/2014/main" id="{7D95546E-55EF-4C8E-02FE-41685046B876}"/>
                </a:ext>
              </a:extLst>
            </p:cNvPr>
            <p:cNvSpPr/>
            <p:nvPr/>
          </p:nvSpPr>
          <p:spPr>
            <a:xfrm>
              <a:off x="1557997"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48" name="Straight Arrow Connector 147">
              <a:extLst>
                <a:ext uri="{FF2B5EF4-FFF2-40B4-BE49-F238E27FC236}">
                  <a16:creationId xmlns:a16="http://schemas.microsoft.com/office/drawing/2014/main" id="{58800784-9EF0-ACCF-6C90-6B7F59DD2124}"/>
                </a:ext>
              </a:extLst>
            </p:cNvPr>
            <p:cNvCxnSpPr>
              <a:cxnSpLocks/>
              <a:endCxn id="147" idx="0"/>
            </p:cNvCxnSpPr>
            <p:nvPr/>
          </p:nvCxnSpPr>
          <p:spPr>
            <a:xfrm>
              <a:off x="1207564" y="2706182"/>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C4DC8DBB-412A-D23F-1F53-4572E32844FB}"/>
                </a:ext>
              </a:extLst>
            </p:cNvPr>
            <p:cNvCxnSpPr>
              <a:cxnSpLocks/>
              <a:endCxn id="146" idx="0"/>
            </p:cNvCxnSpPr>
            <p:nvPr/>
          </p:nvCxnSpPr>
          <p:spPr>
            <a:xfrm flipH="1">
              <a:off x="779914" y="2706182"/>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0" name="Oval 149">
              <a:extLst>
                <a:ext uri="{FF2B5EF4-FFF2-40B4-BE49-F238E27FC236}">
                  <a16:creationId xmlns:a16="http://schemas.microsoft.com/office/drawing/2014/main" id="{F3E6F382-1A63-F519-ADE4-0C552888CA38}"/>
                </a:ext>
              </a:extLst>
            </p:cNvPr>
            <p:cNvSpPr/>
            <p:nvPr/>
          </p:nvSpPr>
          <p:spPr>
            <a:xfrm>
              <a:off x="1030293"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51" name="Oval 150">
              <a:extLst>
                <a:ext uri="{FF2B5EF4-FFF2-40B4-BE49-F238E27FC236}">
                  <a16:creationId xmlns:a16="http://schemas.microsoft.com/office/drawing/2014/main" id="{09BF5F56-D1A4-F204-EE6F-47A98F8F926C}"/>
                </a:ext>
              </a:extLst>
            </p:cNvPr>
            <p:cNvSpPr/>
            <p:nvPr/>
          </p:nvSpPr>
          <p:spPr>
            <a:xfrm>
              <a:off x="2150345"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52" name="Straight Arrow Connector 151">
              <a:extLst>
                <a:ext uri="{FF2B5EF4-FFF2-40B4-BE49-F238E27FC236}">
                  <a16:creationId xmlns:a16="http://schemas.microsoft.com/office/drawing/2014/main" id="{6E525059-7E8B-C4B4-2BFE-A679063653E3}"/>
                </a:ext>
              </a:extLst>
            </p:cNvPr>
            <p:cNvCxnSpPr>
              <a:cxnSpLocks/>
              <a:endCxn id="151" idx="0"/>
            </p:cNvCxnSpPr>
            <p:nvPr/>
          </p:nvCxnSpPr>
          <p:spPr>
            <a:xfrm>
              <a:off x="2321695" y="2869781"/>
              <a:ext cx="1" cy="3351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53" name="Group 152">
            <a:extLst>
              <a:ext uri="{FF2B5EF4-FFF2-40B4-BE49-F238E27FC236}">
                <a16:creationId xmlns:a16="http://schemas.microsoft.com/office/drawing/2014/main" id="{7904C6F6-C807-4481-2229-BF3C4C0BB5EC}"/>
              </a:ext>
            </a:extLst>
          </p:cNvPr>
          <p:cNvGrpSpPr/>
          <p:nvPr/>
        </p:nvGrpSpPr>
        <p:grpSpPr>
          <a:xfrm>
            <a:off x="1508763" y="2871225"/>
            <a:ext cx="3782812" cy="1979270"/>
            <a:chOff x="441963" y="1804425"/>
            <a:chExt cx="3782812" cy="1979270"/>
          </a:xfrm>
          <a:scene3d>
            <a:camera prst="isometricRightUp"/>
            <a:lightRig rig="threePt" dir="t"/>
          </a:scene3d>
        </p:grpSpPr>
        <p:sp>
          <p:nvSpPr>
            <p:cNvPr id="154" name="Rectangle: Rounded Corners 153">
              <a:extLst>
                <a:ext uri="{FF2B5EF4-FFF2-40B4-BE49-F238E27FC236}">
                  <a16:creationId xmlns:a16="http://schemas.microsoft.com/office/drawing/2014/main" id="{8CDC0B28-7248-9746-4A02-13D9B57C14F9}"/>
                </a:ext>
              </a:extLst>
            </p:cNvPr>
            <p:cNvSpPr/>
            <p:nvPr/>
          </p:nvSpPr>
          <p:spPr>
            <a:xfrm>
              <a:off x="441963" y="1804425"/>
              <a:ext cx="3782812" cy="1979270"/>
            </a:xfrm>
            <a:prstGeom prst="roundRect">
              <a:avLst/>
            </a:prstGeom>
            <a:solidFill>
              <a:schemeClr val="bg1">
                <a:lumMod val="8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5" name="Oval 154">
              <a:extLst>
                <a:ext uri="{FF2B5EF4-FFF2-40B4-BE49-F238E27FC236}">
                  <a16:creationId xmlns:a16="http://schemas.microsoft.com/office/drawing/2014/main" id="{C3529064-65BD-70C2-B277-3C0F511B6FCF}"/>
                </a:ext>
              </a:extLst>
            </p:cNvPr>
            <p:cNvSpPr/>
            <p:nvPr/>
          </p:nvSpPr>
          <p:spPr>
            <a:xfrm>
              <a:off x="2764808" y="3204939"/>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56" name="Oval 155">
              <a:extLst>
                <a:ext uri="{FF2B5EF4-FFF2-40B4-BE49-F238E27FC236}">
                  <a16:creationId xmlns:a16="http://schemas.microsoft.com/office/drawing/2014/main" id="{D5E5233B-9F40-7656-B63C-BB075BB9D86F}"/>
                </a:ext>
              </a:extLst>
            </p:cNvPr>
            <p:cNvSpPr/>
            <p:nvPr/>
          </p:nvSpPr>
          <p:spPr>
            <a:xfrm>
              <a:off x="2150345"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57" name="Oval 156">
              <a:extLst>
                <a:ext uri="{FF2B5EF4-FFF2-40B4-BE49-F238E27FC236}">
                  <a16:creationId xmlns:a16="http://schemas.microsoft.com/office/drawing/2014/main" id="{DB4DA169-8A9E-3AE2-518A-053C3217DD35}"/>
                </a:ext>
              </a:extLst>
            </p:cNvPr>
            <p:cNvSpPr/>
            <p:nvPr/>
          </p:nvSpPr>
          <p:spPr>
            <a:xfrm>
              <a:off x="3714242"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58" name="Straight Arrow Connector 157">
              <a:extLst>
                <a:ext uri="{FF2B5EF4-FFF2-40B4-BE49-F238E27FC236}">
                  <a16:creationId xmlns:a16="http://schemas.microsoft.com/office/drawing/2014/main" id="{94359930-5E7D-BF33-8CD7-D9EEC2008BEA}"/>
                </a:ext>
              </a:extLst>
            </p:cNvPr>
            <p:cNvCxnSpPr>
              <a:cxnSpLocks/>
              <a:endCxn id="169" idx="0"/>
            </p:cNvCxnSpPr>
            <p:nvPr/>
          </p:nvCxnSpPr>
          <p:spPr>
            <a:xfrm flipH="1">
              <a:off x="1201644" y="2200080"/>
              <a:ext cx="1042114" cy="327000"/>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96FAB95-0834-8E57-E7D3-87B3A799CE6C}"/>
                </a:ext>
              </a:extLst>
            </p:cNvPr>
            <p:cNvCxnSpPr>
              <a:cxnSpLocks/>
              <a:stCxn id="163" idx="0"/>
              <a:endCxn id="156" idx="0"/>
            </p:cNvCxnSpPr>
            <p:nvPr/>
          </p:nvCxnSpPr>
          <p:spPr>
            <a:xfrm>
              <a:off x="2321696" y="2020977"/>
              <a:ext cx="0" cy="506103"/>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F1240122-6EBA-E38D-D6B0-F8334692BD4E}"/>
                </a:ext>
              </a:extLst>
            </p:cNvPr>
            <p:cNvCxnSpPr>
              <a:cxnSpLocks/>
              <a:endCxn id="157" idx="0"/>
            </p:cNvCxnSpPr>
            <p:nvPr/>
          </p:nvCxnSpPr>
          <p:spPr>
            <a:xfrm>
              <a:off x="3363809" y="2706183"/>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49F45FE6-AB01-8693-1198-817169364184}"/>
                </a:ext>
              </a:extLst>
            </p:cNvPr>
            <p:cNvCxnSpPr>
              <a:cxnSpLocks/>
              <a:endCxn id="155" idx="0"/>
            </p:cNvCxnSpPr>
            <p:nvPr/>
          </p:nvCxnSpPr>
          <p:spPr>
            <a:xfrm flipH="1">
              <a:off x="2936159" y="2706183"/>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DC5FE17E-DDF5-0DD1-5668-BE975911825E}"/>
                </a:ext>
              </a:extLst>
            </p:cNvPr>
            <p:cNvCxnSpPr>
              <a:cxnSpLocks/>
              <a:endCxn id="164" idx="0"/>
            </p:cNvCxnSpPr>
            <p:nvPr/>
          </p:nvCxnSpPr>
          <p:spPr>
            <a:xfrm>
              <a:off x="2296459" y="2200080"/>
              <a:ext cx="1067351" cy="327001"/>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3" name="Oval 162">
              <a:extLst>
                <a:ext uri="{FF2B5EF4-FFF2-40B4-BE49-F238E27FC236}">
                  <a16:creationId xmlns:a16="http://schemas.microsoft.com/office/drawing/2014/main" id="{57654984-E35C-8726-DE77-4BF01522F8E9}"/>
                </a:ext>
              </a:extLst>
            </p:cNvPr>
            <p:cNvSpPr/>
            <p:nvPr/>
          </p:nvSpPr>
          <p:spPr>
            <a:xfrm>
              <a:off x="2150345" y="202097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64" name="Oval 163">
              <a:extLst>
                <a:ext uri="{FF2B5EF4-FFF2-40B4-BE49-F238E27FC236}">
                  <a16:creationId xmlns:a16="http://schemas.microsoft.com/office/drawing/2014/main" id="{ADB13E54-168E-7678-AFB6-6E1E2A3F2DBD}"/>
                </a:ext>
              </a:extLst>
            </p:cNvPr>
            <p:cNvSpPr/>
            <p:nvPr/>
          </p:nvSpPr>
          <p:spPr>
            <a:xfrm>
              <a:off x="3192459"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65" name="Oval 164">
              <a:extLst>
                <a:ext uri="{FF2B5EF4-FFF2-40B4-BE49-F238E27FC236}">
                  <a16:creationId xmlns:a16="http://schemas.microsoft.com/office/drawing/2014/main" id="{59A35610-6490-37AC-75DC-7BE41555801A}"/>
                </a:ext>
              </a:extLst>
            </p:cNvPr>
            <p:cNvSpPr/>
            <p:nvPr/>
          </p:nvSpPr>
          <p:spPr>
            <a:xfrm>
              <a:off x="608563" y="3204938"/>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66" name="Oval 165">
              <a:extLst>
                <a:ext uri="{FF2B5EF4-FFF2-40B4-BE49-F238E27FC236}">
                  <a16:creationId xmlns:a16="http://schemas.microsoft.com/office/drawing/2014/main" id="{D9286E71-E718-C81A-AEA4-D1F9D50E1062}"/>
                </a:ext>
              </a:extLst>
            </p:cNvPr>
            <p:cNvSpPr/>
            <p:nvPr/>
          </p:nvSpPr>
          <p:spPr>
            <a:xfrm>
              <a:off x="1557997"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67" name="Straight Arrow Connector 166">
              <a:extLst>
                <a:ext uri="{FF2B5EF4-FFF2-40B4-BE49-F238E27FC236}">
                  <a16:creationId xmlns:a16="http://schemas.microsoft.com/office/drawing/2014/main" id="{FC07266C-7EC9-4049-35C8-35C09E3F0F44}"/>
                </a:ext>
              </a:extLst>
            </p:cNvPr>
            <p:cNvCxnSpPr>
              <a:cxnSpLocks/>
              <a:endCxn id="166" idx="0"/>
            </p:cNvCxnSpPr>
            <p:nvPr/>
          </p:nvCxnSpPr>
          <p:spPr>
            <a:xfrm>
              <a:off x="1207564" y="2706182"/>
              <a:ext cx="521784" cy="4987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26574E7-9CA8-098D-1425-51D408994625}"/>
                </a:ext>
              </a:extLst>
            </p:cNvPr>
            <p:cNvCxnSpPr>
              <a:cxnSpLocks/>
              <a:endCxn id="165" idx="0"/>
            </p:cNvCxnSpPr>
            <p:nvPr/>
          </p:nvCxnSpPr>
          <p:spPr>
            <a:xfrm flipH="1">
              <a:off x="779914" y="2706182"/>
              <a:ext cx="427651" cy="498756"/>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9" name="Oval 168">
              <a:extLst>
                <a:ext uri="{FF2B5EF4-FFF2-40B4-BE49-F238E27FC236}">
                  <a16:creationId xmlns:a16="http://schemas.microsoft.com/office/drawing/2014/main" id="{4810F2F2-20F5-C84C-646D-7E9E152D178E}"/>
                </a:ext>
              </a:extLst>
            </p:cNvPr>
            <p:cNvSpPr/>
            <p:nvPr/>
          </p:nvSpPr>
          <p:spPr>
            <a:xfrm>
              <a:off x="1030293" y="2527080"/>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70" name="Oval 169">
              <a:extLst>
                <a:ext uri="{FF2B5EF4-FFF2-40B4-BE49-F238E27FC236}">
                  <a16:creationId xmlns:a16="http://schemas.microsoft.com/office/drawing/2014/main" id="{AEF9EBAF-EF17-F4B0-8FC0-641CEA5A4FB2}"/>
                </a:ext>
              </a:extLst>
            </p:cNvPr>
            <p:cNvSpPr/>
            <p:nvPr/>
          </p:nvSpPr>
          <p:spPr>
            <a:xfrm>
              <a:off x="2150345" y="3204937"/>
              <a:ext cx="342701" cy="342701"/>
            </a:xfrm>
            <a:prstGeom prst="ellipse">
              <a:avLst/>
            </a:prstGeom>
            <a:solidFill>
              <a:schemeClr val="accent4">
                <a:lumMod val="40000"/>
                <a:lumOff val="60000"/>
              </a:schemeClr>
            </a:solidFill>
            <a:ln w="19050">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71" name="Straight Arrow Connector 170">
              <a:extLst>
                <a:ext uri="{FF2B5EF4-FFF2-40B4-BE49-F238E27FC236}">
                  <a16:creationId xmlns:a16="http://schemas.microsoft.com/office/drawing/2014/main" id="{162FD750-66AD-2C8B-0BCB-9DCD17BE9EC1}"/>
                </a:ext>
              </a:extLst>
            </p:cNvPr>
            <p:cNvCxnSpPr>
              <a:cxnSpLocks/>
              <a:endCxn id="170" idx="0"/>
            </p:cNvCxnSpPr>
            <p:nvPr/>
          </p:nvCxnSpPr>
          <p:spPr>
            <a:xfrm>
              <a:off x="2321695" y="2869781"/>
              <a:ext cx="1" cy="335155"/>
            </a:xfrm>
            <a:prstGeom prst="straightConnector1">
              <a:avLst/>
            </a:prstGeom>
            <a:solidFill>
              <a:schemeClr val="accent1">
                <a:lumMod val="20000"/>
                <a:lumOff val="80000"/>
              </a:schemeClr>
            </a:solidFill>
            <a:ln w="19050">
              <a:solidFill>
                <a:schemeClr val="bg1">
                  <a:lumMod val="6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72" name="TextBox 171">
            <a:extLst>
              <a:ext uri="{FF2B5EF4-FFF2-40B4-BE49-F238E27FC236}">
                <a16:creationId xmlns:a16="http://schemas.microsoft.com/office/drawing/2014/main" id="{00898803-3134-C864-0A17-A3B2617506D5}"/>
              </a:ext>
            </a:extLst>
          </p:cNvPr>
          <p:cNvSpPr txBox="1"/>
          <p:nvPr/>
        </p:nvSpPr>
        <p:spPr>
          <a:xfrm>
            <a:off x="5831243" y="5315171"/>
            <a:ext cx="5369689" cy="830997"/>
          </a:xfrm>
          <a:prstGeom prst="rect">
            <a:avLst/>
          </a:prstGeom>
          <a:noFill/>
        </p:spPr>
        <p:txBody>
          <a:bodyPr wrap="square" rtlCol="0">
            <a:spAutoFit/>
          </a:bodyPr>
          <a:lstStyle/>
          <a:p>
            <a:pPr marL="342900" indent="-342900">
              <a:buFont typeface="Arial" panose="020B0604020202020204" pitchFamily="34" charset="0"/>
              <a:buChar char="•"/>
            </a:pPr>
            <a:r>
              <a:rPr lang="hu-HU" sz="2400" b="1" i="1" dirty="0">
                <a:solidFill>
                  <a:schemeClr val="accent6">
                    <a:lumMod val="60000"/>
                    <a:lumOff val="40000"/>
                  </a:schemeClr>
                </a:solidFill>
              </a:rPr>
              <a:t>WE CAN REDUCE VARIANCE WITHOUT EXTRA BIAS !!!</a:t>
            </a:r>
          </a:p>
        </p:txBody>
      </p:sp>
    </p:spTree>
    <p:extLst>
      <p:ext uri="{BB962C8B-B14F-4D97-AF65-F5344CB8AC3E}">
        <p14:creationId xmlns:p14="http://schemas.microsoft.com/office/powerpoint/2010/main" val="3387949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nodeType="clickEffect">
                                  <p:stCondLst>
                                    <p:cond delay="0"/>
                                  </p:stCondLst>
                                  <p:childTnLst>
                                    <p:set>
                                      <p:cBhvr>
                                        <p:cTn id="13" dur="1" fill="hold">
                                          <p:stCondLst>
                                            <p:cond delay="0"/>
                                          </p:stCondLst>
                                        </p:cTn>
                                        <p:tgtEl>
                                          <p:spTgt spid="4"/>
                                        </p:tgtEl>
                                        <p:attrNameLst>
                                          <p:attrName>style.visibility</p:attrName>
                                        </p:attrNameLst>
                                      </p:cBhvr>
                                      <p:to>
                                        <p:strVal val="visible"/>
                                      </p:to>
                                    </p:set>
                                    <p:anim calcmode="lin" valueType="num">
                                      <p:cBhvr>
                                        <p:cTn id="14" dur="500" fill="hold"/>
                                        <p:tgtEl>
                                          <p:spTgt spid="4"/>
                                        </p:tgtEl>
                                        <p:attrNameLst>
                                          <p:attrName>ppt_w</p:attrName>
                                        </p:attrNameLst>
                                      </p:cBhvr>
                                      <p:tavLst>
                                        <p:tav tm="0">
                                          <p:val>
                                            <p:fltVal val="0"/>
                                          </p:val>
                                        </p:tav>
                                        <p:tav tm="100000">
                                          <p:val>
                                            <p:strVal val="#ppt_w"/>
                                          </p:val>
                                        </p:tav>
                                      </p:tavLst>
                                    </p:anim>
                                    <p:anim calcmode="lin" valueType="num">
                                      <p:cBhvr>
                                        <p:cTn id="15" dur="500" fill="hold"/>
                                        <p:tgtEl>
                                          <p:spTgt spid="4"/>
                                        </p:tgtEl>
                                        <p:attrNameLst>
                                          <p:attrName>ppt_h</p:attrName>
                                        </p:attrNameLst>
                                      </p:cBhvr>
                                      <p:tavLst>
                                        <p:tav tm="0">
                                          <p:val>
                                            <p:fltVal val="0"/>
                                          </p:val>
                                        </p:tav>
                                        <p:tav tm="100000">
                                          <p:val>
                                            <p:strVal val="#ppt_h"/>
                                          </p:val>
                                        </p:tav>
                                      </p:tavLst>
                                    </p:anim>
                                    <p:animEffect transition="in" filter="fade">
                                      <p:cBhvr>
                                        <p:cTn id="16" dur="500"/>
                                        <p:tgtEl>
                                          <p:spTgt spid="4"/>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nodeType="clickEffect">
                                  <p:stCondLst>
                                    <p:cond delay="0"/>
                                  </p:stCondLst>
                                  <p:childTnLst>
                                    <p:set>
                                      <p:cBhvr>
                                        <p:cTn id="20" dur="1" fill="hold">
                                          <p:stCondLst>
                                            <p:cond delay="0"/>
                                          </p:stCondLst>
                                        </p:cTn>
                                        <p:tgtEl>
                                          <p:spTgt spid="58"/>
                                        </p:tgtEl>
                                        <p:attrNameLst>
                                          <p:attrName>style.visibility</p:attrName>
                                        </p:attrNameLst>
                                      </p:cBhvr>
                                      <p:to>
                                        <p:strVal val="visible"/>
                                      </p:to>
                                    </p:set>
                                    <p:anim calcmode="lin" valueType="num">
                                      <p:cBhvr>
                                        <p:cTn id="21" dur="500" fill="hold"/>
                                        <p:tgtEl>
                                          <p:spTgt spid="58"/>
                                        </p:tgtEl>
                                        <p:attrNameLst>
                                          <p:attrName>ppt_w</p:attrName>
                                        </p:attrNameLst>
                                      </p:cBhvr>
                                      <p:tavLst>
                                        <p:tav tm="0">
                                          <p:val>
                                            <p:fltVal val="0"/>
                                          </p:val>
                                        </p:tav>
                                        <p:tav tm="100000">
                                          <p:val>
                                            <p:strVal val="#ppt_w"/>
                                          </p:val>
                                        </p:tav>
                                      </p:tavLst>
                                    </p:anim>
                                    <p:anim calcmode="lin" valueType="num">
                                      <p:cBhvr>
                                        <p:cTn id="22" dur="500" fill="hold"/>
                                        <p:tgtEl>
                                          <p:spTgt spid="58"/>
                                        </p:tgtEl>
                                        <p:attrNameLst>
                                          <p:attrName>ppt_h</p:attrName>
                                        </p:attrNameLst>
                                      </p:cBhvr>
                                      <p:tavLst>
                                        <p:tav tm="0">
                                          <p:val>
                                            <p:fltVal val="0"/>
                                          </p:val>
                                        </p:tav>
                                        <p:tav tm="100000">
                                          <p:val>
                                            <p:strVal val="#ppt_h"/>
                                          </p:val>
                                        </p:tav>
                                      </p:tavLst>
                                    </p:anim>
                                    <p:animEffect transition="in" filter="fade">
                                      <p:cBhvr>
                                        <p:cTn id="23" dur="500"/>
                                        <p:tgtEl>
                                          <p:spTgt spid="58"/>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nodeType="clickEffect">
                                  <p:stCondLst>
                                    <p:cond delay="0"/>
                                  </p:stCondLst>
                                  <p:childTnLst>
                                    <p:set>
                                      <p:cBhvr>
                                        <p:cTn id="27" dur="1" fill="hold">
                                          <p:stCondLst>
                                            <p:cond delay="0"/>
                                          </p:stCondLst>
                                        </p:cTn>
                                        <p:tgtEl>
                                          <p:spTgt spid="77"/>
                                        </p:tgtEl>
                                        <p:attrNameLst>
                                          <p:attrName>style.visibility</p:attrName>
                                        </p:attrNameLst>
                                      </p:cBhvr>
                                      <p:to>
                                        <p:strVal val="visible"/>
                                      </p:to>
                                    </p:set>
                                    <p:anim calcmode="lin" valueType="num">
                                      <p:cBhvr>
                                        <p:cTn id="28" dur="500" fill="hold"/>
                                        <p:tgtEl>
                                          <p:spTgt spid="77"/>
                                        </p:tgtEl>
                                        <p:attrNameLst>
                                          <p:attrName>ppt_w</p:attrName>
                                        </p:attrNameLst>
                                      </p:cBhvr>
                                      <p:tavLst>
                                        <p:tav tm="0">
                                          <p:val>
                                            <p:fltVal val="0"/>
                                          </p:val>
                                        </p:tav>
                                        <p:tav tm="100000">
                                          <p:val>
                                            <p:strVal val="#ppt_w"/>
                                          </p:val>
                                        </p:tav>
                                      </p:tavLst>
                                    </p:anim>
                                    <p:anim calcmode="lin" valueType="num">
                                      <p:cBhvr>
                                        <p:cTn id="29" dur="500" fill="hold"/>
                                        <p:tgtEl>
                                          <p:spTgt spid="77"/>
                                        </p:tgtEl>
                                        <p:attrNameLst>
                                          <p:attrName>ppt_h</p:attrName>
                                        </p:attrNameLst>
                                      </p:cBhvr>
                                      <p:tavLst>
                                        <p:tav tm="0">
                                          <p:val>
                                            <p:fltVal val="0"/>
                                          </p:val>
                                        </p:tav>
                                        <p:tav tm="100000">
                                          <p:val>
                                            <p:strVal val="#ppt_h"/>
                                          </p:val>
                                        </p:tav>
                                      </p:tavLst>
                                    </p:anim>
                                    <p:animEffect transition="in" filter="fade">
                                      <p:cBhvr>
                                        <p:cTn id="30" dur="500"/>
                                        <p:tgtEl>
                                          <p:spTgt spid="77"/>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nodeType="clickEffect">
                                  <p:stCondLst>
                                    <p:cond delay="0"/>
                                  </p:stCondLst>
                                  <p:childTnLst>
                                    <p:set>
                                      <p:cBhvr>
                                        <p:cTn id="34" dur="1" fill="hold">
                                          <p:stCondLst>
                                            <p:cond delay="0"/>
                                          </p:stCondLst>
                                        </p:cTn>
                                        <p:tgtEl>
                                          <p:spTgt spid="96"/>
                                        </p:tgtEl>
                                        <p:attrNameLst>
                                          <p:attrName>style.visibility</p:attrName>
                                        </p:attrNameLst>
                                      </p:cBhvr>
                                      <p:to>
                                        <p:strVal val="visible"/>
                                      </p:to>
                                    </p:set>
                                    <p:anim calcmode="lin" valueType="num">
                                      <p:cBhvr>
                                        <p:cTn id="35" dur="500" fill="hold"/>
                                        <p:tgtEl>
                                          <p:spTgt spid="96"/>
                                        </p:tgtEl>
                                        <p:attrNameLst>
                                          <p:attrName>ppt_w</p:attrName>
                                        </p:attrNameLst>
                                      </p:cBhvr>
                                      <p:tavLst>
                                        <p:tav tm="0">
                                          <p:val>
                                            <p:fltVal val="0"/>
                                          </p:val>
                                        </p:tav>
                                        <p:tav tm="100000">
                                          <p:val>
                                            <p:strVal val="#ppt_w"/>
                                          </p:val>
                                        </p:tav>
                                      </p:tavLst>
                                    </p:anim>
                                    <p:anim calcmode="lin" valueType="num">
                                      <p:cBhvr>
                                        <p:cTn id="36" dur="500" fill="hold"/>
                                        <p:tgtEl>
                                          <p:spTgt spid="96"/>
                                        </p:tgtEl>
                                        <p:attrNameLst>
                                          <p:attrName>ppt_h</p:attrName>
                                        </p:attrNameLst>
                                      </p:cBhvr>
                                      <p:tavLst>
                                        <p:tav tm="0">
                                          <p:val>
                                            <p:fltVal val="0"/>
                                          </p:val>
                                        </p:tav>
                                        <p:tav tm="100000">
                                          <p:val>
                                            <p:strVal val="#ppt_h"/>
                                          </p:val>
                                        </p:tav>
                                      </p:tavLst>
                                    </p:anim>
                                    <p:animEffect transition="in" filter="fade">
                                      <p:cBhvr>
                                        <p:cTn id="37" dur="500"/>
                                        <p:tgtEl>
                                          <p:spTgt spid="96"/>
                                        </p:tgtEl>
                                      </p:cBhvr>
                                    </p:animEffect>
                                  </p:childTnLst>
                                </p:cTn>
                              </p:par>
                            </p:childTnLst>
                          </p:cTn>
                        </p:par>
                      </p:childTnLst>
                    </p:cTn>
                  </p:par>
                  <p:par>
                    <p:cTn id="38" fill="hold">
                      <p:stCondLst>
                        <p:cond delay="indefinite"/>
                      </p:stCondLst>
                      <p:childTnLst>
                        <p:par>
                          <p:cTn id="39" fill="hold">
                            <p:stCondLst>
                              <p:cond delay="0"/>
                            </p:stCondLst>
                            <p:childTnLst>
                              <p:par>
                                <p:cTn id="40" presetID="53" presetClass="entr" presetSubtype="16" fill="hold" nodeType="clickEffect">
                                  <p:stCondLst>
                                    <p:cond delay="0"/>
                                  </p:stCondLst>
                                  <p:childTnLst>
                                    <p:set>
                                      <p:cBhvr>
                                        <p:cTn id="41" dur="1" fill="hold">
                                          <p:stCondLst>
                                            <p:cond delay="0"/>
                                          </p:stCondLst>
                                        </p:cTn>
                                        <p:tgtEl>
                                          <p:spTgt spid="115"/>
                                        </p:tgtEl>
                                        <p:attrNameLst>
                                          <p:attrName>style.visibility</p:attrName>
                                        </p:attrNameLst>
                                      </p:cBhvr>
                                      <p:to>
                                        <p:strVal val="visible"/>
                                      </p:to>
                                    </p:set>
                                    <p:anim calcmode="lin" valueType="num">
                                      <p:cBhvr>
                                        <p:cTn id="42" dur="500" fill="hold"/>
                                        <p:tgtEl>
                                          <p:spTgt spid="115"/>
                                        </p:tgtEl>
                                        <p:attrNameLst>
                                          <p:attrName>ppt_w</p:attrName>
                                        </p:attrNameLst>
                                      </p:cBhvr>
                                      <p:tavLst>
                                        <p:tav tm="0">
                                          <p:val>
                                            <p:fltVal val="0"/>
                                          </p:val>
                                        </p:tav>
                                        <p:tav tm="100000">
                                          <p:val>
                                            <p:strVal val="#ppt_w"/>
                                          </p:val>
                                        </p:tav>
                                      </p:tavLst>
                                    </p:anim>
                                    <p:anim calcmode="lin" valueType="num">
                                      <p:cBhvr>
                                        <p:cTn id="43" dur="500" fill="hold"/>
                                        <p:tgtEl>
                                          <p:spTgt spid="115"/>
                                        </p:tgtEl>
                                        <p:attrNameLst>
                                          <p:attrName>ppt_h</p:attrName>
                                        </p:attrNameLst>
                                      </p:cBhvr>
                                      <p:tavLst>
                                        <p:tav tm="0">
                                          <p:val>
                                            <p:fltVal val="0"/>
                                          </p:val>
                                        </p:tav>
                                        <p:tav tm="100000">
                                          <p:val>
                                            <p:strVal val="#ppt_h"/>
                                          </p:val>
                                        </p:tav>
                                      </p:tavLst>
                                    </p:anim>
                                    <p:animEffect transition="in" filter="fade">
                                      <p:cBhvr>
                                        <p:cTn id="44" dur="500"/>
                                        <p:tgtEl>
                                          <p:spTgt spid="115"/>
                                        </p:tgtEl>
                                      </p:cBhvr>
                                    </p:animEffect>
                                  </p:childTnLst>
                                </p:cTn>
                              </p:par>
                            </p:childTnLst>
                          </p:cTn>
                        </p:par>
                      </p:childTnLst>
                    </p:cTn>
                  </p:par>
                  <p:par>
                    <p:cTn id="45" fill="hold">
                      <p:stCondLst>
                        <p:cond delay="indefinite"/>
                      </p:stCondLst>
                      <p:childTnLst>
                        <p:par>
                          <p:cTn id="46" fill="hold">
                            <p:stCondLst>
                              <p:cond delay="0"/>
                            </p:stCondLst>
                            <p:childTnLst>
                              <p:par>
                                <p:cTn id="47" presetID="53" presetClass="entr" presetSubtype="16" fill="hold" nodeType="clickEffect">
                                  <p:stCondLst>
                                    <p:cond delay="0"/>
                                  </p:stCondLst>
                                  <p:childTnLst>
                                    <p:set>
                                      <p:cBhvr>
                                        <p:cTn id="48" dur="1" fill="hold">
                                          <p:stCondLst>
                                            <p:cond delay="0"/>
                                          </p:stCondLst>
                                        </p:cTn>
                                        <p:tgtEl>
                                          <p:spTgt spid="134"/>
                                        </p:tgtEl>
                                        <p:attrNameLst>
                                          <p:attrName>style.visibility</p:attrName>
                                        </p:attrNameLst>
                                      </p:cBhvr>
                                      <p:to>
                                        <p:strVal val="visible"/>
                                      </p:to>
                                    </p:set>
                                    <p:anim calcmode="lin" valueType="num">
                                      <p:cBhvr>
                                        <p:cTn id="49" dur="500" fill="hold"/>
                                        <p:tgtEl>
                                          <p:spTgt spid="134"/>
                                        </p:tgtEl>
                                        <p:attrNameLst>
                                          <p:attrName>ppt_w</p:attrName>
                                        </p:attrNameLst>
                                      </p:cBhvr>
                                      <p:tavLst>
                                        <p:tav tm="0">
                                          <p:val>
                                            <p:fltVal val="0"/>
                                          </p:val>
                                        </p:tav>
                                        <p:tav tm="100000">
                                          <p:val>
                                            <p:strVal val="#ppt_w"/>
                                          </p:val>
                                        </p:tav>
                                      </p:tavLst>
                                    </p:anim>
                                    <p:anim calcmode="lin" valueType="num">
                                      <p:cBhvr>
                                        <p:cTn id="50" dur="500" fill="hold"/>
                                        <p:tgtEl>
                                          <p:spTgt spid="134"/>
                                        </p:tgtEl>
                                        <p:attrNameLst>
                                          <p:attrName>ppt_h</p:attrName>
                                        </p:attrNameLst>
                                      </p:cBhvr>
                                      <p:tavLst>
                                        <p:tav tm="0">
                                          <p:val>
                                            <p:fltVal val="0"/>
                                          </p:val>
                                        </p:tav>
                                        <p:tav tm="100000">
                                          <p:val>
                                            <p:strVal val="#ppt_h"/>
                                          </p:val>
                                        </p:tav>
                                      </p:tavLst>
                                    </p:anim>
                                    <p:animEffect transition="in" filter="fade">
                                      <p:cBhvr>
                                        <p:cTn id="51" dur="500"/>
                                        <p:tgtEl>
                                          <p:spTgt spid="134"/>
                                        </p:tgtEl>
                                      </p:cBhvr>
                                    </p:animEffect>
                                  </p:childTnLst>
                                </p:cTn>
                              </p:par>
                            </p:childTnLst>
                          </p:cTn>
                        </p:par>
                      </p:childTnLst>
                    </p:cTn>
                  </p:par>
                  <p:par>
                    <p:cTn id="52" fill="hold">
                      <p:stCondLst>
                        <p:cond delay="indefinite"/>
                      </p:stCondLst>
                      <p:childTnLst>
                        <p:par>
                          <p:cTn id="53" fill="hold">
                            <p:stCondLst>
                              <p:cond delay="0"/>
                            </p:stCondLst>
                            <p:childTnLst>
                              <p:par>
                                <p:cTn id="54" presetID="53" presetClass="entr" presetSubtype="16" fill="hold" nodeType="clickEffect">
                                  <p:stCondLst>
                                    <p:cond delay="0"/>
                                  </p:stCondLst>
                                  <p:childTnLst>
                                    <p:set>
                                      <p:cBhvr>
                                        <p:cTn id="55" dur="1" fill="hold">
                                          <p:stCondLst>
                                            <p:cond delay="0"/>
                                          </p:stCondLst>
                                        </p:cTn>
                                        <p:tgtEl>
                                          <p:spTgt spid="153"/>
                                        </p:tgtEl>
                                        <p:attrNameLst>
                                          <p:attrName>style.visibility</p:attrName>
                                        </p:attrNameLst>
                                      </p:cBhvr>
                                      <p:to>
                                        <p:strVal val="visible"/>
                                      </p:to>
                                    </p:set>
                                    <p:anim calcmode="lin" valueType="num">
                                      <p:cBhvr>
                                        <p:cTn id="56" dur="500" fill="hold"/>
                                        <p:tgtEl>
                                          <p:spTgt spid="153"/>
                                        </p:tgtEl>
                                        <p:attrNameLst>
                                          <p:attrName>ppt_w</p:attrName>
                                        </p:attrNameLst>
                                      </p:cBhvr>
                                      <p:tavLst>
                                        <p:tav tm="0">
                                          <p:val>
                                            <p:fltVal val="0"/>
                                          </p:val>
                                        </p:tav>
                                        <p:tav tm="100000">
                                          <p:val>
                                            <p:strVal val="#ppt_w"/>
                                          </p:val>
                                        </p:tav>
                                      </p:tavLst>
                                    </p:anim>
                                    <p:anim calcmode="lin" valueType="num">
                                      <p:cBhvr>
                                        <p:cTn id="57" dur="500" fill="hold"/>
                                        <p:tgtEl>
                                          <p:spTgt spid="153"/>
                                        </p:tgtEl>
                                        <p:attrNameLst>
                                          <p:attrName>ppt_h</p:attrName>
                                        </p:attrNameLst>
                                      </p:cBhvr>
                                      <p:tavLst>
                                        <p:tav tm="0">
                                          <p:val>
                                            <p:fltVal val="0"/>
                                          </p:val>
                                        </p:tav>
                                        <p:tav tm="100000">
                                          <p:val>
                                            <p:strVal val="#ppt_h"/>
                                          </p:val>
                                        </p:tav>
                                      </p:tavLst>
                                    </p:anim>
                                    <p:animEffect transition="in" filter="fade">
                                      <p:cBhvr>
                                        <p:cTn id="58" dur="500"/>
                                        <p:tgtEl>
                                          <p:spTgt spid="1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B6ACEC-BFF8-CAEC-88B5-2EC60FC979E6}"/>
            </a:ext>
          </a:extLst>
        </p:cNvPr>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E788B4F9-E42B-612B-EFC4-D1049086CC0A}"/>
                  </a:ext>
                </a:extLst>
              </p:cNvPr>
              <p:cNvSpPr txBox="1"/>
              <p:nvPr/>
            </p:nvSpPr>
            <p:spPr>
              <a:xfrm>
                <a:off x="675443" y="636522"/>
                <a:ext cx="10841109" cy="2099614"/>
              </a:xfrm>
              <a:prstGeom prst="rect">
                <a:avLst/>
              </a:prstGeom>
              <a:noFill/>
            </p:spPr>
            <p:txBody>
              <a:bodyPr wrap="none" rtlCol="0">
                <a:spAutoFit/>
              </a:bodyPr>
              <a:lstStyle/>
              <a:p>
                <a:pPr algn="ctr"/>
                <a:r>
                  <a:rPr lang="hu-HU" sz="2400" dirty="0">
                    <a:solidFill>
                      <a:schemeClr val="tx1">
                        <a:lumMod val="50000"/>
                        <a:lumOff val="50000"/>
                      </a:schemeClr>
                    </a:solidFill>
                    <a:sym typeface="Wingdings" panose="05000000000000000000" pitchFamily="2" charset="2"/>
                  </a:rPr>
                  <a:t>bagging </a:t>
                </a:r>
                <a:r>
                  <a:rPr lang="hu-HU" sz="2400" b="1" dirty="0">
                    <a:solidFill>
                      <a:schemeClr val="tx1">
                        <a:lumMod val="50000"/>
                        <a:lumOff val="50000"/>
                      </a:schemeClr>
                    </a:solidFill>
                    <a:sym typeface="Wingdings" panose="05000000000000000000" pitchFamily="2" charset="2"/>
                  </a:rPr>
                  <a:t>reduces the variance </a:t>
                </a:r>
                <a:r>
                  <a:rPr lang="hu-HU" sz="2400" dirty="0">
                    <a:solidFill>
                      <a:schemeClr val="tx1">
                        <a:lumMod val="50000"/>
                        <a:lumOff val="50000"/>
                      </a:schemeClr>
                    </a:solidFill>
                    <a:sym typeface="Wingdings" panose="05000000000000000000" pitchFamily="2" charset="2"/>
                  </a:rPr>
                  <a:t>of a learning algorithm</a:t>
                </a:r>
              </a:p>
              <a:p>
                <a:pPr marL="285750" indent="-285750" algn="ctr">
                  <a:buFont typeface="Wingdings" panose="05000000000000000000" pitchFamily="2" charset="2"/>
                  <a:buChar char="à"/>
                </a:pPr>
                <a:endParaRPr lang="hu-HU" sz="2400" dirty="0">
                  <a:solidFill>
                    <a:schemeClr val="tx1">
                      <a:lumMod val="50000"/>
                      <a:lumOff val="50000"/>
                    </a:schemeClr>
                  </a:solidFill>
                  <a:sym typeface="Wingdings" panose="05000000000000000000" pitchFamily="2" charset="2"/>
                </a:endParaRPr>
              </a:p>
              <a:p>
                <a:pPr algn="ctr"/>
                <a:r>
                  <a:rPr lang="hu-HU" sz="2400" dirty="0">
                    <a:solidFill>
                      <a:schemeClr val="tx1">
                        <a:lumMod val="50000"/>
                        <a:lumOff val="50000"/>
                      </a:schemeClr>
                    </a:solidFill>
                  </a:rPr>
                  <a:t>if we have </a:t>
                </a:r>
                <a:r>
                  <a:rPr lang="hu-HU" sz="2400" b="1" dirty="0">
                    <a:solidFill>
                      <a:schemeClr val="tx1">
                        <a:lumMod val="50000"/>
                        <a:lumOff val="50000"/>
                      </a:schemeClr>
                    </a:solidFill>
                  </a:rPr>
                  <a:t>X</a:t>
                </a:r>
                <a:r>
                  <a:rPr lang="hu-HU" sz="2400" dirty="0">
                    <a:solidFill>
                      <a:schemeClr val="tx1">
                        <a:lumMod val="50000"/>
                        <a:lumOff val="50000"/>
                      </a:schemeClr>
                    </a:solidFill>
                  </a:rPr>
                  <a:t> set of </a:t>
                </a:r>
                <a:r>
                  <a:rPr lang="hu-HU" sz="2400" b="1" dirty="0">
                    <a:solidFill>
                      <a:schemeClr val="tx1">
                        <a:lumMod val="50000"/>
                        <a:lumOff val="50000"/>
                      </a:schemeClr>
                    </a:solidFill>
                  </a:rPr>
                  <a:t>n</a:t>
                </a:r>
                <a:r>
                  <a:rPr lang="hu-HU" sz="2400" dirty="0">
                    <a:solidFill>
                      <a:schemeClr val="tx1">
                        <a:lumMod val="50000"/>
                        <a:lumOff val="50000"/>
                      </a:schemeClr>
                    </a:solidFill>
                  </a:rPr>
                  <a:t> independent varibles </a:t>
                </a:r>
                <a:r>
                  <a:rPr lang="hu-HU" sz="2400" b="1" dirty="0">
                    <a:solidFill>
                      <a:schemeClr val="tx1">
                        <a:lumMod val="50000"/>
                        <a:lumOff val="50000"/>
                      </a:schemeClr>
                    </a:solidFill>
                  </a:rPr>
                  <a:t>x</a:t>
                </a:r>
                <a:r>
                  <a:rPr lang="hu-HU" sz="2400" b="1" baseline="-25000" dirty="0">
                    <a:solidFill>
                      <a:schemeClr val="tx1">
                        <a:lumMod val="50000"/>
                        <a:lumOff val="50000"/>
                      </a:schemeClr>
                    </a:solidFill>
                  </a:rPr>
                  <a:t>1</a:t>
                </a:r>
                <a:r>
                  <a:rPr lang="hu-HU" sz="2400" b="1" dirty="0">
                    <a:solidFill>
                      <a:schemeClr val="tx1">
                        <a:lumMod val="50000"/>
                        <a:lumOff val="50000"/>
                      </a:schemeClr>
                    </a:solidFill>
                  </a:rPr>
                  <a:t>, x</a:t>
                </a:r>
                <a:r>
                  <a:rPr lang="hu-HU" sz="2400" b="1" baseline="-25000" dirty="0">
                    <a:solidFill>
                      <a:schemeClr val="tx1">
                        <a:lumMod val="50000"/>
                        <a:lumOff val="50000"/>
                      </a:schemeClr>
                    </a:solidFill>
                  </a:rPr>
                  <a:t>2</a:t>
                </a:r>
                <a:r>
                  <a:rPr lang="hu-HU" sz="2400" b="1" dirty="0">
                    <a:solidFill>
                      <a:schemeClr val="tx1">
                        <a:lumMod val="50000"/>
                        <a:lumOff val="50000"/>
                      </a:schemeClr>
                    </a:solidFill>
                  </a:rPr>
                  <a:t>, ... , x</a:t>
                </a:r>
                <a:r>
                  <a:rPr lang="hu-HU" sz="2400" b="1" baseline="-25000" dirty="0">
                    <a:solidFill>
                      <a:schemeClr val="tx1">
                        <a:lumMod val="50000"/>
                        <a:lumOff val="50000"/>
                      </a:schemeClr>
                    </a:solidFill>
                  </a:rPr>
                  <a:t>n</a:t>
                </a:r>
                <a:r>
                  <a:rPr lang="hu-HU" sz="2400" b="1" dirty="0">
                    <a:solidFill>
                      <a:schemeClr val="tx1">
                        <a:lumMod val="50000"/>
                        <a:lumOff val="50000"/>
                      </a:schemeClr>
                    </a:solidFill>
                  </a:rPr>
                  <a:t>  </a:t>
                </a:r>
                <a:r>
                  <a:rPr lang="hu-HU" sz="2400" dirty="0">
                    <a:solidFill>
                      <a:schemeClr val="tx1">
                        <a:lumMod val="50000"/>
                        <a:lumOff val="50000"/>
                      </a:schemeClr>
                    </a:solidFill>
                  </a:rPr>
                  <a:t>each with variance </a:t>
                </a:r>
                <a:r>
                  <a:rPr lang="hu-HU" sz="2400" b="1" dirty="0">
                    <a:solidFill>
                      <a:schemeClr val="tx1">
                        <a:lumMod val="50000"/>
                        <a:lumOff val="50000"/>
                      </a:schemeClr>
                    </a:solidFill>
                  </a:rPr>
                  <a:t>V</a:t>
                </a:r>
                <a:r>
                  <a:rPr lang="hu-HU" sz="2400" dirty="0">
                    <a:solidFill>
                      <a:schemeClr val="tx1">
                        <a:lumMod val="50000"/>
                        <a:lumOff val="50000"/>
                      </a:schemeClr>
                    </a:solidFill>
                  </a:rPr>
                  <a:t> </a:t>
                </a:r>
                <a:r>
                  <a:rPr lang="hu-HU" sz="2400" dirty="0">
                    <a:solidFill>
                      <a:schemeClr val="tx1">
                        <a:lumMod val="50000"/>
                        <a:lumOff val="50000"/>
                      </a:schemeClr>
                    </a:solidFill>
                    <a:sym typeface="Wingdings" panose="05000000000000000000" pitchFamily="2" charset="2"/>
                  </a:rPr>
                  <a:t>then</a:t>
                </a:r>
                <a:r>
                  <a:rPr lang="hu-HU" sz="2400" dirty="0">
                    <a:solidFill>
                      <a:schemeClr val="tx1">
                        <a:lumMod val="50000"/>
                        <a:lumOff val="50000"/>
                      </a:schemeClr>
                    </a:solidFill>
                  </a:rPr>
                  <a:t> the</a:t>
                </a:r>
              </a:p>
              <a:p>
                <a:pPr algn="ctr"/>
                <a:r>
                  <a:rPr lang="hu-HU" sz="2400" dirty="0">
                    <a:solidFill>
                      <a:schemeClr val="tx1">
                        <a:lumMod val="50000"/>
                        <a:lumOff val="50000"/>
                      </a:schemeClr>
                    </a:solidFill>
                  </a:rPr>
                  <a:t>variance of the mean </a:t>
                </a:r>
                <a:r>
                  <a:rPr lang="hu-HU" sz="2400" b="1" dirty="0">
                    <a:solidFill>
                      <a:schemeClr val="tx1">
                        <a:lumMod val="50000"/>
                        <a:lumOff val="50000"/>
                      </a:schemeClr>
                    </a:solidFill>
                  </a:rPr>
                  <a:t>X</a:t>
                </a:r>
                <a:r>
                  <a:rPr lang="hu-HU" sz="2400" dirty="0">
                    <a:solidFill>
                      <a:schemeClr val="tx1">
                        <a:lumMod val="50000"/>
                        <a:lumOff val="50000"/>
                      </a:schemeClr>
                    </a:solidFill>
                  </a:rPr>
                  <a:t> ( the mean of the </a:t>
                </a:r>
                <a:r>
                  <a:rPr lang="hu-HU" sz="2400" b="1" dirty="0">
                    <a:solidFill>
                      <a:schemeClr val="tx1">
                        <a:lumMod val="50000"/>
                        <a:lumOff val="50000"/>
                      </a:schemeClr>
                    </a:solidFill>
                  </a:rPr>
                  <a:t>x</a:t>
                </a:r>
                <a:r>
                  <a:rPr lang="hu-HU" sz="2400" b="1" baseline="-25000" dirty="0">
                    <a:solidFill>
                      <a:schemeClr val="tx1">
                        <a:lumMod val="50000"/>
                        <a:lumOff val="50000"/>
                      </a:schemeClr>
                    </a:solidFill>
                  </a:rPr>
                  <a:t>1</a:t>
                </a:r>
                <a:r>
                  <a:rPr lang="hu-HU" sz="2400" b="1" dirty="0">
                    <a:solidFill>
                      <a:schemeClr val="tx1">
                        <a:lumMod val="50000"/>
                        <a:lumOff val="50000"/>
                      </a:schemeClr>
                    </a:solidFill>
                  </a:rPr>
                  <a:t>, x</a:t>
                </a:r>
                <a:r>
                  <a:rPr lang="hu-HU" sz="2400" b="1" baseline="-25000" dirty="0">
                    <a:solidFill>
                      <a:schemeClr val="tx1">
                        <a:lumMod val="50000"/>
                        <a:lumOff val="50000"/>
                      </a:schemeClr>
                    </a:solidFill>
                  </a:rPr>
                  <a:t>2</a:t>
                </a:r>
                <a:r>
                  <a:rPr lang="hu-HU" sz="2400" b="1" dirty="0">
                    <a:solidFill>
                      <a:schemeClr val="tx1">
                        <a:lumMod val="50000"/>
                        <a:lumOff val="50000"/>
                      </a:schemeClr>
                    </a:solidFill>
                  </a:rPr>
                  <a:t>  ... x</a:t>
                </a:r>
                <a:r>
                  <a:rPr lang="hu-HU" sz="2400" b="1" baseline="-25000" dirty="0">
                    <a:solidFill>
                      <a:schemeClr val="tx1">
                        <a:lumMod val="50000"/>
                        <a:lumOff val="50000"/>
                      </a:schemeClr>
                    </a:solidFill>
                  </a:rPr>
                  <a:t>n</a:t>
                </a:r>
                <a:r>
                  <a:rPr lang="hu-HU" sz="2400" b="1" dirty="0">
                    <a:solidFill>
                      <a:schemeClr val="tx1">
                        <a:lumMod val="50000"/>
                        <a:lumOff val="50000"/>
                      </a:schemeClr>
                    </a:solidFill>
                  </a:rPr>
                  <a:t>  </a:t>
                </a:r>
                <a:r>
                  <a:rPr lang="hu-HU" sz="2400" dirty="0">
                    <a:solidFill>
                      <a:schemeClr val="tx1">
                        <a:lumMod val="50000"/>
                        <a:lumOff val="50000"/>
                      </a:schemeClr>
                    </a:solidFill>
                  </a:rPr>
                  <a:t>variables ) is </a:t>
                </a:r>
                <a14:m>
                  <m:oMath xmlns:m="http://schemas.openxmlformats.org/officeDocument/2006/math">
                    <m:f>
                      <m:fPr>
                        <m:ctrlPr>
                          <a:rPr lang="hu-HU" sz="2400" b="1" i="1">
                            <a:solidFill>
                              <a:schemeClr val="tx1">
                                <a:lumMod val="50000"/>
                                <a:lumOff val="50000"/>
                              </a:schemeClr>
                            </a:solidFill>
                            <a:latin typeface="Cambria Math" panose="02040503050406030204" pitchFamily="18" charset="0"/>
                          </a:rPr>
                        </m:ctrlPr>
                      </m:fPr>
                      <m:num>
                        <m:r>
                          <a:rPr lang="hu-HU" sz="2400" b="1" i="0">
                            <a:solidFill>
                              <a:schemeClr val="tx1">
                                <a:lumMod val="50000"/>
                                <a:lumOff val="50000"/>
                              </a:schemeClr>
                            </a:solidFill>
                            <a:latin typeface="Cambria Math" panose="02040503050406030204" pitchFamily="18" charset="0"/>
                          </a:rPr>
                          <m:t>𝐕</m:t>
                        </m:r>
                      </m:num>
                      <m:den>
                        <m:r>
                          <a:rPr lang="hu-HU" sz="2400" b="1" i="0">
                            <a:solidFill>
                              <a:schemeClr val="tx1">
                                <a:lumMod val="50000"/>
                                <a:lumOff val="50000"/>
                              </a:schemeClr>
                            </a:solidFill>
                            <a:latin typeface="Cambria Math" panose="02040503050406030204" pitchFamily="18" charset="0"/>
                          </a:rPr>
                          <m:t>𝐧</m:t>
                        </m:r>
                      </m:den>
                    </m:f>
                  </m:oMath>
                </a14:m>
                <a:endParaRPr lang="hu-HU" sz="2400" b="1" dirty="0">
                  <a:solidFill>
                    <a:schemeClr val="tx1">
                      <a:lumMod val="50000"/>
                      <a:lumOff val="50000"/>
                    </a:schemeClr>
                  </a:solidFill>
                </a:endParaRPr>
              </a:p>
              <a:p>
                <a:pPr marL="285750" indent="-285750" algn="ctr">
                  <a:buFont typeface="Wingdings" panose="05000000000000000000" pitchFamily="2" charset="2"/>
                  <a:buChar char="à"/>
                </a:pPr>
                <a:endParaRPr lang="hu-HU" sz="2400" b="1" dirty="0">
                  <a:solidFill>
                    <a:schemeClr val="tx1">
                      <a:lumMod val="50000"/>
                      <a:lumOff val="50000"/>
                    </a:schemeClr>
                  </a:solidFill>
                </a:endParaRPr>
              </a:p>
            </p:txBody>
          </p:sp>
        </mc:Choice>
        <mc:Fallback>
          <p:sp>
            <p:nvSpPr>
              <p:cNvPr id="4" name="TextBox 3">
                <a:extLst>
                  <a:ext uri="{FF2B5EF4-FFF2-40B4-BE49-F238E27FC236}">
                    <a16:creationId xmlns:a16="http://schemas.microsoft.com/office/drawing/2014/main" id="{E788B4F9-E42B-612B-EFC4-D1049086CC0A}"/>
                  </a:ext>
                </a:extLst>
              </p:cNvPr>
              <p:cNvSpPr txBox="1">
                <a:spLocks noRot="1" noChangeAspect="1" noMove="1" noResize="1" noEditPoints="1" noAdjustHandles="1" noChangeArrowheads="1" noChangeShapeType="1" noTextEdit="1"/>
              </p:cNvSpPr>
              <p:nvPr/>
            </p:nvSpPr>
            <p:spPr>
              <a:xfrm>
                <a:off x="675443" y="636522"/>
                <a:ext cx="10841109" cy="2099614"/>
              </a:xfrm>
              <a:prstGeom prst="rect">
                <a:avLst/>
              </a:prstGeom>
              <a:blipFill>
                <a:blip r:embed="rId2"/>
                <a:stretch>
                  <a:fillRect l="-450" t="-2319" r="-337"/>
                </a:stretch>
              </a:blipFill>
            </p:spPr>
            <p:txBody>
              <a:bodyPr/>
              <a:lstStyle/>
              <a:p>
                <a:r>
                  <a:rPr lang="en-GB">
                    <a:noFill/>
                  </a:rPr>
                  <a:t> </a:t>
                </a:r>
              </a:p>
            </p:txBody>
          </p:sp>
        </mc:Fallback>
      </mc:AlternateContent>
      <p:sp>
        <p:nvSpPr>
          <p:cNvPr id="5" name="TextBox 4">
            <a:extLst>
              <a:ext uri="{FF2B5EF4-FFF2-40B4-BE49-F238E27FC236}">
                <a16:creationId xmlns:a16="http://schemas.microsoft.com/office/drawing/2014/main" id="{FF021788-D4F3-013A-A0D2-C4834807FB61}"/>
              </a:ext>
            </a:extLst>
          </p:cNvPr>
          <p:cNvSpPr txBox="1"/>
          <p:nvPr/>
        </p:nvSpPr>
        <p:spPr>
          <a:xfrm>
            <a:off x="368916" y="2883476"/>
            <a:ext cx="11454161" cy="523220"/>
          </a:xfrm>
          <a:prstGeom prst="rect">
            <a:avLst/>
          </a:prstGeom>
          <a:noFill/>
        </p:spPr>
        <p:txBody>
          <a:bodyPr wrap="none" rtlCol="0">
            <a:spAutoFit/>
          </a:bodyPr>
          <a:lstStyle/>
          <a:p>
            <a:r>
              <a:rPr lang="hu-HU" sz="2800" b="1" i="1" dirty="0">
                <a:solidFill>
                  <a:schemeClr val="accent6">
                    <a:lumMod val="60000"/>
                    <a:lumOff val="40000"/>
                  </a:schemeClr>
                </a:solidFill>
              </a:rPr>
              <a:t>WE CAN REDUCE THE VARIANCE BY AVERAGING A SET OF OBSERVATIONS !!!</a:t>
            </a:r>
          </a:p>
        </p:txBody>
      </p:sp>
      <p:sp>
        <p:nvSpPr>
          <p:cNvPr id="3" name="TextBox 2">
            <a:extLst>
              <a:ext uri="{FF2B5EF4-FFF2-40B4-BE49-F238E27FC236}">
                <a16:creationId xmlns:a16="http://schemas.microsoft.com/office/drawing/2014/main" id="{EF002DF6-7440-84A6-017E-181D7E6D2C39}"/>
              </a:ext>
            </a:extLst>
          </p:cNvPr>
          <p:cNvSpPr txBox="1"/>
          <p:nvPr/>
        </p:nvSpPr>
        <p:spPr>
          <a:xfrm>
            <a:off x="952496" y="3906374"/>
            <a:ext cx="10287000" cy="1938992"/>
          </a:xfrm>
          <a:prstGeom prst="rect">
            <a:avLst/>
          </a:prstGeom>
          <a:noFill/>
        </p:spPr>
        <p:txBody>
          <a:bodyPr wrap="square">
            <a:spAutoFit/>
          </a:bodyPr>
          <a:lstStyle/>
          <a:p>
            <a:pPr algn="ctr"/>
            <a:r>
              <a:rPr lang="hu-HU" sz="2400" dirty="0">
                <a:solidFill>
                  <a:schemeClr val="tx1">
                    <a:lumMod val="50000"/>
                    <a:lumOff val="50000"/>
                  </a:schemeClr>
                </a:solidFill>
              </a:rPr>
              <a:t>create</a:t>
            </a:r>
            <a:r>
              <a:rPr lang="en-GB" sz="2400" dirty="0">
                <a:solidFill>
                  <a:schemeClr val="tx1">
                    <a:lumMod val="50000"/>
                    <a:lumOff val="50000"/>
                  </a:schemeClr>
                </a:solidFill>
              </a:rPr>
              <a:t> multiple subsets of the data by </a:t>
            </a:r>
            <a:r>
              <a:rPr lang="en-GB" sz="2400" b="1" dirty="0">
                <a:solidFill>
                  <a:schemeClr val="tx1">
                    <a:lumMod val="50000"/>
                    <a:lumOff val="50000"/>
                  </a:schemeClr>
                </a:solidFill>
              </a:rPr>
              <a:t>sampling with replacement</a:t>
            </a:r>
            <a:r>
              <a:rPr lang="en-GB" sz="2400" dirty="0">
                <a:solidFill>
                  <a:schemeClr val="tx1">
                    <a:lumMod val="50000"/>
                    <a:lumOff val="50000"/>
                  </a:schemeClr>
                </a:solidFill>
              </a:rPr>
              <a:t>. This means that each subset may contain duplicate examples and may omit others.</a:t>
            </a:r>
            <a:endParaRPr lang="hu-HU" sz="2400" dirty="0">
              <a:solidFill>
                <a:schemeClr val="tx1">
                  <a:lumMod val="50000"/>
                  <a:lumOff val="50000"/>
                </a:schemeClr>
              </a:solidFill>
            </a:endParaRPr>
          </a:p>
          <a:p>
            <a:pPr algn="ctr"/>
            <a:endParaRPr lang="hu-HU" sz="2400" dirty="0">
              <a:solidFill>
                <a:schemeClr val="tx1">
                  <a:lumMod val="50000"/>
                  <a:lumOff val="50000"/>
                </a:schemeClr>
              </a:solidFill>
            </a:endParaRPr>
          </a:p>
          <a:p>
            <a:pPr algn="ctr"/>
            <a:r>
              <a:rPr lang="hu-HU" sz="2400" dirty="0">
                <a:solidFill>
                  <a:schemeClr val="tx1">
                    <a:lumMod val="50000"/>
                    <a:lumOff val="50000"/>
                  </a:schemeClr>
                </a:solidFill>
              </a:rPr>
              <a:t>grow decision trees (fully grown, unpruned and independent trees) on these subsets, so e</a:t>
            </a:r>
            <a:r>
              <a:rPr lang="en-GB" sz="2400" dirty="0">
                <a:solidFill>
                  <a:schemeClr val="tx1">
                    <a:lumMod val="50000"/>
                    <a:lumOff val="50000"/>
                  </a:schemeClr>
                </a:solidFill>
              </a:rPr>
              <a:t>ach subset of data is used to train a separate model</a:t>
            </a:r>
            <a:r>
              <a:rPr lang="en-GB" sz="2400" dirty="0"/>
              <a:t>.</a:t>
            </a:r>
            <a:endParaRPr lang="en-GB" sz="2400" dirty="0">
              <a:solidFill>
                <a:schemeClr val="tx1">
                  <a:lumMod val="50000"/>
                  <a:lumOff val="50000"/>
                </a:schemeClr>
              </a:solidFill>
            </a:endParaRPr>
          </a:p>
        </p:txBody>
      </p:sp>
    </p:spTree>
    <p:extLst>
      <p:ext uri="{BB962C8B-B14F-4D97-AF65-F5344CB8AC3E}">
        <p14:creationId xmlns:p14="http://schemas.microsoft.com/office/powerpoint/2010/main" val="3151445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99AD25-8E4B-70C8-9F62-302CABB045E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BE5F97FF-66C4-F553-43D0-ACB168C7ED5F}"/>
              </a:ext>
            </a:extLst>
          </p:cNvPr>
          <p:cNvSpPr txBox="1"/>
          <p:nvPr/>
        </p:nvSpPr>
        <p:spPr>
          <a:xfrm>
            <a:off x="2347309" y="1256474"/>
            <a:ext cx="7497373" cy="830997"/>
          </a:xfrm>
          <a:prstGeom prst="rect">
            <a:avLst/>
          </a:prstGeom>
          <a:noFill/>
        </p:spPr>
        <p:txBody>
          <a:bodyPr wrap="none" rtlCol="0">
            <a:spAutoFit/>
          </a:bodyPr>
          <a:lstStyle/>
          <a:p>
            <a:pPr algn="ctr"/>
            <a:r>
              <a:rPr lang="hu-HU" sz="2400" dirty="0">
                <a:solidFill>
                  <a:schemeClr val="tx1">
                    <a:lumMod val="50000"/>
                    <a:lumOff val="50000"/>
                  </a:schemeClr>
                </a:solidFill>
              </a:rPr>
              <a:t>we have the results from all the subsets with independent </a:t>
            </a:r>
          </a:p>
          <a:p>
            <a:pPr algn="ctr"/>
            <a:r>
              <a:rPr lang="hu-HU" sz="2400" dirty="0">
                <a:solidFill>
                  <a:schemeClr val="tx1">
                    <a:lumMod val="50000"/>
                    <a:lumOff val="50000"/>
                  </a:schemeClr>
                </a:solidFill>
              </a:rPr>
              <a:t>models that we have trained</a:t>
            </a:r>
          </a:p>
        </p:txBody>
      </p:sp>
      <p:sp>
        <p:nvSpPr>
          <p:cNvPr id="5" name="TextBox 4">
            <a:extLst>
              <a:ext uri="{FF2B5EF4-FFF2-40B4-BE49-F238E27FC236}">
                <a16:creationId xmlns:a16="http://schemas.microsoft.com/office/drawing/2014/main" id="{A334258B-CD06-1CBD-E1AC-4890361BF6B6}"/>
              </a:ext>
            </a:extLst>
          </p:cNvPr>
          <p:cNvSpPr txBox="1"/>
          <p:nvPr/>
        </p:nvSpPr>
        <p:spPr>
          <a:xfrm>
            <a:off x="2736165" y="2857232"/>
            <a:ext cx="6719660" cy="523220"/>
          </a:xfrm>
          <a:prstGeom prst="rect">
            <a:avLst/>
          </a:prstGeom>
          <a:noFill/>
        </p:spPr>
        <p:txBody>
          <a:bodyPr wrap="none" rtlCol="0">
            <a:spAutoFit/>
          </a:bodyPr>
          <a:lstStyle/>
          <a:p>
            <a:r>
              <a:rPr lang="hu-HU" sz="2800" b="1" i="1" dirty="0">
                <a:solidFill>
                  <a:schemeClr val="accent6">
                    <a:lumMod val="60000"/>
                    <a:lumOff val="40000"/>
                  </a:schemeClr>
                </a:solidFill>
              </a:rPr>
              <a:t>FINALLY WE COMBINE THE PREDICTIONS !!! </a:t>
            </a:r>
          </a:p>
        </p:txBody>
      </p:sp>
      <p:sp>
        <p:nvSpPr>
          <p:cNvPr id="3" name="TextBox 2">
            <a:extLst>
              <a:ext uri="{FF2B5EF4-FFF2-40B4-BE49-F238E27FC236}">
                <a16:creationId xmlns:a16="http://schemas.microsoft.com/office/drawing/2014/main" id="{EFA460FB-57E4-4EF9-D8A5-19C593F3BA84}"/>
              </a:ext>
            </a:extLst>
          </p:cNvPr>
          <p:cNvSpPr txBox="1"/>
          <p:nvPr/>
        </p:nvSpPr>
        <p:spPr>
          <a:xfrm>
            <a:off x="1192523" y="4150213"/>
            <a:ext cx="9806944" cy="1200329"/>
          </a:xfrm>
          <a:prstGeom prst="rect">
            <a:avLst/>
          </a:prstGeom>
          <a:noFill/>
        </p:spPr>
        <p:txBody>
          <a:bodyPr wrap="square">
            <a:spAutoFit/>
          </a:bodyPr>
          <a:lstStyle/>
          <a:p>
            <a:pPr algn="ctr"/>
            <a:r>
              <a:rPr lang="en-GB" sz="2400" dirty="0">
                <a:solidFill>
                  <a:schemeClr val="tx1">
                    <a:lumMod val="50000"/>
                    <a:lumOff val="50000"/>
                  </a:schemeClr>
                </a:solidFill>
              </a:rPr>
              <a:t>For classification</a:t>
            </a:r>
            <a:r>
              <a:rPr lang="hu-HU" sz="2400" dirty="0">
                <a:solidFill>
                  <a:schemeClr val="tx1">
                    <a:lumMod val="50000"/>
                    <a:lumOff val="50000"/>
                  </a:schemeClr>
                </a:solidFill>
              </a:rPr>
              <a:t>, the</a:t>
            </a:r>
            <a:r>
              <a:rPr lang="en-GB" sz="2400" dirty="0">
                <a:solidFill>
                  <a:schemeClr val="tx1">
                    <a:lumMod val="50000"/>
                    <a:lumOff val="50000"/>
                  </a:schemeClr>
                </a:solidFill>
              </a:rPr>
              <a:t> final prediction is made by taking a majority vote from all the individual models.</a:t>
            </a:r>
            <a:r>
              <a:rPr lang="hu-HU" sz="2400" dirty="0">
                <a:solidFill>
                  <a:schemeClr val="tx1">
                    <a:lumMod val="50000"/>
                    <a:lumOff val="50000"/>
                  </a:schemeClr>
                </a:solidFill>
              </a:rPr>
              <a:t> </a:t>
            </a:r>
            <a:r>
              <a:rPr lang="en-GB" sz="2400" dirty="0">
                <a:solidFill>
                  <a:schemeClr val="tx1">
                    <a:lumMod val="50000"/>
                    <a:lumOff val="50000"/>
                  </a:schemeClr>
                </a:solidFill>
              </a:rPr>
              <a:t>For regression</a:t>
            </a:r>
            <a:r>
              <a:rPr lang="hu-HU" sz="2400" dirty="0">
                <a:solidFill>
                  <a:schemeClr val="tx1">
                    <a:lumMod val="50000"/>
                    <a:lumOff val="50000"/>
                  </a:schemeClr>
                </a:solidFill>
              </a:rPr>
              <a:t>,</a:t>
            </a:r>
            <a:r>
              <a:rPr lang="en-GB" sz="2400" dirty="0">
                <a:solidFill>
                  <a:schemeClr val="tx1">
                    <a:lumMod val="50000"/>
                    <a:lumOff val="50000"/>
                  </a:schemeClr>
                </a:solidFill>
              </a:rPr>
              <a:t> </a:t>
            </a:r>
            <a:r>
              <a:rPr lang="hu-HU" sz="2400" dirty="0">
                <a:solidFill>
                  <a:schemeClr val="tx1">
                    <a:lumMod val="50000"/>
                    <a:lumOff val="50000"/>
                  </a:schemeClr>
                </a:solidFill>
              </a:rPr>
              <a:t>t</a:t>
            </a:r>
            <a:r>
              <a:rPr lang="en-GB" sz="2400" dirty="0">
                <a:solidFill>
                  <a:schemeClr val="tx1">
                    <a:lumMod val="50000"/>
                    <a:lumOff val="50000"/>
                  </a:schemeClr>
                </a:solidFill>
              </a:rPr>
              <a:t>he final prediction is typically the average of the predictions made by all the models.</a:t>
            </a:r>
            <a:endParaRPr lang="hu-HU" sz="2400" dirty="0">
              <a:solidFill>
                <a:schemeClr val="tx1">
                  <a:lumMod val="50000"/>
                  <a:lumOff val="50000"/>
                </a:schemeClr>
              </a:solidFill>
            </a:endParaRPr>
          </a:p>
        </p:txBody>
      </p:sp>
    </p:spTree>
    <p:extLst>
      <p:ext uri="{BB962C8B-B14F-4D97-AF65-F5344CB8AC3E}">
        <p14:creationId xmlns:p14="http://schemas.microsoft.com/office/powerpoint/2010/main" val="1180104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BCA2BF-421E-663B-D1E1-C09ACAA21549}"/>
            </a:ext>
          </a:extLst>
        </p:cNvPr>
        <p:cNvGrpSpPr/>
        <p:nvPr/>
      </p:nvGrpSpPr>
      <p:grpSpPr>
        <a:xfrm>
          <a:off x="0" y="0"/>
          <a:ext cx="0" cy="0"/>
          <a:chOff x="0" y="0"/>
          <a:chExt cx="0" cy="0"/>
        </a:xfrm>
      </p:grpSpPr>
      <p:sp>
        <p:nvSpPr>
          <p:cNvPr id="5" name="Oval 4">
            <a:extLst>
              <a:ext uri="{FF2B5EF4-FFF2-40B4-BE49-F238E27FC236}">
                <a16:creationId xmlns:a16="http://schemas.microsoft.com/office/drawing/2014/main" id="{1148AE68-4FCC-5F74-9750-CE3BE22E73E8}"/>
              </a:ext>
            </a:extLst>
          </p:cNvPr>
          <p:cNvSpPr/>
          <p:nvPr/>
        </p:nvSpPr>
        <p:spPr>
          <a:xfrm>
            <a:off x="2928136" y="3034550"/>
            <a:ext cx="428877" cy="428877"/>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6" name="Oval 5">
            <a:extLst>
              <a:ext uri="{FF2B5EF4-FFF2-40B4-BE49-F238E27FC236}">
                <a16:creationId xmlns:a16="http://schemas.microsoft.com/office/drawing/2014/main" id="{12B0BC5D-E685-DC94-ACDD-C7CF10C63E99}"/>
              </a:ext>
            </a:extLst>
          </p:cNvPr>
          <p:cNvSpPr/>
          <p:nvPr/>
        </p:nvSpPr>
        <p:spPr>
          <a:xfrm>
            <a:off x="5001279" y="3882864"/>
            <a:ext cx="428877" cy="428877"/>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9" name="Oval 8">
            <a:extLst>
              <a:ext uri="{FF2B5EF4-FFF2-40B4-BE49-F238E27FC236}">
                <a16:creationId xmlns:a16="http://schemas.microsoft.com/office/drawing/2014/main" id="{9B570A89-D36B-301A-F2D1-8286247A01A6}"/>
              </a:ext>
            </a:extLst>
          </p:cNvPr>
          <p:cNvSpPr/>
          <p:nvPr/>
        </p:nvSpPr>
        <p:spPr>
          <a:xfrm>
            <a:off x="4232302" y="3034550"/>
            <a:ext cx="428877" cy="428877"/>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11" name="Oval 10">
            <a:extLst>
              <a:ext uri="{FF2B5EF4-FFF2-40B4-BE49-F238E27FC236}">
                <a16:creationId xmlns:a16="http://schemas.microsoft.com/office/drawing/2014/main" id="{BC11ED28-CC9E-D944-2954-13F72126C9B7}"/>
              </a:ext>
            </a:extLst>
          </p:cNvPr>
          <p:cNvSpPr/>
          <p:nvPr/>
        </p:nvSpPr>
        <p:spPr>
          <a:xfrm>
            <a:off x="6189460" y="3882863"/>
            <a:ext cx="428877" cy="428877"/>
          </a:xfrm>
          <a:prstGeom prst="ellipse">
            <a:avLst/>
          </a:prstGeom>
          <a:solidFill>
            <a:schemeClr val="accent6">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cxnSp>
        <p:nvCxnSpPr>
          <p:cNvPr id="13" name="Straight Arrow Connector 12">
            <a:extLst>
              <a:ext uri="{FF2B5EF4-FFF2-40B4-BE49-F238E27FC236}">
                <a16:creationId xmlns:a16="http://schemas.microsoft.com/office/drawing/2014/main" id="{DF150B51-E5CD-9453-1926-03149CB9B06B}"/>
              </a:ext>
            </a:extLst>
          </p:cNvPr>
          <p:cNvCxnSpPr>
            <a:cxnSpLocks/>
            <a:endCxn id="5" idx="0"/>
          </p:cNvCxnSpPr>
          <p:nvPr/>
        </p:nvCxnSpPr>
        <p:spPr>
          <a:xfrm flipH="1">
            <a:off x="3142575" y="2139010"/>
            <a:ext cx="1304164" cy="895540"/>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EA797D0-8734-7BC4-5CD3-5065A5D576A6}"/>
              </a:ext>
            </a:extLst>
          </p:cNvPr>
          <p:cNvCxnSpPr>
            <a:stCxn id="4" idx="4"/>
            <a:endCxn id="9" idx="0"/>
          </p:cNvCxnSpPr>
          <p:nvPr/>
        </p:nvCxnSpPr>
        <p:spPr>
          <a:xfrm>
            <a:off x="4446741" y="2353449"/>
            <a:ext cx="0" cy="68110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60562D87-10F3-7F4F-CF4F-FED768CB141B}"/>
              </a:ext>
            </a:extLst>
          </p:cNvPr>
          <p:cNvCxnSpPr>
            <a:cxnSpLocks/>
            <a:endCxn id="7" idx="0"/>
          </p:cNvCxnSpPr>
          <p:nvPr/>
        </p:nvCxnSpPr>
        <p:spPr>
          <a:xfrm>
            <a:off x="4446740" y="2122859"/>
            <a:ext cx="1304167" cy="911691"/>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1F05320-38D9-0756-CC3E-7E5CC2D2A170}"/>
              </a:ext>
            </a:extLst>
          </p:cNvPr>
          <p:cNvCxnSpPr>
            <a:cxnSpLocks/>
            <a:endCxn id="11" idx="0"/>
          </p:cNvCxnSpPr>
          <p:nvPr/>
        </p:nvCxnSpPr>
        <p:spPr>
          <a:xfrm>
            <a:off x="5750906" y="3248988"/>
            <a:ext cx="652993" cy="63387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B1020C97-5342-4F57-DBEA-4CE5A741F7F3}"/>
              </a:ext>
            </a:extLst>
          </p:cNvPr>
          <p:cNvCxnSpPr>
            <a:cxnSpLocks/>
            <a:endCxn id="6" idx="0"/>
          </p:cNvCxnSpPr>
          <p:nvPr/>
        </p:nvCxnSpPr>
        <p:spPr>
          <a:xfrm flipH="1">
            <a:off x="5215718" y="3248988"/>
            <a:ext cx="535188" cy="63387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9">
            <a:extLst>
              <a:ext uri="{FF2B5EF4-FFF2-40B4-BE49-F238E27FC236}">
                <a16:creationId xmlns:a16="http://schemas.microsoft.com/office/drawing/2014/main" id="{01FCE24F-7C69-6CCB-CF92-85A29369627F}"/>
              </a:ext>
            </a:extLst>
          </p:cNvPr>
          <p:cNvSpPr txBox="1"/>
          <p:nvPr/>
        </p:nvSpPr>
        <p:spPr>
          <a:xfrm>
            <a:off x="4391045" y="778115"/>
            <a:ext cx="6835140" cy="1200329"/>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sz="2400" b="1" i="1" dirty="0">
                <a:solidFill>
                  <a:schemeClr val="tx1">
                    <a:lumMod val="50000"/>
                    <a:lumOff val="50000"/>
                  </a:schemeClr>
                </a:solidFill>
              </a:rPr>
              <a:t>root node</a:t>
            </a:r>
            <a:r>
              <a:rPr lang="hu-HU" sz="2400" i="1" dirty="0">
                <a:solidFill>
                  <a:schemeClr val="tx1">
                    <a:lumMod val="50000"/>
                    <a:lumOff val="50000"/>
                  </a:schemeClr>
                </a:solidFill>
              </a:rPr>
              <a:t> represents </a:t>
            </a:r>
            <a:r>
              <a:rPr lang="hu-HU" sz="2400" b="1" i="1" dirty="0">
                <a:solidFill>
                  <a:schemeClr val="tx1">
                    <a:lumMod val="50000"/>
                    <a:lumOff val="50000"/>
                  </a:schemeClr>
                </a:solidFill>
              </a:rPr>
              <a:t>the entire dataset </a:t>
            </a:r>
            <a:r>
              <a:rPr lang="hu-HU" sz="2400" i="1" dirty="0">
                <a:solidFill>
                  <a:schemeClr val="tx1">
                    <a:lumMod val="50000"/>
                    <a:lumOff val="50000"/>
                  </a:schemeClr>
                </a:solidFill>
              </a:rPr>
              <a:t>(population) </a:t>
            </a:r>
          </a:p>
          <a:p>
            <a:pPr algn="ctr"/>
            <a:r>
              <a:rPr lang="hu-HU" sz="2400" i="1" dirty="0">
                <a:solidFill>
                  <a:schemeClr val="tx1">
                    <a:lumMod val="50000"/>
                    <a:lumOff val="50000"/>
                  </a:schemeClr>
                </a:solidFill>
              </a:rPr>
              <a:t>which is further divided into several subsets with root </a:t>
            </a:r>
          </a:p>
          <a:p>
            <a:pPr algn="ctr"/>
            <a:r>
              <a:rPr lang="hu-HU" sz="2400" i="1" dirty="0">
                <a:solidFill>
                  <a:schemeClr val="tx1">
                    <a:lumMod val="50000"/>
                    <a:lumOff val="50000"/>
                  </a:schemeClr>
                </a:solidFill>
              </a:rPr>
              <a:t>node corresponds to the best predictor</a:t>
            </a:r>
          </a:p>
        </p:txBody>
      </p:sp>
      <p:sp>
        <p:nvSpPr>
          <p:cNvPr id="19" name="TextBox 10">
            <a:extLst>
              <a:ext uri="{FF2B5EF4-FFF2-40B4-BE49-F238E27FC236}">
                <a16:creationId xmlns:a16="http://schemas.microsoft.com/office/drawing/2014/main" id="{BAFD243F-1EA4-1052-DCC4-BA2A2686AD82}"/>
              </a:ext>
            </a:extLst>
          </p:cNvPr>
          <p:cNvSpPr txBox="1"/>
          <p:nvPr/>
        </p:nvSpPr>
        <p:spPr>
          <a:xfrm>
            <a:off x="208129" y="3855991"/>
            <a:ext cx="5079660" cy="1200329"/>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GB" sz="2400" b="1" i="1" dirty="0">
                <a:solidFill>
                  <a:schemeClr val="tx1">
                    <a:lumMod val="50000"/>
                    <a:lumOff val="50000"/>
                  </a:schemeClr>
                </a:solidFill>
              </a:rPr>
              <a:t>leaf node</a:t>
            </a:r>
            <a:r>
              <a:rPr lang="en-GB" sz="2400" i="1" dirty="0">
                <a:solidFill>
                  <a:schemeClr val="tx1">
                    <a:lumMod val="50000"/>
                    <a:lumOff val="50000"/>
                  </a:schemeClr>
                </a:solidFill>
              </a:rPr>
              <a:t> (</a:t>
            </a:r>
            <a:r>
              <a:rPr lang="hu-HU" sz="2400" i="1" dirty="0">
                <a:solidFill>
                  <a:schemeClr val="tx1">
                    <a:lumMod val="50000"/>
                    <a:lumOff val="50000"/>
                  </a:schemeClr>
                </a:solidFill>
              </a:rPr>
              <a:t>or </a:t>
            </a:r>
            <a:r>
              <a:rPr lang="en-GB" sz="2400" i="1" dirty="0">
                <a:solidFill>
                  <a:schemeClr val="tx1">
                    <a:lumMod val="50000"/>
                    <a:lumOff val="50000"/>
                  </a:schemeClr>
                </a:solidFill>
              </a:rPr>
              <a:t>terminal node) </a:t>
            </a:r>
            <a:endParaRPr lang="hu-HU" sz="2400" i="1" dirty="0">
              <a:solidFill>
                <a:schemeClr val="tx1">
                  <a:lumMod val="50000"/>
                  <a:lumOff val="50000"/>
                </a:schemeClr>
              </a:solidFill>
            </a:endParaRPr>
          </a:p>
          <a:p>
            <a:pPr algn="ctr"/>
            <a:r>
              <a:rPr lang="en-GB" sz="2400" i="1" dirty="0">
                <a:solidFill>
                  <a:schemeClr val="tx1">
                    <a:lumMod val="50000"/>
                    <a:lumOff val="50000"/>
                  </a:schemeClr>
                </a:solidFill>
              </a:rPr>
              <a:t>represents the final outcome or </a:t>
            </a:r>
            <a:endParaRPr lang="hu-HU" sz="2400" i="1" dirty="0">
              <a:solidFill>
                <a:schemeClr val="tx1">
                  <a:lumMod val="50000"/>
                  <a:lumOff val="50000"/>
                </a:schemeClr>
              </a:solidFill>
            </a:endParaRPr>
          </a:p>
          <a:p>
            <a:pPr algn="ctr"/>
            <a:r>
              <a:rPr lang="en-GB" sz="2400" i="1" dirty="0">
                <a:solidFill>
                  <a:schemeClr val="tx1">
                    <a:lumMod val="50000"/>
                    <a:lumOff val="50000"/>
                  </a:schemeClr>
                </a:solidFill>
              </a:rPr>
              <a:t>prediction for a specific path in the tree</a:t>
            </a:r>
            <a:endParaRPr lang="hu-HU" sz="2400" i="1" dirty="0">
              <a:solidFill>
                <a:schemeClr val="tx1">
                  <a:lumMod val="50000"/>
                  <a:lumOff val="50000"/>
                </a:schemeClr>
              </a:solidFill>
            </a:endParaRPr>
          </a:p>
        </p:txBody>
      </p:sp>
      <p:sp>
        <p:nvSpPr>
          <p:cNvPr id="20" name="TextBox 12">
            <a:extLst>
              <a:ext uri="{FF2B5EF4-FFF2-40B4-BE49-F238E27FC236}">
                <a16:creationId xmlns:a16="http://schemas.microsoft.com/office/drawing/2014/main" id="{3C7C2182-C909-5A18-2B0D-7133F3ECCBFE}"/>
              </a:ext>
            </a:extLst>
          </p:cNvPr>
          <p:cNvSpPr txBox="1"/>
          <p:nvPr/>
        </p:nvSpPr>
        <p:spPr>
          <a:xfrm>
            <a:off x="6719629" y="3029768"/>
            <a:ext cx="5083828" cy="1569660"/>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sz="2400" b="1" i="1" dirty="0">
                <a:solidFill>
                  <a:schemeClr val="tx1">
                    <a:lumMod val="50000"/>
                    <a:lumOff val="50000"/>
                  </a:schemeClr>
                </a:solidFill>
              </a:rPr>
              <a:t>i</a:t>
            </a:r>
            <a:r>
              <a:rPr lang="en-GB" sz="2400" b="1" i="1" dirty="0" err="1">
                <a:solidFill>
                  <a:schemeClr val="tx1">
                    <a:lumMod val="50000"/>
                    <a:lumOff val="50000"/>
                  </a:schemeClr>
                </a:solidFill>
              </a:rPr>
              <a:t>nternal</a:t>
            </a:r>
            <a:r>
              <a:rPr lang="en-GB" sz="2400" b="1" i="1" dirty="0">
                <a:solidFill>
                  <a:schemeClr val="tx1">
                    <a:lumMod val="50000"/>
                    <a:lumOff val="50000"/>
                  </a:schemeClr>
                </a:solidFill>
              </a:rPr>
              <a:t> nodes</a:t>
            </a:r>
            <a:r>
              <a:rPr lang="en-GB" sz="2400" i="1" dirty="0">
                <a:solidFill>
                  <a:schemeClr val="tx1">
                    <a:lumMod val="50000"/>
                    <a:lumOff val="50000"/>
                  </a:schemeClr>
                </a:solidFill>
              </a:rPr>
              <a:t> serve as decision points </a:t>
            </a:r>
            <a:endParaRPr lang="hu-HU" sz="2400" i="1" dirty="0">
              <a:solidFill>
                <a:schemeClr val="tx1">
                  <a:lumMod val="50000"/>
                  <a:lumOff val="50000"/>
                </a:schemeClr>
              </a:solidFill>
            </a:endParaRPr>
          </a:p>
          <a:p>
            <a:pPr algn="ctr"/>
            <a:r>
              <a:rPr lang="en-GB" sz="2400" i="1" dirty="0">
                <a:solidFill>
                  <a:schemeClr val="tx1">
                    <a:lumMod val="50000"/>
                    <a:lumOff val="50000"/>
                  </a:schemeClr>
                </a:solidFill>
              </a:rPr>
              <a:t>where the dataset is split based on </a:t>
            </a:r>
            <a:endParaRPr lang="hu-HU" sz="2400" i="1" dirty="0">
              <a:solidFill>
                <a:schemeClr val="tx1">
                  <a:lumMod val="50000"/>
                  <a:lumOff val="50000"/>
                </a:schemeClr>
              </a:solidFill>
            </a:endParaRPr>
          </a:p>
          <a:p>
            <a:pPr algn="ctr"/>
            <a:r>
              <a:rPr lang="en-GB" sz="2400" i="1" dirty="0">
                <a:solidFill>
                  <a:schemeClr val="tx1">
                    <a:lumMod val="50000"/>
                    <a:lumOff val="50000"/>
                  </a:schemeClr>
                </a:solidFill>
              </a:rPr>
              <a:t>specific feature values to partition </a:t>
            </a:r>
            <a:endParaRPr lang="hu-HU" sz="2400" i="1" dirty="0">
              <a:solidFill>
                <a:schemeClr val="tx1">
                  <a:lumMod val="50000"/>
                  <a:lumOff val="50000"/>
                </a:schemeClr>
              </a:solidFill>
            </a:endParaRPr>
          </a:p>
          <a:p>
            <a:pPr algn="ctr"/>
            <a:r>
              <a:rPr lang="en-GB" sz="2400" i="1" dirty="0">
                <a:solidFill>
                  <a:schemeClr val="tx1">
                    <a:lumMod val="50000"/>
                    <a:lumOff val="50000"/>
                  </a:schemeClr>
                </a:solidFill>
              </a:rPr>
              <a:t>the data further</a:t>
            </a:r>
            <a:endParaRPr lang="hu-HU" sz="2400" i="1" dirty="0">
              <a:solidFill>
                <a:schemeClr val="tx1">
                  <a:lumMod val="50000"/>
                  <a:lumOff val="50000"/>
                </a:schemeClr>
              </a:solidFill>
            </a:endParaRPr>
          </a:p>
        </p:txBody>
      </p:sp>
      <p:sp>
        <p:nvSpPr>
          <p:cNvPr id="26" name="TextBox 33">
            <a:extLst>
              <a:ext uri="{FF2B5EF4-FFF2-40B4-BE49-F238E27FC236}">
                <a16:creationId xmlns:a16="http://schemas.microsoft.com/office/drawing/2014/main" id="{44C88D8A-D51A-DE34-45A4-F8BD7254FF5A}"/>
              </a:ext>
            </a:extLst>
          </p:cNvPr>
          <p:cNvSpPr txBox="1"/>
          <p:nvPr/>
        </p:nvSpPr>
        <p:spPr>
          <a:xfrm>
            <a:off x="2102278" y="5462262"/>
            <a:ext cx="7987443" cy="830997"/>
          </a:xfrm>
          <a:prstGeom prst="rect">
            <a:avLst/>
          </a:prstGeom>
          <a:noFill/>
        </p:spPr>
        <p:txBody>
          <a:bodyPr wrap="none" rtlCol="0">
            <a:spAutoFit/>
          </a:bodyPr>
          <a:ls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hu-HU" sz="2400" b="1" i="1" dirty="0">
                <a:solidFill>
                  <a:srgbClr val="FF9999"/>
                </a:solidFill>
              </a:rPr>
              <a:t>HOW TO DECIDE WHAT NODES (FEATURES) ARE IMPORTANT?</a:t>
            </a:r>
          </a:p>
          <a:p>
            <a:pPr algn="ctr"/>
            <a:r>
              <a:rPr lang="hu-HU" sz="2400" b="1" i="1" dirty="0">
                <a:solidFill>
                  <a:srgbClr val="FF9999"/>
                </a:solidFill>
              </a:rPr>
              <a:t>WHAT SHOULD BE THE ROOT NODE?</a:t>
            </a:r>
          </a:p>
        </p:txBody>
      </p:sp>
      <p:sp>
        <p:nvSpPr>
          <p:cNvPr id="4" name="Oval 3">
            <a:extLst>
              <a:ext uri="{FF2B5EF4-FFF2-40B4-BE49-F238E27FC236}">
                <a16:creationId xmlns:a16="http://schemas.microsoft.com/office/drawing/2014/main" id="{52475049-C170-A6CB-3A37-2EFE619DA308}"/>
              </a:ext>
            </a:extLst>
          </p:cNvPr>
          <p:cNvSpPr/>
          <p:nvPr/>
        </p:nvSpPr>
        <p:spPr>
          <a:xfrm>
            <a:off x="4232302" y="1924572"/>
            <a:ext cx="428877" cy="428877"/>
          </a:xfrm>
          <a:prstGeom prst="ellipse">
            <a:avLst/>
          </a:prstGeom>
          <a:solidFill>
            <a:schemeClr val="accent5">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
        <p:nvSpPr>
          <p:cNvPr id="7" name="Oval 6">
            <a:extLst>
              <a:ext uri="{FF2B5EF4-FFF2-40B4-BE49-F238E27FC236}">
                <a16:creationId xmlns:a16="http://schemas.microsoft.com/office/drawing/2014/main" id="{6B3542F1-65AB-BC0F-0E05-705EA319035E}"/>
              </a:ext>
            </a:extLst>
          </p:cNvPr>
          <p:cNvSpPr/>
          <p:nvPr/>
        </p:nvSpPr>
        <p:spPr>
          <a:xfrm>
            <a:off x="5536468" y="3034550"/>
            <a:ext cx="428877" cy="428877"/>
          </a:xfrm>
          <a:prstGeom prst="ellipse">
            <a:avLst/>
          </a:prstGeom>
          <a:solidFill>
            <a:schemeClr val="accent2">
              <a:lumMod val="20000"/>
              <a:lumOff val="80000"/>
            </a:schemeClr>
          </a:solidFill>
          <a:ln w="19050">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hu-HU"/>
          </a:p>
        </p:txBody>
      </p:sp>
    </p:spTree>
    <p:extLst>
      <p:ext uri="{BB962C8B-B14F-4D97-AF65-F5344CB8AC3E}">
        <p14:creationId xmlns:p14="http://schemas.microsoft.com/office/powerpoint/2010/main" val="1641811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p:cTn id="12" dur="500" fill="hold"/>
                                        <p:tgtEl>
                                          <p:spTgt spid="6"/>
                                        </p:tgtEl>
                                        <p:attrNameLst>
                                          <p:attrName>ppt_w</p:attrName>
                                        </p:attrNameLst>
                                      </p:cBhvr>
                                      <p:tavLst>
                                        <p:tav tm="0">
                                          <p:val>
                                            <p:fltVal val="0"/>
                                          </p:val>
                                        </p:tav>
                                        <p:tav tm="100000">
                                          <p:val>
                                            <p:strVal val="#ppt_w"/>
                                          </p:val>
                                        </p:tav>
                                      </p:tavLst>
                                    </p:anim>
                                    <p:anim calcmode="lin" valueType="num">
                                      <p:cBhvr>
                                        <p:cTn id="13" dur="500" fill="hold"/>
                                        <p:tgtEl>
                                          <p:spTgt spid="6"/>
                                        </p:tgtEl>
                                        <p:attrNameLst>
                                          <p:attrName>ppt_h</p:attrName>
                                        </p:attrNameLst>
                                      </p:cBhvr>
                                      <p:tavLst>
                                        <p:tav tm="0">
                                          <p:val>
                                            <p:fltVal val="0"/>
                                          </p:val>
                                        </p:tav>
                                        <p:tav tm="100000">
                                          <p:val>
                                            <p:strVal val="#ppt_h"/>
                                          </p:val>
                                        </p:tav>
                                      </p:tavLst>
                                    </p:anim>
                                    <p:animEffect transition="in" filter="fade">
                                      <p:cBhvr>
                                        <p:cTn id="14" dur="500"/>
                                        <p:tgtEl>
                                          <p:spTgt spid="6"/>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anim calcmode="lin" valueType="num">
                                      <p:cBhvr>
                                        <p:cTn id="27" dur="500" fill="hold"/>
                                        <p:tgtEl>
                                          <p:spTgt spid="13"/>
                                        </p:tgtEl>
                                        <p:attrNameLst>
                                          <p:attrName>ppt_w</p:attrName>
                                        </p:attrNameLst>
                                      </p:cBhvr>
                                      <p:tavLst>
                                        <p:tav tm="0">
                                          <p:val>
                                            <p:fltVal val="0"/>
                                          </p:val>
                                        </p:tav>
                                        <p:tav tm="100000">
                                          <p:val>
                                            <p:strVal val="#ppt_w"/>
                                          </p:val>
                                        </p:tav>
                                      </p:tavLst>
                                    </p:anim>
                                    <p:anim calcmode="lin" valueType="num">
                                      <p:cBhvr>
                                        <p:cTn id="28" dur="500" fill="hold"/>
                                        <p:tgtEl>
                                          <p:spTgt spid="13"/>
                                        </p:tgtEl>
                                        <p:attrNameLst>
                                          <p:attrName>ppt_h</p:attrName>
                                        </p:attrNameLst>
                                      </p:cBhvr>
                                      <p:tavLst>
                                        <p:tav tm="0">
                                          <p:val>
                                            <p:fltVal val="0"/>
                                          </p:val>
                                        </p:tav>
                                        <p:tav tm="100000">
                                          <p:val>
                                            <p:strVal val="#ppt_h"/>
                                          </p:val>
                                        </p:tav>
                                      </p:tavLst>
                                    </p:anim>
                                    <p:animEffect transition="in" filter="fade">
                                      <p:cBhvr>
                                        <p:cTn id="29" dur="500"/>
                                        <p:tgtEl>
                                          <p:spTgt spid="13"/>
                                        </p:tgtEl>
                                      </p:cBhvr>
                                    </p:animEffect>
                                  </p:childTnLst>
                                </p:cTn>
                              </p:par>
                              <p:par>
                                <p:cTn id="30" presetID="53" presetClass="entr" presetSubtype="16" fill="hold" nodeType="withEffect">
                                  <p:stCondLst>
                                    <p:cond delay="0"/>
                                  </p:stCondLst>
                                  <p:childTnLst>
                                    <p:set>
                                      <p:cBhvr>
                                        <p:cTn id="31" dur="1" fill="hold">
                                          <p:stCondLst>
                                            <p:cond delay="0"/>
                                          </p:stCondLst>
                                        </p:cTn>
                                        <p:tgtEl>
                                          <p:spTgt spid="14"/>
                                        </p:tgtEl>
                                        <p:attrNameLst>
                                          <p:attrName>style.visibility</p:attrName>
                                        </p:attrNameLst>
                                      </p:cBhvr>
                                      <p:to>
                                        <p:strVal val="visible"/>
                                      </p:to>
                                    </p:set>
                                    <p:anim calcmode="lin" valueType="num">
                                      <p:cBhvr>
                                        <p:cTn id="32" dur="500" fill="hold"/>
                                        <p:tgtEl>
                                          <p:spTgt spid="14"/>
                                        </p:tgtEl>
                                        <p:attrNameLst>
                                          <p:attrName>ppt_w</p:attrName>
                                        </p:attrNameLst>
                                      </p:cBhvr>
                                      <p:tavLst>
                                        <p:tav tm="0">
                                          <p:val>
                                            <p:fltVal val="0"/>
                                          </p:val>
                                        </p:tav>
                                        <p:tav tm="100000">
                                          <p:val>
                                            <p:strVal val="#ppt_w"/>
                                          </p:val>
                                        </p:tav>
                                      </p:tavLst>
                                    </p:anim>
                                    <p:anim calcmode="lin" valueType="num">
                                      <p:cBhvr>
                                        <p:cTn id="33" dur="500" fill="hold"/>
                                        <p:tgtEl>
                                          <p:spTgt spid="14"/>
                                        </p:tgtEl>
                                        <p:attrNameLst>
                                          <p:attrName>ppt_h</p:attrName>
                                        </p:attrNameLst>
                                      </p:cBhvr>
                                      <p:tavLst>
                                        <p:tav tm="0">
                                          <p:val>
                                            <p:fltVal val="0"/>
                                          </p:val>
                                        </p:tav>
                                        <p:tav tm="100000">
                                          <p:val>
                                            <p:strVal val="#ppt_h"/>
                                          </p:val>
                                        </p:tav>
                                      </p:tavLst>
                                    </p:anim>
                                    <p:animEffect transition="in" filter="fade">
                                      <p:cBhvr>
                                        <p:cTn id="34" dur="500"/>
                                        <p:tgtEl>
                                          <p:spTgt spid="14"/>
                                        </p:tgtEl>
                                      </p:cBhvr>
                                    </p:animEffect>
                                  </p:childTnLst>
                                </p:cTn>
                              </p:par>
                              <p:par>
                                <p:cTn id="35" presetID="53" presetClass="entr" presetSubtype="16" fill="hold" nodeType="withEffect">
                                  <p:stCondLst>
                                    <p:cond delay="0"/>
                                  </p:stCondLst>
                                  <p:childTnLst>
                                    <p:set>
                                      <p:cBhvr>
                                        <p:cTn id="36" dur="1" fill="hold">
                                          <p:stCondLst>
                                            <p:cond delay="0"/>
                                          </p:stCondLst>
                                        </p:cTn>
                                        <p:tgtEl>
                                          <p:spTgt spid="15"/>
                                        </p:tgtEl>
                                        <p:attrNameLst>
                                          <p:attrName>style.visibility</p:attrName>
                                        </p:attrNameLst>
                                      </p:cBhvr>
                                      <p:to>
                                        <p:strVal val="visible"/>
                                      </p:to>
                                    </p:set>
                                    <p:anim calcmode="lin" valueType="num">
                                      <p:cBhvr>
                                        <p:cTn id="37" dur="500" fill="hold"/>
                                        <p:tgtEl>
                                          <p:spTgt spid="15"/>
                                        </p:tgtEl>
                                        <p:attrNameLst>
                                          <p:attrName>ppt_w</p:attrName>
                                        </p:attrNameLst>
                                      </p:cBhvr>
                                      <p:tavLst>
                                        <p:tav tm="0">
                                          <p:val>
                                            <p:fltVal val="0"/>
                                          </p:val>
                                        </p:tav>
                                        <p:tav tm="100000">
                                          <p:val>
                                            <p:strVal val="#ppt_w"/>
                                          </p:val>
                                        </p:tav>
                                      </p:tavLst>
                                    </p:anim>
                                    <p:anim calcmode="lin" valueType="num">
                                      <p:cBhvr>
                                        <p:cTn id="38" dur="500" fill="hold"/>
                                        <p:tgtEl>
                                          <p:spTgt spid="15"/>
                                        </p:tgtEl>
                                        <p:attrNameLst>
                                          <p:attrName>ppt_h</p:attrName>
                                        </p:attrNameLst>
                                      </p:cBhvr>
                                      <p:tavLst>
                                        <p:tav tm="0">
                                          <p:val>
                                            <p:fltVal val="0"/>
                                          </p:val>
                                        </p:tav>
                                        <p:tav tm="100000">
                                          <p:val>
                                            <p:strVal val="#ppt_h"/>
                                          </p:val>
                                        </p:tav>
                                      </p:tavLst>
                                    </p:anim>
                                    <p:animEffect transition="in" filter="fade">
                                      <p:cBhvr>
                                        <p:cTn id="39" dur="500"/>
                                        <p:tgtEl>
                                          <p:spTgt spid="15"/>
                                        </p:tgtEl>
                                      </p:cBhvr>
                                    </p:animEffect>
                                  </p:childTnLst>
                                </p:cTn>
                              </p:par>
                              <p:par>
                                <p:cTn id="40" presetID="53" presetClass="entr" presetSubtype="16" fill="hold" nodeType="withEffect">
                                  <p:stCondLst>
                                    <p:cond delay="0"/>
                                  </p:stCondLst>
                                  <p:childTnLst>
                                    <p:set>
                                      <p:cBhvr>
                                        <p:cTn id="41" dur="1" fill="hold">
                                          <p:stCondLst>
                                            <p:cond delay="0"/>
                                          </p:stCondLst>
                                        </p:cTn>
                                        <p:tgtEl>
                                          <p:spTgt spid="16"/>
                                        </p:tgtEl>
                                        <p:attrNameLst>
                                          <p:attrName>style.visibility</p:attrName>
                                        </p:attrNameLst>
                                      </p:cBhvr>
                                      <p:to>
                                        <p:strVal val="visible"/>
                                      </p:to>
                                    </p:set>
                                    <p:anim calcmode="lin" valueType="num">
                                      <p:cBhvr>
                                        <p:cTn id="42" dur="500" fill="hold"/>
                                        <p:tgtEl>
                                          <p:spTgt spid="16"/>
                                        </p:tgtEl>
                                        <p:attrNameLst>
                                          <p:attrName>ppt_w</p:attrName>
                                        </p:attrNameLst>
                                      </p:cBhvr>
                                      <p:tavLst>
                                        <p:tav tm="0">
                                          <p:val>
                                            <p:fltVal val="0"/>
                                          </p:val>
                                        </p:tav>
                                        <p:tav tm="100000">
                                          <p:val>
                                            <p:strVal val="#ppt_w"/>
                                          </p:val>
                                        </p:tav>
                                      </p:tavLst>
                                    </p:anim>
                                    <p:anim calcmode="lin" valueType="num">
                                      <p:cBhvr>
                                        <p:cTn id="43" dur="500" fill="hold"/>
                                        <p:tgtEl>
                                          <p:spTgt spid="16"/>
                                        </p:tgtEl>
                                        <p:attrNameLst>
                                          <p:attrName>ppt_h</p:attrName>
                                        </p:attrNameLst>
                                      </p:cBhvr>
                                      <p:tavLst>
                                        <p:tav tm="0">
                                          <p:val>
                                            <p:fltVal val="0"/>
                                          </p:val>
                                        </p:tav>
                                        <p:tav tm="100000">
                                          <p:val>
                                            <p:strVal val="#ppt_h"/>
                                          </p:val>
                                        </p:tav>
                                      </p:tavLst>
                                    </p:anim>
                                    <p:animEffect transition="in" filter="fade">
                                      <p:cBhvr>
                                        <p:cTn id="44" dur="500"/>
                                        <p:tgtEl>
                                          <p:spTgt spid="16"/>
                                        </p:tgtEl>
                                      </p:cBhvr>
                                    </p:animEffect>
                                  </p:childTnLst>
                                </p:cTn>
                              </p:par>
                              <p:par>
                                <p:cTn id="45" presetID="53" presetClass="entr" presetSubtype="16"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
                                        </p:tgtEl>
                                        <p:attrNameLst>
                                          <p:attrName>style.visibility</p:attrName>
                                        </p:attrNameLst>
                                      </p:cBhvr>
                                      <p:to>
                                        <p:strVal val="visible"/>
                                      </p:to>
                                    </p:set>
                                    <p:anim calcmode="lin" valueType="num">
                                      <p:cBhvr>
                                        <p:cTn id="52" dur="500" fill="hold"/>
                                        <p:tgtEl>
                                          <p:spTgt spid="4"/>
                                        </p:tgtEl>
                                        <p:attrNameLst>
                                          <p:attrName>ppt_w</p:attrName>
                                        </p:attrNameLst>
                                      </p:cBhvr>
                                      <p:tavLst>
                                        <p:tav tm="0">
                                          <p:val>
                                            <p:fltVal val="0"/>
                                          </p:val>
                                        </p:tav>
                                        <p:tav tm="100000">
                                          <p:val>
                                            <p:strVal val="#ppt_w"/>
                                          </p:val>
                                        </p:tav>
                                      </p:tavLst>
                                    </p:anim>
                                    <p:anim calcmode="lin" valueType="num">
                                      <p:cBhvr>
                                        <p:cTn id="53" dur="500" fill="hold"/>
                                        <p:tgtEl>
                                          <p:spTgt spid="4"/>
                                        </p:tgtEl>
                                        <p:attrNameLst>
                                          <p:attrName>ppt_h</p:attrName>
                                        </p:attrNameLst>
                                      </p:cBhvr>
                                      <p:tavLst>
                                        <p:tav tm="0">
                                          <p:val>
                                            <p:fltVal val="0"/>
                                          </p:val>
                                        </p:tav>
                                        <p:tav tm="100000">
                                          <p:val>
                                            <p:strVal val="#ppt_h"/>
                                          </p:val>
                                        </p:tav>
                                      </p:tavLst>
                                    </p:anim>
                                    <p:animEffect transition="in" filter="fade">
                                      <p:cBhvr>
                                        <p:cTn id="54" dur="500"/>
                                        <p:tgtEl>
                                          <p:spTgt spid="4"/>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7"/>
                                        </p:tgtEl>
                                        <p:attrNameLst>
                                          <p:attrName>style.visibility</p:attrName>
                                        </p:attrNameLst>
                                      </p:cBhvr>
                                      <p:to>
                                        <p:strVal val="visible"/>
                                      </p:to>
                                    </p:set>
                                    <p:anim calcmode="lin" valueType="num">
                                      <p:cBhvr>
                                        <p:cTn id="57" dur="500" fill="hold"/>
                                        <p:tgtEl>
                                          <p:spTgt spid="7"/>
                                        </p:tgtEl>
                                        <p:attrNameLst>
                                          <p:attrName>ppt_w</p:attrName>
                                        </p:attrNameLst>
                                      </p:cBhvr>
                                      <p:tavLst>
                                        <p:tav tm="0">
                                          <p:val>
                                            <p:fltVal val="0"/>
                                          </p:val>
                                        </p:tav>
                                        <p:tav tm="100000">
                                          <p:val>
                                            <p:strVal val="#ppt_w"/>
                                          </p:val>
                                        </p:tav>
                                      </p:tavLst>
                                    </p:anim>
                                    <p:anim calcmode="lin" valueType="num">
                                      <p:cBhvr>
                                        <p:cTn id="58" dur="500" fill="hold"/>
                                        <p:tgtEl>
                                          <p:spTgt spid="7"/>
                                        </p:tgtEl>
                                        <p:attrNameLst>
                                          <p:attrName>ppt_h</p:attrName>
                                        </p:attrNameLst>
                                      </p:cBhvr>
                                      <p:tavLst>
                                        <p:tav tm="0">
                                          <p:val>
                                            <p:fltVal val="0"/>
                                          </p:val>
                                        </p:tav>
                                        <p:tav tm="100000">
                                          <p:val>
                                            <p:strVal val="#ppt_h"/>
                                          </p:val>
                                        </p:tav>
                                      </p:tavLst>
                                    </p:anim>
                                    <p:animEffect transition="in" filter="fade">
                                      <p:cBhvr>
                                        <p:cTn id="59" dur="500"/>
                                        <p:tgtEl>
                                          <p:spTgt spid="7"/>
                                        </p:tgtEl>
                                      </p:cBhvr>
                                    </p:animEffect>
                                  </p:childTnLst>
                                </p:cTn>
                              </p:par>
                            </p:childTnLst>
                          </p:cTn>
                        </p:par>
                      </p:childTnLst>
                    </p:cTn>
                  </p:par>
                  <p:par>
                    <p:cTn id="60" fill="hold">
                      <p:stCondLst>
                        <p:cond delay="indefinite"/>
                      </p:stCondLst>
                      <p:childTnLst>
                        <p:par>
                          <p:cTn id="61" fill="hold">
                            <p:stCondLst>
                              <p:cond delay="0"/>
                            </p:stCondLst>
                            <p:childTnLst>
                              <p:par>
                                <p:cTn id="62" presetID="53" presetClass="entr" presetSubtype="16" fill="hold" grpId="0" nodeType="clickEffect">
                                  <p:stCondLst>
                                    <p:cond delay="0"/>
                                  </p:stCondLst>
                                  <p:childTnLst>
                                    <p:set>
                                      <p:cBhvr>
                                        <p:cTn id="63" dur="1" fill="hold">
                                          <p:stCondLst>
                                            <p:cond delay="0"/>
                                          </p:stCondLst>
                                        </p:cTn>
                                        <p:tgtEl>
                                          <p:spTgt spid="18"/>
                                        </p:tgtEl>
                                        <p:attrNameLst>
                                          <p:attrName>style.visibility</p:attrName>
                                        </p:attrNameLst>
                                      </p:cBhvr>
                                      <p:to>
                                        <p:strVal val="visible"/>
                                      </p:to>
                                    </p:set>
                                    <p:anim calcmode="lin" valueType="num">
                                      <p:cBhvr>
                                        <p:cTn id="64" dur="500" fill="hold"/>
                                        <p:tgtEl>
                                          <p:spTgt spid="18"/>
                                        </p:tgtEl>
                                        <p:attrNameLst>
                                          <p:attrName>ppt_w</p:attrName>
                                        </p:attrNameLst>
                                      </p:cBhvr>
                                      <p:tavLst>
                                        <p:tav tm="0">
                                          <p:val>
                                            <p:fltVal val="0"/>
                                          </p:val>
                                        </p:tav>
                                        <p:tav tm="100000">
                                          <p:val>
                                            <p:strVal val="#ppt_w"/>
                                          </p:val>
                                        </p:tav>
                                      </p:tavLst>
                                    </p:anim>
                                    <p:anim calcmode="lin" valueType="num">
                                      <p:cBhvr>
                                        <p:cTn id="65" dur="500" fill="hold"/>
                                        <p:tgtEl>
                                          <p:spTgt spid="18"/>
                                        </p:tgtEl>
                                        <p:attrNameLst>
                                          <p:attrName>ppt_h</p:attrName>
                                        </p:attrNameLst>
                                      </p:cBhvr>
                                      <p:tavLst>
                                        <p:tav tm="0">
                                          <p:val>
                                            <p:fltVal val="0"/>
                                          </p:val>
                                        </p:tav>
                                        <p:tav tm="100000">
                                          <p:val>
                                            <p:strVal val="#ppt_h"/>
                                          </p:val>
                                        </p:tav>
                                      </p:tavLst>
                                    </p:anim>
                                    <p:animEffect transition="in" filter="fade">
                                      <p:cBhvr>
                                        <p:cTn id="66" dur="500"/>
                                        <p:tgtEl>
                                          <p:spTgt spid="18"/>
                                        </p:tgtEl>
                                      </p:cBhvr>
                                    </p:animEffect>
                                  </p:childTnLst>
                                </p:cTn>
                              </p:par>
                            </p:childTnLst>
                          </p:cTn>
                        </p:par>
                      </p:childTnLst>
                    </p:cTn>
                  </p:par>
                  <p:par>
                    <p:cTn id="67" fill="hold">
                      <p:stCondLst>
                        <p:cond delay="indefinite"/>
                      </p:stCondLst>
                      <p:childTnLst>
                        <p:par>
                          <p:cTn id="68" fill="hold">
                            <p:stCondLst>
                              <p:cond delay="0"/>
                            </p:stCondLst>
                            <p:childTnLst>
                              <p:par>
                                <p:cTn id="69" presetID="53" presetClass="entr" presetSubtype="16"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anim calcmode="lin" valueType="num">
                                      <p:cBhvr>
                                        <p:cTn id="71" dur="500" fill="hold"/>
                                        <p:tgtEl>
                                          <p:spTgt spid="20"/>
                                        </p:tgtEl>
                                        <p:attrNameLst>
                                          <p:attrName>ppt_w</p:attrName>
                                        </p:attrNameLst>
                                      </p:cBhvr>
                                      <p:tavLst>
                                        <p:tav tm="0">
                                          <p:val>
                                            <p:fltVal val="0"/>
                                          </p:val>
                                        </p:tav>
                                        <p:tav tm="100000">
                                          <p:val>
                                            <p:strVal val="#ppt_w"/>
                                          </p:val>
                                        </p:tav>
                                      </p:tavLst>
                                    </p:anim>
                                    <p:anim calcmode="lin" valueType="num">
                                      <p:cBhvr>
                                        <p:cTn id="72" dur="500" fill="hold"/>
                                        <p:tgtEl>
                                          <p:spTgt spid="20"/>
                                        </p:tgtEl>
                                        <p:attrNameLst>
                                          <p:attrName>ppt_h</p:attrName>
                                        </p:attrNameLst>
                                      </p:cBhvr>
                                      <p:tavLst>
                                        <p:tav tm="0">
                                          <p:val>
                                            <p:fltVal val="0"/>
                                          </p:val>
                                        </p:tav>
                                        <p:tav tm="100000">
                                          <p:val>
                                            <p:strVal val="#ppt_h"/>
                                          </p:val>
                                        </p:tav>
                                      </p:tavLst>
                                    </p:anim>
                                    <p:animEffect transition="in" filter="fade">
                                      <p:cBhvr>
                                        <p:cTn id="73" dur="500"/>
                                        <p:tgtEl>
                                          <p:spTgt spid="20"/>
                                        </p:tgtEl>
                                      </p:cBhvr>
                                    </p:animEffect>
                                  </p:childTnLst>
                                </p:cTn>
                              </p:par>
                            </p:childTnLst>
                          </p:cTn>
                        </p:par>
                      </p:childTnLst>
                    </p:cTn>
                  </p:par>
                  <p:par>
                    <p:cTn id="74" fill="hold">
                      <p:stCondLst>
                        <p:cond delay="indefinite"/>
                      </p:stCondLst>
                      <p:childTnLst>
                        <p:par>
                          <p:cTn id="75" fill="hold">
                            <p:stCondLst>
                              <p:cond delay="0"/>
                            </p:stCondLst>
                            <p:childTnLst>
                              <p:par>
                                <p:cTn id="76" presetID="53" presetClass="entr" presetSubtype="16" fill="hold" grpId="0" nodeType="clickEffect">
                                  <p:stCondLst>
                                    <p:cond delay="0"/>
                                  </p:stCondLst>
                                  <p:childTnLst>
                                    <p:set>
                                      <p:cBhvr>
                                        <p:cTn id="77" dur="1" fill="hold">
                                          <p:stCondLst>
                                            <p:cond delay="0"/>
                                          </p:stCondLst>
                                        </p:cTn>
                                        <p:tgtEl>
                                          <p:spTgt spid="19"/>
                                        </p:tgtEl>
                                        <p:attrNameLst>
                                          <p:attrName>style.visibility</p:attrName>
                                        </p:attrNameLst>
                                      </p:cBhvr>
                                      <p:to>
                                        <p:strVal val="visible"/>
                                      </p:to>
                                    </p:set>
                                    <p:anim calcmode="lin" valueType="num">
                                      <p:cBhvr>
                                        <p:cTn id="78" dur="500" fill="hold"/>
                                        <p:tgtEl>
                                          <p:spTgt spid="19"/>
                                        </p:tgtEl>
                                        <p:attrNameLst>
                                          <p:attrName>ppt_w</p:attrName>
                                        </p:attrNameLst>
                                      </p:cBhvr>
                                      <p:tavLst>
                                        <p:tav tm="0">
                                          <p:val>
                                            <p:fltVal val="0"/>
                                          </p:val>
                                        </p:tav>
                                        <p:tav tm="100000">
                                          <p:val>
                                            <p:strVal val="#ppt_w"/>
                                          </p:val>
                                        </p:tav>
                                      </p:tavLst>
                                    </p:anim>
                                    <p:anim calcmode="lin" valueType="num">
                                      <p:cBhvr>
                                        <p:cTn id="79" dur="500" fill="hold"/>
                                        <p:tgtEl>
                                          <p:spTgt spid="19"/>
                                        </p:tgtEl>
                                        <p:attrNameLst>
                                          <p:attrName>ppt_h</p:attrName>
                                        </p:attrNameLst>
                                      </p:cBhvr>
                                      <p:tavLst>
                                        <p:tav tm="0">
                                          <p:val>
                                            <p:fltVal val="0"/>
                                          </p:val>
                                        </p:tav>
                                        <p:tav tm="100000">
                                          <p:val>
                                            <p:strVal val="#ppt_h"/>
                                          </p:val>
                                        </p:tav>
                                      </p:tavLst>
                                    </p:anim>
                                    <p:animEffect transition="in" filter="fade">
                                      <p:cBhvr>
                                        <p:cTn id="80" dur="500"/>
                                        <p:tgtEl>
                                          <p:spTgt spid="19"/>
                                        </p:tgtEl>
                                      </p:cBhvr>
                                    </p:animEffect>
                                  </p:childTnLst>
                                </p:cTn>
                              </p:par>
                            </p:childTnLst>
                          </p:cTn>
                        </p:par>
                      </p:childTnLst>
                    </p:cTn>
                  </p:par>
                  <p:par>
                    <p:cTn id="81" fill="hold">
                      <p:stCondLst>
                        <p:cond delay="indefinite"/>
                      </p:stCondLst>
                      <p:childTnLst>
                        <p:par>
                          <p:cTn id="82" fill="hold">
                            <p:stCondLst>
                              <p:cond delay="0"/>
                            </p:stCondLst>
                            <p:childTnLst>
                              <p:par>
                                <p:cTn id="83" presetID="53" presetClass="entr" presetSubtype="16" fill="hold" grpId="0" nodeType="clickEffect">
                                  <p:stCondLst>
                                    <p:cond delay="0"/>
                                  </p:stCondLst>
                                  <p:childTnLst>
                                    <p:set>
                                      <p:cBhvr>
                                        <p:cTn id="84" dur="1" fill="hold">
                                          <p:stCondLst>
                                            <p:cond delay="0"/>
                                          </p:stCondLst>
                                        </p:cTn>
                                        <p:tgtEl>
                                          <p:spTgt spid="26"/>
                                        </p:tgtEl>
                                        <p:attrNameLst>
                                          <p:attrName>style.visibility</p:attrName>
                                        </p:attrNameLst>
                                      </p:cBhvr>
                                      <p:to>
                                        <p:strVal val="visible"/>
                                      </p:to>
                                    </p:set>
                                    <p:anim calcmode="lin" valueType="num">
                                      <p:cBhvr>
                                        <p:cTn id="85" dur="500" fill="hold"/>
                                        <p:tgtEl>
                                          <p:spTgt spid="26"/>
                                        </p:tgtEl>
                                        <p:attrNameLst>
                                          <p:attrName>ppt_w</p:attrName>
                                        </p:attrNameLst>
                                      </p:cBhvr>
                                      <p:tavLst>
                                        <p:tav tm="0">
                                          <p:val>
                                            <p:fltVal val="0"/>
                                          </p:val>
                                        </p:tav>
                                        <p:tav tm="100000">
                                          <p:val>
                                            <p:strVal val="#ppt_w"/>
                                          </p:val>
                                        </p:tav>
                                      </p:tavLst>
                                    </p:anim>
                                    <p:anim calcmode="lin" valueType="num">
                                      <p:cBhvr>
                                        <p:cTn id="86" dur="500" fill="hold"/>
                                        <p:tgtEl>
                                          <p:spTgt spid="26"/>
                                        </p:tgtEl>
                                        <p:attrNameLst>
                                          <p:attrName>ppt_h</p:attrName>
                                        </p:attrNameLst>
                                      </p:cBhvr>
                                      <p:tavLst>
                                        <p:tav tm="0">
                                          <p:val>
                                            <p:fltVal val="0"/>
                                          </p:val>
                                        </p:tav>
                                        <p:tav tm="100000">
                                          <p:val>
                                            <p:strVal val="#ppt_h"/>
                                          </p:val>
                                        </p:tav>
                                      </p:tavLst>
                                    </p:anim>
                                    <p:animEffect transition="in" filter="fade">
                                      <p:cBhvr>
                                        <p:cTn id="87"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1" grpId="0" animBg="1"/>
      <p:bldP spid="18" grpId="0"/>
      <p:bldP spid="19" grpId="0"/>
      <p:bldP spid="20" grpId="0"/>
      <p:bldP spid="26" grpId="0"/>
      <p:bldP spid="4" grpId="0" animBg="1"/>
      <p:bldP spid="7"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7E06D-9BF1-EE96-190B-6AD3C0BA712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5CCB2E1-A7B9-8360-66D3-CD5F38C6972D}"/>
              </a:ext>
            </a:extLst>
          </p:cNvPr>
          <p:cNvSpPr txBox="1"/>
          <p:nvPr/>
        </p:nvSpPr>
        <p:spPr>
          <a:xfrm>
            <a:off x="929770" y="576847"/>
            <a:ext cx="10714472" cy="2785378"/>
          </a:xfrm>
          <a:prstGeom prst="rect">
            <a:avLst/>
          </a:prstGeom>
          <a:noFill/>
        </p:spPr>
        <p:txBody>
          <a:bodyPr wrap="none" rtlCol="0">
            <a:spAutoFit/>
          </a:bodyPr>
          <a:lstStyle/>
          <a:p>
            <a:r>
              <a:rPr lang="hu-HU" sz="2500" dirty="0">
                <a:solidFill>
                  <a:schemeClr val="tx1">
                    <a:lumMod val="50000"/>
                    <a:lumOff val="50000"/>
                  </a:schemeClr>
                </a:solidFill>
              </a:rPr>
              <a:t>One problem with bagging: the constructed trees are highly </a:t>
            </a:r>
            <a:r>
              <a:rPr lang="hu-HU" sz="2500" b="1" dirty="0">
                <a:solidFill>
                  <a:schemeClr val="tx1">
                    <a:lumMod val="50000"/>
                    <a:lumOff val="50000"/>
                  </a:schemeClr>
                </a:solidFill>
              </a:rPr>
              <a:t>correlated</a:t>
            </a:r>
          </a:p>
          <a:p>
            <a:endParaRPr lang="hu-HU" sz="2500" b="1" dirty="0">
              <a:solidFill>
                <a:schemeClr val="tx1">
                  <a:lumMod val="50000"/>
                  <a:lumOff val="50000"/>
                </a:schemeClr>
              </a:solidFill>
            </a:endParaRPr>
          </a:p>
          <a:p>
            <a:r>
              <a:rPr lang="hu-HU" sz="2500" b="1" u="sng" dirty="0">
                <a:solidFill>
                  <a:schemeClr val="tx1">
                    <a:lumMod val="50000"/>
                    <a:lumOff val="50000"/>
                  </a:schemeClr>
                </a:solidFill>
              </a:rPr>
              <a:t>Why do correlation occur?</a:t>
            </a:r>
          </a:p>
          <a:p>
            <a:endParaRPr lang="hu-HU" sz="2500" b="1" u="sng" dirty="0">
              <a:solidFill>
                <a:schemeClr val="tx1">
                  <a:lumMod val="50000"/>
                  <a:lumOff val="50000"/>
                </a:schemeClr>
              </a:solidFill>
            </a:endParaRPr>
          </a:p>
          <a:p>
            <a:r>
              <a:rPr lang="hu-HU" sz="2500" dirty="0">
                <a:solidFill>
                  <a:schemeClr val="tx1">
                    <a:lumMod val="50000"/>
                    <a:lumOff val="50000"/>
                  </a:schemeClr>
                </a:solidFill>
              </a:rPr>
              <a:t>Because every dataset has a strong feature (predictor). </a:t>
            </a:r>
            <a:r>
              <a:rPr lang="en-GB" sz="2500" dirty="0">
                <a:solidFill>
                  <a:schemeClr val="tx1">
                    <a:lumMod val="50000"/>
                    <a:lumOff val="50000"/>
                  </a:schemeClr>
                </a:solidFill>
              </a:rPr>
              <a:t>All the bagged trees tend </a:t>
            </a:r>
            <a:endParaRPr lang="hu-HU" sz="2500" dirty="0">
              <a:solidFill>
                <a:schemeClr val="tx1">
                  <a:lumMod val="50000"/>
                  <a:lumOff val="50000"/>
                </a:schemeClr>
              </a:solidFill>
            </a:endParaRPr>
          </a:p>
          <a:p>
            <a:r>
              <a:rPr lang="en-GB" sz="2500" dirty="0">
                <a:solidFill>
                  <a:schemeClr val="tx1">
                    <a:lumMod val="50000"/>
                    <a:lumOff val="50000"/>
                  </a:schemeClr>
                </a:solidFill>
              </a:rPr>
              <a:t>to make the same splits because they share the same features, which is </a:t>
            </a:r>
            <a:endParaRPr lang="hu-HU" sz="2500" dirty="0">
              <a:solidFill>
                <a:schemeClr val="tx1">
                  <a:lumMod val="50000"/>
                  <a:lumOff val="50000"/>
                </a:schemeClr>
              </a:solidFill>
            </a:endParaRPr>
          </a:p>
          <a:p>
            <a:r>
              <a:rPr lang="en-GB" sz="2500" dirty="0">
                <a:solidFill>
                  <a:schemeClr val="tx1">
                    <a:lumMod val="50000"/>
                    <a:lumOff val="50000"/>
                  </a:schemeClr>
                </a:solidFill>
              </a:rPr>
              <a:t>why these trees often look very similar</a:t>
            </a:r>
            <a:endParaRPr lang="hu-HU" sz="2500" dirty="0">
              <a:solidFill>
                <a:schemeClr val="tx1">
                  <a:lumMod val="50000"/>
                  <a:lumOff val="50000"/>
                </a:schemeClr>
              </a:solidFill>
            </a:endParaRPr>
          </a:p>
        </p:txBody>
      </p:sp>
      <p:sp>
        <p:nvSpPr>
          <p:cNvPr id="6" name="Oval 5">
            <a:extLst>
              <a:ext uri="{FF2B5EF4-FFF2-40B4-BE49-F238E27FC236}">
                <a16:creationId xmlns:a16="http://schemas.microsoft.com/office/drawing/2014/main" id="{369D4850-D299-4930-A48F-9DFE90196AA8}"/>
              </a:ext>
            </a:extLst>
          </p:cNvPr>
          <p:cNvSpPr/>
          <p:nvPr/>
        </p:nvSpPr>
        <p:spPr>
          <a:xfrm>
            <a:off x="2417876" y="4147025"/>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7" name="Oval 6">
            <a:extLst>
              <a:ext uri="{FF2B5EF4-FFF2-40B4-BE49-F238E27FC236}">
                <a16:creationId xmlns:a16="http://schemas.microsoft.com/office/drawing/2014/main" id="{92D4B305-F1EB-5736-5C9E-FADFA19D202E}"/>
              </a:ext>
            </a:extLst>
          </p:cNvPr>
          <p:cNvSpPr/>
          <p:nvPr/>
        </p:nvSpPr>
        <p:spPr>
          <a:xfrm>
            <a:off x="1795919" y="4472420"/>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8" name="Oval 7">
            <a:extLst>
              <a:ext uri="{FF2B5EF4-FFF2-40B4-BE49-F238E27FC236}">
                <a16:creationId xmlns:a16="http://schemas.microsoft.com/office/drawing/2014/main" id="{360A8012-8E8A-A112-AB2E-DCAE263096F8}"/>
              </a:ext>
            </a:extLst>
          </p:cNvPr>
          <p:cNvSpPr/>
          <p:nvPr/>
        </p:nvSpPr>
        <p:spPr>
          <a:xfrm>
            <a:off x="2986287" y="4472420"/>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Oval 8">
            <a:extLst>
              <a:ext uri="{FF2B5EF4-FFF2-40B4-BE49-F238E27FC236}">
                <a16:creationId xmlns:a16="http://schemas.microsoft.com/office/drawing/2014/main" id="{742C7F1B-FD19-8C20-7049-94F50C5F12B5}"/>
              </a:ext>
            </a:extLst>
          </p:cNvPr>
          <p:cNvSpPr/>
          <p:nvPr/>
        </p:nvSpPr>
        <p:spPr>
          <a:xfrm>
            <a:off x="1536427"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Oval 9">
            <a:extLst>
              <a:ext uri="{FF2B5EF4-FFF2-40B4-BE49-F238E27FC236}">
                <a16:creationId xmlns:a16="http://schemas.microsoft.com/office/drawing/2014/main" id="{25D6F027-0334-8848-69E8-F0003552E9A8}"/>
              </a:ext>
            </a:extLst>
          </p:cNvPr>
          <p:cNvSpPr/>
          <p:nvPr/>
        </p:nvSpPr>
        <p:spPr>
          <a:xfrm>
            <a:off x="2051292"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Oval 10">
            <a:extLst>
              <a:ext uri="{FF2B5EF4-FFF2-40B4-BE49-F238E27FC236}">
                <a16:creationId xmlns:a16="http://schemas.microsoft.com/office/drawing/2014/main" id="{6013F869-9FCC-2DAD-1815-D4B6E0D02F11}"/>
              </a:ext>
            </a:extLst>
          </p:cNvPr>
          <p:cNvSpPr/>
          <p:nvPr/>
        </p:nvSpPr>
        <p:spPr>
          <a:xfrm>
            <a:off x="2710319" y="4830766"/>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Oval 11">
            <a:extLst>
              <a:ext uri="{FF2B5EF4-FFF2-40B4-BE49-F238E27FC236}">
                <a16:creationId xmlns:a16="http://schemas.microsoft.com/office/drawing/2014/main" id="{D5237D6D-8E5B-C0B4-EB14-22E23A12FEF0}"/>
              </a:ext>
            </a:extLst>
          </p:cNvPr>
          <p:cNvSpPr/>
          <p:nvPr/>
        </p:nvSpPr>
        <p:spPr>
          <a:xfrm>
            <a:off x="3225184"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3" name="Straight Connector 12">
            <a:extLst>
              <a:ext uri="{FF2B5EF4-FFF2-40B4-BE49-F238E27FC236}">
                <a16:creationId xmlns:a16="http://schemas.microsoft.com/office/drawing/2014/main" id="{1CB7AB7D-D71E-E260-4AE3-E6AE3C27725B}"/>
              </a:ext>
            </a:extLst>
          </p:cNvPr>
          <p:cNvCxnSpPr>
            <a:stCxn id="6" idx="3"/>
            <a:endCxn id="7" idx="0"/>
          </p:cNvCxnSpPr>
          <p:nvPr/>
        </p:nvCxnSpPr>
        <p:spPr>
          <a:xfrm flipH="1">
            <a:off x="1882416" y="4294685"/>
            <a:ext cx="560794" cy="17773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34330912-44C6-3883-AADC-100E8BF48338}"/>
              </a:ext>
            </a:extLst>
          </p:cNvPr>
          <p:cNvCxnSpPr>
            <a:stCxn id="8" idx="0"/>
            <a:endCxn id="6" idx="5"/>
          </p:cNvCxnSpPr>
          <p:nvPr/>
        </p:nvCxnSpPr>
        <p:spPr>
          <a:xfrm flipH="1" flipV="1">
            <a:off x="2565536" y="4294685"/>
            <a:ext cx="507248" cy="17773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15FB2F97-099B-7074-A48F-74524DA3F49F}"/>
              </a:ext>
            </a:extLst>
          </p:cNvPr>
          <p:cNvCxnSpPr>
            <a:stCxn id="7" idx="3"/>
            <a:endCxn id="9" idx="0"/>
          </p:cNvCxnSpPr>
          <p:nvPr/>
        </p:nvCxnSpPr>
        <p:spPr>
          <a:xfrm flipH="1">
            <a:off x="1622924" y="4620080"/>
            <a:ext cx="198329"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4E92F59B-44F4-E4E2-9FFD-E4234521F100}"/>
              </a:ext>
            </a:extLst>
          </p:cNvPr>
          <p:cNvCxnSpPr>
            <a:stCxn id="10" idx="0"/>
            <a:endCxn id="7" idx="5"/>
          </p:cNvCxnSpPr>
          <p:nvPr/>
        </p:nvCxnSpPr>
        <p:spPr>
          <a:xfrm flipH="1" flipV="1">
            <a:off x="1943579" y="4620080"/>
            <a:ext cx="194210"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DBCD901-8987-D5B1-38FA-6E7FFFA09629}"/>
              </a:ext>
            </a:extLst>
          </p:cNvPr>
          <p:cNvCxnSpPr>
            <a:stCxn id="8" idx="3"/>
            <a:endCxn id="11" idx="0"/>
          </p:cNvCxnSpPr>
          <p:nvPr/>
        </p:nvCxnSpPr>
        <p:spPr>
          <a:xfrm flipH="1">
            <a:off x="2796816" y="4620080"/>
            <a:ext cx="214805"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5451711F-0678-680A-BB5C-D09DE19E8BB4}"/>
              </a:ext>
            </a:extLst>
          </p:cNvPr>
          <p:cNvCxnSpPr>
            <a:stCxn id="12" idx="0"/>
            <a:endCxn id="8" idx="5"/>
          </p:cNvCxnSpPr>
          <p:nvPr/>
        </p:nvCxnSpPr>
        <p:spPr>
          <a:xfrm flipH="1" flipV="1">
            <a:off x="3133947" y="4620080"/>
            <a:ext cx="177734"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257810E7-2D5D-42FC-13BF-8119617E1F6A}"/>
              </a:ext>
            </a:extLst>
          </p:cNvPr>
          <p:cNvSpPr/>
          <p:nvPr/>
        </p:nvSpPr>
        <p:spPr>
          <a:xfrm>
            <a:off x="4910444" y="4147025"/>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0" name="Oval 19">
            <a:extLst>
              <a:ext uri="{FF2B5EF4-FFF2-40B4-BE49-F238E27FC236}">
                <a16:creationId xmlns:a16="http://schemas.microsoft.com/office/drawing/2014/main" id="{DD89F1BC-5299-D75F-C3C3-5973ECF7BCE0}"/>
              </a:ext>
            </a:extLst>
          </p:cNvPr>
          <p:cNvSpPr/>
          <p:nvPr/>
        </p:nvSpPr>
        <p:spPr>
          <a:xfrm>
            <a:off x="4288487" y="4472420"/>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1" name="Oval 20">
            <a:extLst>
              <a:ext uri="{FF2B5EF4-FFF2-40B4-BE49-F238E27FC236}">
                <a16:creationId xmlns:a16="http://schemas.microsoft.com/office/drawing/2014/main" id="{AE402E18-52A1-9515-EAE1-4F84EFB332DE}"/>
              </a:ext>
            </a:extLst>
          </p:cNvPr>
          <p:cNvSpPr/>
          <p:nvPr/>
        </p:nvSpPr>
        <p:spPr>
          <a:xfrm>
            <a:off x="5478855" y="4472420"/>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2" name="Oval 21">
            <a:extLst>
              <a:ext uri="{FF2B5EF4-FFF2-40B4-BE49-F238E27FC236}">
                <a16:creationId xmlns:a16="http://schemas.microsoft.com/office/drawing/2014/main" id="{3C6A1351-2A32-B9C4-D4E4-F10A8D2B0EC3}"/>
              </a:ext>
            </a:extLst>
          </p:cNvPr>
          <p:cNvSpPr/>
          <p:nvPr/>
        </p:nvSpPr>
        <p:spPr>
          <a:xfrm>
            <a:off x="4028995"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3" name="Oval 22">
            <a:extLst>
              <a:ext uri="{FF2B5EF4-FFF2-40B4-BE49-F238E27FC236}">
                <a16:creationId xmlns:a16="http://schemas.microsoft.com/office/drawing/2014/main" id="{6089304B-5584-C624-58FB-4DAC55A6EC82}"/>
              </a:ext>
            </a:extLst>
          </p:cNvPr>
          <p:cNvSpPr/>
          <p:nvPr/>
        </p:nvSpPr>
        <p:spPr>
          <a:xfrm>
            <a:off x="4543860"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4" name="Oval 23">
            <a:extLst>
              <a:ext uri="{FF2B5EF4-FFF2-40B4-BE49-F238E27FC236}">
                <a16:creationId xmlns:a16="http://schemas.microsoft.com/office/drawing/2014/main" id="{433D427A-6CD2-9F99-058A-7B9E2E708918}"/>
              </a:ext>
            </a:extLst>
          </p:cNvPr>
          <p:cNvSpPr/>
          <p:nvPr/>
        </p:nvSpPr>
        <p:spPr>
          <a:xfrm>
            <a:off x="5202887" y="4830766"/>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25" name="Oval 24">
            <a:extLst>
              <a:ext uri="{FF2B5EF4-FFF2-40B4-BE49-F238E27FC236}">
                <a16:creationId xmlns:a16="http://schemas.microsoft.com/office/drawing/2014/main" id="{B22D6090-F908-42C1-E59A-C7B2A1B6402E}"/>
              </a:ext>
            </a:extLst>
          </p:cNvPr>
          <p:cNvSpPr/>
          <p:nvPr/>
        </p:nvSpPr>
        <p:spPr>
          <a:xfrm>
            <a:off x="5717752"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26" name="Straight Connector 25">
            <a:extLst>
              <a:ext uri="{FF2B5EF4-FFF2-40B4-BE49-F238E27FC236}">
                <a16:creationId xmlns:a16="http://schemas.microsoft.com/office/drawing/2014/main" id="{72FCD2A6-6FCA-4C95-6CA1-C7457F94CD0A}"/>
              </a:ext>
            </a:extLst>
          </p:cNvPr>
          <p:cNvCxnSpPr>
            <a:stCxn id="19" idx="3"/>
            <a:endCxn id="20" idx="0"/>
          </p:cNvCxnSpPr>
          <p:nvPr/>
        </p:nvCxnSpPr>
        <p:spPr>
          <a:xfrm flipH="1">
            <a:off x="4374984" y="4294685"/>
            <a:ext cx="560794" cy="17773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F941DBC0-13A6-90D4-4748-7C8CC9DDDE7E}"/>
              </a:ext>
            </a:extLst>
          </p:cNvPr>
          <p:cNvCxnSpPr>
            <a:stCxn id="21" idx="0"/>
            <a:endCxn id="19" idx="5"/>
          </p:cNvCxnSpPr>
          <p:nvPr/>
        </p:nvCxnSpPr>
        <p:spPr>
          <a:xfrm flipH="1" flipV="1">
            <a:off x="5058104" y="4294685"/>
            <a:ext cx="507248" cy="17773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22C44B33-C258-61EA-431C-319E220B4D6F}"/>
              </a:ext>
            </a:extLst>
          </p:cNvPr>
          <p:cNvCxnSpPr>
            <a:stCxn id="20" idx="3"/>
            <a:endCxn id="22" idx="0"/>
          </p:cNvCxnSpPr>
          <p:nvPr/>
        </p:nvCxnSpPr>
        <p:spPr>
          <a:xfrm flipH="1">
            <a:off x="4115492" y="4620080"/>
            <a:ext cx="198329"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448B6747-F905-D7E4-9EF7-9C80FAB170CF}"/>
              </a:ext>
            </a:extLst>
          </p:cNvPr>
          <p:cNvCxnSpPr>
            <a:stCxn id="23" idx="0"/>
            <a:endCxn id="20" idx="5"/>
          </p:cNvCxnSpPr>
          <p:nvPr/>
        </p:nvCxnSpPr>
        <p:spPr>
          <a:xfrm flipH="1" flipV="1">
            <a:off x="4436147" y="4620080"/>
            <a:ext cx="194210"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6B4E2AF-7871-45AD-E68D-E22E65D76BB7}"/>
              </a:ext>
            </a:extLst>
          </p:cNvPr>
          <p:cNvCxnSpPr>
            <a:stCxn id="21" idx="3"/>
            <a:endCxn id="24" idx="0"/>
          </p:cNvCxnSpPr>
          <p:nvPr/>
        </p:nvCxnSpPr>
        <p:spPr>
          <a:xfrm flipH="1">
            <a:off x="5289384" y="4620080"/>
            <a:ext cx="214805"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498B389-D3D9-9048-1F88-CCD6C1B07DA2}"/>
              </a:ext>
            </a:extLst>
          </p:cNvPr>
          <p:cNvCxnSpPr>
            <a:stCxn id="25" idx="0"/>
            <a:endCxn id="21" idx="5"/>
          </p:cNvCxnSpPr>
          <p:nvPr/>
        </p:nvCxnSpPr>
        <p:spPr>
          <a:xfrm flipH="1" flipV="1">
            <a:off x="5626515" y="4620080"/>
            <a:ext cx="177734"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32" name="Oval 31">
            <a:extLst>
              <a:ext uri="{FF2B5EF4-FFF2-40B4-BE49-F238E27FC236}">
                <a16:creationId xmlns:a16="http://schemas.microsoft.com/office/drawing/2014/main" id="{44EA3739-EF72-E705-05B8-C6653BE74F39}"/>
              </a:ext>
            </a:extLst>
          </p:cNvPr>
          <p:cNvSpPr/>
          <p:nvPr/>
        </p:nvSpPr>
        <p:spPr>
          <a:xfrm>
            <a:off x="7383040" y="4147025"/>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3" name="Oval 32">
            <a:extLst>
              <a:ext uri="{FF2B5EF4-FFF2-40B4-BE49-F238E27FC236}">
                <a16:creationId xmlns:a16="http://schemas.microsoft.com/office/drawing/2014/main" id="{3D788BC9-9F86-9BAF-2DD1-6A92548F2D6B}"/>
              </a:ext>
            </a:extLst>
          </p:cNvPr>
          <p:cNvSpPr/>
          <p:nvPr/>
        </p:nvSpPr>
        <p:spPr>
          <a:xfrm>
            <a:off x="6761083" y="4472420"/>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4" name="Oval 33">
            <a:extLst>
              <a:ext uri="{FF2B5EF4-FFF2-40B4-BE49-F238E27FC236}">
                <a16:creationId xmlns:a16="http://schemas.microsoft.com/office/drawing/2014/main" id="{866D8182-8884-6113-84FB-A4DB8A635D69}"/>
              </a:ext>
            </a:extLst>
          </p:cNvPr>
          <p:cNvSpPr/>
          <p:nvPr/>
        </p:nvSpPr>
        <p:spPr>
          <a:xfrm>
            <a:off x="7951451" y="4472420"/>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5" name="Oval 34">
            <a:extLst>
              <a:ext uri="{FF2B5EF4-FFF2-40B4-BE49-F238E27FC236}">
                <a16:creationId xmlns:a16="http://schemas.microsoft.com/office/drawing/2014/main" id="{133E051C-9FFB-BE79-E7FF-B6EEA64FD7B7}"/>
              </a:ext>
            </a:extLst>
          </p:cNvPr>
          <p:cNvSpPr/>
          <p:nvPr/>
        </p:nvSpPr>
        <p:spPr>
          <a:xfrm>
            <a:off x="6501591"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6" name="Oval 35">
            <a:extLst>
              <a:ext uri="{FF2B5EF4-FFF2-40B4-BE49-F238E27FC236}">
                <a16:creationId xmlns:a16="http://schemas.microsoft.com/office/drawing/2014/main" id="{51A9B4FA-E2A8-460C-B842-E966EA7CF4AC}"/>
              </a:ext>
            </a:extLst>
          </p:cNvPr>
          <p:cNvSpPr/>
          <p:nvPr/>
        </p:nvSpPr>
        <p:spPr>
          <a:xfrm>
            <a:off x="7016456"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7" name="Oval 36">
            <a:extLst>
              <a:ext uri="{FF2B5EF4-FFF2-40B4-BE49-F238E27FC236}">
                <a16:creationId xmlns:a16="http://schemas.microsoft.com/office/drawing/2014/main" id="{B0310135-3F81-3562-9D49-7781E688B66E}"/>
              </a:ext>
            </a:extLst>
          </p:cNvPr>
          <p:cNvSpPr/>
          <p:nvPr/>
        </p:nvSpPr>
        <p:spPr>
          <a:xfrm>
            <a:off x="7675483" y="4830766"/>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8" name="Oval 37">
            <a:extLst>
              <a:ext uri="{FF2B5EF4-FFF2-40B4-BE49-F238E27FC236}">
                <a16:creationId xmlns:a16="http://schemas.microsoft.com/office/drawing/2014/main" id="{AAC2F916-F74A-F8A1-C74D-05939159B917}"/>
              </a:ext>
            </a:extLst>
          </p:cNvPr>
          <p:cNvSpPr/>
          <p:nvPr/>
        </p:nvSpPr>
        <p:spPr>
          <a:xfrm>
            <a:off x="8190348"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39" name="Straight Connector 38">
            <a:extLst>
              <a:ext uri="{FF2B5EF4-FFF2-40B4-BE49-F238E27FC236}">
                <a16:creationId xmlns:a16="http://schemas.microsoft.com/office/drawing/2014/main" id="{C49BE996-89F5-53BC-0845-626BB9DCF904}"/>
              </a:ext>
            </a:extLst>
          </p:cNvPr>
          <p:cNvCxnSpPr>
            <a:stCxn id="32" idx="3"/>
            <a:endCxn id="33" idx="0"/>
          </p:cNvCxnSpPr>
          <p:nvPr/>
        </p:nvCxnSpPr>
        <p:spPr>
          <a:xfrm flipH="1">
            <a:off x="6847580" y="4294685"/>
            <a:ext cx="560794" cy="17773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D037C7AC-4AB3-ACF7-635F-149B18BE1FAD}"/>
              </a:ext>
            </a:extLst>
          </p:cNvPr>
          <p:cNvCxnSpPr>
            <a:stCxn id="34" idx="0"/>
            <a:endCxn id="32" idx="5"/>
          </p:cNvCxnSpPr>
          <p:nvPr/>
        </p:nvCxnSpPr>
        <p:spPr>
          <a:xfrm flipH="1" flipV="1">
            <a:off x="7530700" y="4294685"/>
            <a:ext cx="507248" cy="17773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00C0D706-A0D6-ECC9-7526-7613E4232C92}"/>
              </a:ext>
            </a:extLst>
          </p:cNvPr>
          <p:cNvCxnSpPr>
            <a:stCxn id="33" idx="3"/>
            <a:endCxn id="35" idx="0"/>
          </p:cNvCxnSpPr>
          <p:nvPr/>
        </p:nvCxnSpPr>
        <p:spPr>
          <a:xfrm flipH="1">
            <a:off x="6588088" y="4620080"/>
            <a:ext cx="198329"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951D1386-F0A1-A702-9BC2-043A89A803A5}"/>
              </a:ext>
            </a:extLst>
          </p:cNvPr>
          <p:cNvCxnSpPr>
            <a:stCxn id="36" idx="0"/>
            <a:endCxn id="33" idx="5"/>
          </p:cNvCxnSpPr>
          <p:nvPr/>
        </p:nvCxnSpPr>
        <p:spPr>
          <a:xfrm flipH="1" flipV="1">
            <a:off x="6908743" y="4620080"/>
            <a:ext cx="194210"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0C02EE-832D-2A09-D93E-A775462784A3}"/>
              </a:ext>
            </a:extLst>
          </p:cNvPr>
          <p:cNvCxnSpPr>
            <a:stCxn id="34" idx="3"/>
            <a:endCxn id="37" idx="0"/>
          </p:cNvCxnSpPr>
          <p:nvPr/>
        </p:nvCxnSpPr>
        <p:spPr>
          <a:xfrm flipH="1">
            <a:off x="7761980" y="4620080"/>
            <a:ext cx="214805"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9948C2F2-2EE0-4CC4-3238-73A7911E2A7A}"/>
              </a:ext>
            </a:extLst>
          </p:cNvPr>
          <p:cNvCxnSpPr>
            <a:stCxn id="38" idx="0"/>
            <a:endCxn id="34" idx="5"/>
          </p:cNvCxnSpPr>
          <p:nvPr/>
        </p:nvCxnSpPr>
        <p:spPr>
          <a:xfrm flipH="1" flipV="1">
            <a:off x="8099111" y="4620080"/>
            <a:ext cx="177734"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45" name="Oval 44">
            <a:extLst>
              <a:ext uri="{FF2B5EF4-FFF2-40B4-BE49-F238E27FC236}">
                <a16:creationId xmlns:a16="http://schemas.microsoft.com/office/drawing/2014/main" id="{32942D49-F271-E386-F14D-52242569B50F}"/>
              </a:ext>
            </a:extLst>
          </p:cNvPr>
          <p:cNvSpPr/>
          <p:nvPr/>
        </p:nvSpPr>
        <p:spPr>
          <a:xfrm>
            <a:off x="9875608" y="4147025"/>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6" name="Oval 45">
            <a:extLst>
              <a:ext uri="{FF2B5EF4-FFF2-40B4-BE49-F238E27FC236}">
                <a16:creationId xmlns:a16="http://schemas.microsoft.com/office/drawing/2014/main" id="{11849E4A-EBE4-22F1-A82D-4FFC751C30DE}"/>
              </a:ext>
            </a:extLst>
          </p:cNvPr>
          <p:cNvSpPr/>
          <p:nvPr/>
        </p:nvSpPr>
        <p:spPr>
          <a:xfrm>
            <a:off x="9253651" y="4472420"/>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7" name="Oval 46">
            <a:extLst>
              <a:ext uri="{FF2B5EF4-FFF2-40B4-BE49-F238E27FC236}">
                <a16:creationId xmlns:a16="http://schemas.microsoft.com/office/drawing/2014/main" id="{F1AFB068-B381-817C-C0DD-77AFB7A626A7}"/>
              </a:ext>
            </a:extLst>
          </p:cNvPr>
          <p:cNvSpPr/>
          <p:nvPr/>
        </p:nvSpPr>
        <p:spPr>
          <a:xfrm>
            <a:off x="10444019" y="4472420"/>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8" name="Oval 47">
            <a:extLst>
              <a:ext uri="{FF2B5EF4-FFF2-40B4-BE49-F238E27FC236}">
                <a16:creationId xmlns:a16="http://schemas.microsoft.com/office/drawing/2014/main" id="{0E8A4914-2591-9001-C776-7D1C838808FF}"/>
              </a:ext>
            </a:extLst>
          </p:cNvPr>
          <p:cNvSpPr/>
          <p:nvPr/>
        </p:nvSpPr>
        <p:spPr>
          <a:xfrm>
            <a:off x="8994159"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9" name="Oval 48">
            <a:extLst>
              <a:ext uri="{FF2B5EF4-FFF2-40B4-BE49-F238E27FC236}">
                <a16:creationId xmlns:a16="http://schemas.microsoft.com/office/drawing/2014/main" id="{364B2D73-2459-0AFB-91FC-705248B7C061}"/>
              </a:ext>
            </a:extLst>
          </p:cNvPr>
          <p:cNvSpPr/>
          <p:nvPr/>
        </p:nvSpPr>
        <p:spPr>
          <a:xfrm>
            <a:off x="9509024"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0" name="Oval 49">
            <a:extLst>
              <a:ext uri="{FF2B5EF4-FFF2-40B4-BE49-F238E27FC236}">
                <a16:creationId xmlns:a16="http://schemas.microsoft.com/office/drawing/2014/main" id="{30050125-C89B-F7ED-739F-C2DA3CEB2D4A}"/>
              </a:ext>
            </a:extLst>
          </p:cNvPr>
          <p:cNvSpPr/>
          <p:nvPr/>
        </p:nvSpPr>
        <p:spPr>
          <a:xfrm>
            <a:off x="10168051" y="4830766"/>
            <a:ext cx="172994" cy="172994"/>
          </a:xfrm>
          <a:prstGeom prst="ellipse">
            <a:avLst/>
          </a:prstGeom>
          <a:solidFill>
            <a:schemeClr val="accent6">
              <a:lumMod val="60000"/>
              <a:lumOff val="4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Oval 50">
            <a:extLst>
              <a:ext uri="{FF2B5EF4-FFF2-40B4-BE49-F238E27FC236}">
                <a16:creationId xmlns:a16="http://schemas.microsoft.com/office/drawing/2014/main" id="{2908A9DC-67A3-501D-296E-8EF1B1B46BCA}"/>
              </a:ext>
            </a:extLst>
          </p:cNvPr>
          <p:cNvSpPr/>
          <p:nvPr/>
        </p:nvSpPr>
        <p:spPr>
          <a:xfrm>
            <a:off x="10682916" y="4830766"/>
            <a:ext cx="172994" cy="172994"/>
          </a:xfrm>
          <a:prstGeom prst="ellipse">
            <a:avLst/>
          </a:prstGeom>
          <a:solidFill>
            <a:schemeClr val="accent4">
              <a:lumMod val="20000"/>
              <a:lumOff val="80000"/>
            </a:schemeClr>
          </a:solidFill>
          <a:ln>
            <a:solidFill>
              <a:schemeClr val="bg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52" name="Straight Connector 51">
            <a:extLst>
              <a:ext uri="{FF2B5EF4-FFF2-40B4-BE49-F238E27FC236}">
                <a16:creationId xmlns:a16="http://schemas.microsoft.com/office/drawing/2014/main" id="{65AAE33F-278F-48CC-D9C8-1A007907C407}"/>
              </a:ext>
            </a:extLst>
          </p:cNvPr>
          <p:cNvCxnSpPr>
            <a:stCxn id="45" idx="3"/>
            <a:endCxn id="46" idx="0"/>
          </p:cNvCxnSpPr>
          <p:nvPr/>
        </p:nvCxnSpPr>
        <p:spPr>
          <a:xfrm flipH="1">
            <a:off x="9340148" y="4294685"/>
            <a:ext cx="560794" cy="17773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75EE6074-8A22-0184-C3BE-2986FC1172C4}"/>
              </a:ext>
            </a:extLst>
          </p:cNvPr>
          <p:cNvCxnSpPr>
            <a:stCxn id="47" idx="0"/>
            <a:endCxn id="45" idx="5"/>
          </p:cNvCxnSpPr>
          <p:nvPr/>
        </p:nvCxnSpPr>
        <p:spPr>
          <a:xfrm flipH="1" flipV="1">
            <a:off x="10023268" y="4294685"/>
            <a:ext cx="507248" cy="177735"/>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22AA684-0E35-F01E-3F7A-E92789C29433}"/>
              </a:ext>
            </a:extLst>
          </p:cNvPr>
          <p:cNvCxnSpPr>
            <a:stCxn id="46" idx="3"/>
            <a:endCxn id="48" idx="0"/>
          </p:cNvCxnSpPr>
          <p:nvPr/>
        </p:nvCxnSpPr>
        <p:spPr>
          <a:xfrm flipH="1">
            <a:off x="9080656" y="4620080"/>
            <a:ext cx="198329"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8F37811-C98E-758B-361A-A33C1869FC95}"/>
              </a:ext>
            </a:extLst>
          </p:cNvPr>
          <p:cNvCxnSpPr>
            <a:stCxn id="49" idx="0"/>
            <a:endCxn id="46" idx="5"/>
          </p:cNvCxnSpPr>
          <p:nvPr/>
        </p:nvCxnSpPr>
        <p:spPr>
          <a:xfrm flipH="1" flipV="1">
            <a:off x="9401311" y="4620080"/>
            <a:ext cx="194210"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4C13BDED-B4C2-ED32-55CF-9C4769CD7041}"/>
              </a:ext>
            </a:extLst>
          </p:cNvPr>
          <p:cNvCxnSpPr>
            <a:stCxn id="47" idx="3"/>
            <a:endCxn id="50" idx="0"/>
          </p:cNvCxnSpPr>
          <p:nvPr/>
        </p:nvCxnSpPr>
        <p:spPr>
          <a:xfrm flipH="1">
            <a:off x="10254548" y="4620080"/>
            <a:ext cx="214805"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597074FD-0923-5DA3-3E67-469BE1C38202}"/>
              </a:ext>
            </a:extLst>
          </p:cNvPr>
          <p:cNvCxnSpPr>
            <a:stCxn id="51" idx="0"/>
            <a:endCxn id="47" idx="5"/>
          </p:cNvCxnSpPr>
          <p:nvPr/>
        </p:nvCxnSpPr>
        <p:spPr>
          <a:xfrm flipH="1" flipV="1">
            <a:off x="10591679" y="4620080"/>
            <a:ext cx="177734" cy="210686"/>
          </a:xfrm>
          <a:prstGeom prst="line">
            <a:avLst/>
          </a:prstGeom>
          <a:ln w="9525">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F7DABBC8-AFCE-F8AD-B2A9-428CB777BF74}"/>
              </a:ext>
            </a:extLst>
          </p:cNvPr>
          <p:cNvSpPr txBox="1"/>
          <p:nvPr/>
        </p:nvSpPr>
        <p:spPr>
          <a:xfrm>
            <a:off x="2032517" y="5155434"/>
            <a:ext cx="931665" cy="369332"/>
          </a:xfrm>
          <a:prstGeom prst="rect">
            <a:avLst/>
          </a:prstGeom>
          <a:noFill/>
        </p:spPr>
        <p:txBody>
          <a:bodyPr wrap="none" rtlCol="0">
            <a:spAutoFit/>
          </a:bodyPr>
          <a:lstStyle/>
          <a:p>
            <a:r>
              <a:rPr lang="hu-HU" b="1" i="1" dirty="0">
                <a:solidFill>
                  <a:schemeClr val="accent5">
                    <a:lumMod val="60000"/>
                    <a:lumOff val="40000"/>
                  </a:schemeClr>
                </a:solidFill>
              </a:rPr>
              <a:t>TREE #1</a:t>
            </a:r>
          </a:p>
        </p:txBody>
      </p:sp>
      <p:sp>
        <p:nvSpPr>
          <p:cNvPr id="59" name="TextBox 58">
            <a:extLst>
              <a:ext uri="{FF2B5EF4-FFF2-40B4-BE49-F238E27FC236}">
                <a16:creationId xmlns:a16="http://schemas.microsoft.com/office/drawing/2014/main" id="{9352CF28-951F-5940-0467-42231F153741}"/>
              </a:ext>
            </a:extLst>
          </p:cNvPr>
          <p:cNvSpPr txBox="1"/>
          <p:nvPr/>
        </p:nvSpPr>
        <p:spPr>
          <a:xfrm>
            <a:off x="4533252" y="5152747"/>
            <a:ext cx="931665" cy="369332"/>
          </a:xfrm>
          <a:prstGeom prst="rect">
            <a:avLst/>
          </a:prstGeom>
          <a:noFill/>
        </p:spPr>
        <p:txBody>
          <a:bodyPr wrap="none" rtlCol="0">
            <a:spAutoFit/>
          </a:bodyPr>
          <a:lstStyle/>
          <a:p>
            <a:r>
              <a:rPr lang="hu-HU" b="1" i="1" dirty="0">
                <a:solidFill>
                  <a:schemeClr val="accent5">
                    <a:lumMod val="60000"/>
                    <a:lumOff val="40000"/>
                  </a:schemeClr>
                </a:solidFill>
              </a:rPr>
              <a:t>TREE #2</a:t>
            </a:r>
          </a:p>
        </p:txBody>
      </p:sp>
      <p:sp>
        <p:nvSpPr>
          <p:cNvPr id="60" name="TextBox 59">
            <a:extLst>
              <a:ext uri="{FF2B5EF4-FFF2-40B4-BE49-F238E27FC236}">
                <a16:creationId xmlns:a16="http://schemas.microsoft.com/office/drawing/2014/main" id="{9F6CCEAE-CB5E-919F-71B8-5446B0654DEF}"/>
              </a:ext>
            </a:extLst>
          </p:cNvPr>
          <p:cNvSpPr txBox="1"/>
          <p:nvPr/>
        </p:nvSpPr>
        <p:spPr>
          <a:xfrm>
            <a:off x="7003704" y="5152747"/>
            <a:ext cx="931665" cy="369332"/>
          </a:xfrm>
          <a:prstGeom prst="rect">
            <a:avLst/>
          </a:prstGeom>
          <a:noFill/>
        </p:spPr>
        <p:txBody>
          <a:bodyPr wrap="none" rtlCol="0">
            <a:spAutoFit/>
          </a:bodyPr>
          <a:lstStyle/>
          <a:p>
            <a:r>
              <a:rPr lang="hu-HU" b="1" i="1" dirty="0">
                <a:solidFill>
                  <a:schemeClr val="accent5">
                    <a:lumMod val="60000"/>
                    <a:lumOff val="40000"/>
                  </a:schemeClr>
                </a:solidFill>
              </a:rPr>
              <a:t>TREE #3</a:t>
            </a:r>
          </a:p>
        </p:txBody>
      </p:sp>
      <p:sp>
        <p:nvSpPr>
          <p:cNvPr id="61" name="TextBox 60">
            <a:extLst>
              <a:ext uri="{FF2B5EF4-FFF2-40B4-BE49-F238E27FC236}">
                <a16:creationId xmlns:a16="http://schemas.microsoft.com/office/drawing/2014/main" id="{01930BE8-13C0-ED5A-287A-E03F781A7355}"/>
              </a:ext>
            </a:extLst>
          </p:cNvPr>
          <p:cNvSpPr txBox="1"/>
          <p:nvPr/>
        </p:nvSpPr>
        <p:spPr>
          <a:xfrm>
            <a:off x="9496272" y="5152747"/>
            <a:ext cx="931665" cy="369332"/>
          </a:xfrm>
          <a:prstGeom prst="rect">
            <a:avLst/>
          </a:prstGeom>
          <a:noFill/>
        </p:spPr>
        <p:txBody>
          <a:bodyPr wrap="none" rtlCol="0">
            <a:spAutoFit/>
          </a:bodyPr>
          <a:lstStyle/>
          <a:p>
            <a:r>
              <a:rPr lang="hu-HU" b="1" i="1" dirty="0">
                <a:solidFill>
                  <a:schemeClr val="accent5">
                    <a:lumMod val="60000"/>
                    <a:lumOff val="40000"/>
                  </a:schemeClr>
                </a:solidFill>
              </a:rPr>
              <a:t>TREE #4</a:t>
            </a:r>
          </a:p>
        </p:txBody>
      </p:sp>
      <p:sp>
        <p:nvSpPr>
          <p:cNvPr id="62" name="TextBox 61">
            <a:extLst>
              <a:ext uri="{FF2B5EF4-FFF2-40B4-BE49-F238E27FC236}">
                <a16:creationId xmlns:a16="http://schemas.microsoft.com/office/drawing/2014/main" id="{4BC837A5-224E-D51B-7254-E17D04E417E6}"/>
              </a:ext>
            </a:extLst>
          </p:cNvPr>
          <p:cNvSpPr txBox="1"/>
          <p:nvPr/>
        </p:nvSpPr>
        <p:spPr>
          <a:xfrm>
            <a:off x="2261040" y="5788560"/>
            <a:ext cx="7669920" cy="400110"/>
          </a:xfrm>
          <a:prstGeom prst="rect">
            <a:avLst/>
          </a:prstGeom>
          <a:noFill/>
        </p:spPr>
        <p:txBody>
          <a:bodyPr wrap="none" rtlCol="0">
            <a:spAutoFit/>
          </a:bodyPr>
          <a:lstStyle/>
          <a:p>
            <a:r>
              <a:rPr lang="hu-HU" sz="2000" b="1" dirty="0">
                <a:solidFill>
                  <a:srgbClr val="FF9999"/>
                </a:solidFill>
              </a:rPr>
              <a:t>CORRELATED TREES BECAUSETHE ALGORITHM USES ALL THE FEATURES</a:t>
            </a:r>
          </a:p>
        </p:txBody>
      </p:sp>
    </p:spTree>
    <p:extLst>
      <p:ext uri="{BB962C8B-B14F-4D97-AF65-F5344CB8AC3E}">
        <p14:creationId xmlns:p14="http://schemas.microsoft.com/office/powerpoint/2010/main" val="117542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6"/>
                                        </p:tgtEl>
                                        <p:attrNameLst>
                                          <p:attrName>style.visibility</p:attrName>
                                        </p:attrNameLst>
                                      </p:cBhvr>
                                      <p:to>
                                        <p:strVal val="visible"/>
                                      </p:to>
                                    </p:set>
                                    <p:anim calcmode="lin" valueType="num">
                                      <p:cBhvr>
                                        <p:cTn id="14" dur="500" fill="hold"/>
                                        <p:tgtEl>
                                          <p:spTgt spid="6"/>
                                        </p:tgtEl>
                                        <p:attrNameLst>
                                          <p:attrName>ppt_w</p:attrName>
                                        </p:attrNameLst>
                                      </p:cBhvr>
                                      <p:tavLst>
                                        <p:tav tm="0">
                                          <p:val>
                                            <p:fltVal val="0"/>
                                          </p:val>
                                        </p:tav>
                                        <p:tav tm="100000">
                                          <p:val>
                                            <p:strVal val="#ppt_w"/>
                                          </p:val>
                                        </p:tav>
                                      </p:tavLst>
                                    </p:anim>
                                    <p:anim calcmode="lin" valueType="num">
                                      <p:cBhvr>
                                        <p:cTn id="15" dur="500" fill="hold"/>
                                        <p:tgtEl>
                                          <p:spTgt spid="6"/>
                                        </p:tgtEl>
                                        <p:attrNameLst>
                                          <p:attrName>ppt_h</p:attrName>
                                        </p:attrNameLst>
                                      </p:cBhvr>
                                      <p:tavLst>
                                        <p:tav tm="0">
                                          <p:val>
                                            <p:fltVal val="0"/>
                                          </p:val>
                                        </p:tav>
                                        <p:tav tm="100000">
                                          <p:val>
                                            <p:strVal val="#ppt_h"/>
                                          </p:val>
                                        </p:tav>
                                      </p:tavLst>
                                    </p:anim>
                                    <p:animEffect transition="in" filter="fade">
                                      <p:cBhvr>
                                        <p:cTn id="16" dur="500"/>
                                        <p:tgtEl>
                                          <p:spTgt spid="6"/>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8"/>
                                        </p:tgtEl>
                                        <p:attrNameLst>
                                          <p:attrName>style.visibility</p:attrName>
                                        </p:attrNameLst>
                                      </p:cBhvr>
                                      <p:to>
                                        <p:strVal val="visible"/>
                                      </p:to>
                                    </p:set>
                                    <p:anim calcmode="lin" valueType="num">
                                      <p:cBhvr>
                                        <p:cTn id="24" dur="500" fill="hold"/>
                                        <p:tgtEl>
                                          <p:spTgt spid="8"/>
                                        </p:tgtEl>
                                        <p:attrNameLst>
                                          <p:attrName>ppt_w</p:attrName>
                                        </p:attrNameLst>
                                      </p:cBhvr>
                                      <p:tavLst>
                                        <p:tav tm="0">
                                          <p:val>
                                            <p:fltVal val="0"/>
                                          </p:val>
                                        </p:tav>
                                        <p:tav tm="100000">
                                          <p:val>
                                            <p:strVal val="#ppt_w"/>
                                          </p:val>
                                        </p:tav>
                                      </p:tavLst>
                                    </p:anim>
                                    <p:anim calcmode="lin" valueType="num">
                                      <p:cBhvr>
                                        <p:cTn id="25" dur="500" fill="hold"/>
                                        <p:tgtEl>
                                          <p:spTgt spid="8"/>
                                        </p:tgtEl>
                                        <p:attrNameLst>
                                          <p:attrName>ppt_h</p:attrName>
                                        </p:attrNameLst>
                                      </p:cBhvr>
                                      <p:tavLst>
                                        <p:tav tm="0">
                                          <p:val>
                                            <p:fltVal val="0"/>
                                          </p:val>
                                        </p:tav>
                                        <p:tav tm="100000">
                                          <p:val>
                                            <p:strVal val="#ppt_h"/>
                                          </p:val>
                                        </p:tav>
                                      </p:tavLst>
                                    </p:anim>
                                    <p:animEffect transition="in" filter="fade">
                                      <p:cBhvr>
                                        <p:cTn id="26" dur="500"/>
                                        <p:tgtEl>
                                          <p:spTgt spid="8"/>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anim calcmode="lin" valueType="num">
                                      <p:cBhvr>
                                        <p:cTn id="29" dur="500" fill="hold"/>
                                        <p:tgtEl>
                                          <p:spTgt spid="9"/>
                                        </p:tgtEl>
                                        <p:attrNameLst>
                                          <p:attrName>ppt_w</p:attrName>
                                        </p:attrNameLst>
                                      </p:cBhvr>
                                      <p:tavLst>
                                        <p:tav tm="0">
                                          <p:val>
                                            <p:fltVal val="0"/>
                                          </p:val>
                                        </p:tav>
                                        <p:tav tm="100000">
                                          <p:val>
                                            <p:strVal val="#ppt_w"/>
                                          </p:val>
                                        </p:tav>
                                      </p:tavLst>
                                    </p:anim>
                                    <p:anim calcmode="lin" valueType="num">
                                      <p:cBhvr>
                                        <p:cTn id="30" dur="500" fill="hold"/>
                                        <p:tgtEl>
                                          <p:spTgt spid="9"/>
                                        </p:tgtEl>
                                        <p:attrNameLst>
                                          <p:attrName>ppt_h</p:attrName>
                                        </p:attrNameLst>
                                      </p:cBhvr>
                                      <p:tavLst>
                                        <p:tav tm="0">
                                          <p:val>
                                            <p:fltVal val="0"/>
                                          </p:val>
                                        </p:tav>
                                        <p:tav tm="100000">
                                          <p:val>
                                            <p:strVal val="#ppt_h"/>
                                          </p:val>
                                        </p:tav>
                                      </p:tavLst>
                                    </p:anim>
                                    <p:animEffect transition="in" filter="fade">
                                      <p:cBhvr>
                                        <p:cTn id="31" dur="500"/>
                                        <p:tgtEl>
                                          <p:spTgt spid="9"/>
                                        </p:tgtEl>
                                      </p:cBhvr>
                                    </p:animEffect>
                                  </p:childTnLst>
                                </p:cTn>
                              </p:par>
                              <p:par>
                                <p:cTn id="32" presetID="53" presetClass="entr" presetSubtype="16" fill="hold" grpId="0" nodeType="withEffect">
                                  <p:stCondLst>
                                    <p:cond delay="0"/>
                                  </p:stCondLst>
                                  <p:childTnLst>
                                    <p:set>
                                      <p:cBhvr>
                                        <p:cTn id="33" dur="1" fill="hold">
                                          <p:stCondLst>
                                            <p:cond delay="0"/>
                                          </p:stCondLst>
                                        </p:cTn>
                                        <p:tgtEl>
                                          <p:spTgt spid="10"/>
                                        </p:tgtEl>
                                        <p:attrNameLst>
                                          <p:attrName>style.visibility</p:attrName>
                                        </p:attrNameLst>
                                      </p:cBhvr>
                                      <p:to>
                                        <p:strVal val="visible"/>
                                      </p:to>
                                    </p:set>
                                    <p:anim calcmode="lin" valueType="num">
                                      <p:cBhvr>
                                        <p:cTn id="34" dur="500" fill="hold"/>
                                        <p:tgtEl>
                                          <p:spTgt spid="10"/>
                                        </p:tgtEl>
                                        <p:attrNameLst>
                                          <p:attrName>ppt_w</p:attrName>
                                        </p:attrNameLst>
                                      </p:cBhvr>
                                      <p:tavLst>
                                        <p:tav tm="0">
                                          <p:val>
                                            <p:fltVal val="0"/>
                                          </p:val>
                                        </p:tav>
                                        <p:tav tm="100000">
                                          <p:val>
                                            <p:strVal val="#ppt_w"/>
                                          </p:val>
                                        </p:tav>
                                      </p:tavLst>
                                    </p:anim>
                                    <p:anim calcmode="lin" valueType="num">
                                      <p:cBhvr>
                                        <p:cTn id="35" dur="500" fill="hold"/>
                                        <p:tgtEl>
                                          <p:spTgt spid="10"/>
                                        </p:tgtEl>
                                        <p:attrNameLst>
                                          <p:attrName>ppt_h</p:attrName>
                                        </p:attrNameLst>
                                      </p:cBhvr>
                                      <p:tavLst>
                                        <p:tav tm="0">
                                          <p:val>
                                            <p:fltVal val="0"/>
                                          </p:val>
                                        </p:tav>
                                        <p:tav tm="100000">
                                          <p:val>
                                            <p:strVal val="#ppt_h"/>
                                          </p:val>
                                        </p:tav>
                                      </p:tavLst>
                                    </p:anim>
                                    <p:animEffect transition="in" filter="fade">
                                      <p:cBhvr>
                                        <p:cTn id="36" dur="500"/>
                                        <p:tgtEl>
                                          <p:spTgt spid="10"/>
                                        </p:tgtEl>
                                      </p:cBhvr>
                                    </p:animEffect>
                                  </p:childTnLst>
                                </p:cTn>
                              </p:par>
                              <p:par>
                                <p:cTn id="37" presetID="53" presetClass="entr" presetSubtype="16" fill="hold" grpId="0" nodeType="with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ppt_w</p:attrName>
                                        </p:attrNameLst>
                                      </p:cBhvr>
                                      <p:tavLst>
                                        <p:tav tm="0">
                                          <p:val>
                                            <p:fltVal val="0"/>
                                          </p:val>
                                        </p:tav>
                                        <p:tav tm="100000">
                                          <p:val>
                                            <p:strVal val="#ppt_w"/>
                                          </p:val>
                                        </p:tav>
                                      </p:tavLst>
                                    </p:anim>
                                    <p:anim calcmode="lin" valueType="num">
                                      <p:cBhvr>
                                        <p:cTn id="40" dur="500" fill="hold"/>
                                        <p:tgtEl>
                                          <p:spTgt spid="11"/>
                                        </p:tgtEl>
                                        <p:attrNameLst>
                                          <p:attrName>ppt_h</p:attrName>
                                        </p:attrNameLst>
                                      </p:cBhvr>
                                      <p:tavLst>
                                        <p:tav tm="0">
                                          <p:val>
                                            <p:fltVal val="0"/>
                                          </p:val>
                                        </p:tav>
                                        <p:tav tm="100000">
                                          <p:val>
                                            <p:strVal val="#ppt_h"/>
                                          </p:val>
                                        </p:tav>
                                      </p:tavLst>
                                    </p:anim>
                                    <p:animEffect transition="in" filter="fade">
                                      <p:cBhvr>
                                        <p:cTn id="41" dur="500"/>
                                        <p:tgtEl>
                                          <p:spTgt spid="11"/>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12"/>
                                        </p:tgtEl>
                                        <p:attrNameLst>
                                          <p:attrName>style.visibility</p:attrName>
                                        </p:attrNameLst>
                                      </p:cBhvr>
                                      <p:to>
                                        <p:strVal val="visible"/>
                                      </p:to>
                                    </p:set>
                                    <p:anim calcmode="lin" valueType="num">
                                      <p:cBhvr>
                                        <p:cTn id="44" dur="500" fill="hold"/>
                                        <p:tgtEl>
                                          <p:spTgt spid="12"/>
                                        </p:tgtEl>
                                        <p:attrNameLst>
                                          <p:attrName>ppt_w</p:attrName>
                                        </p:attrNameLst>
                                      </p:cBhvr>
                                      <p:tavLst>
                                        <p:tav tm="0">
                                          <p:val>
                                            <p:fltVal val="0"/>
                                          </p:val>
                                        </p:tav>
                                        <p:tav tm="100000">
                                          <p:val>
                                            <p:strVal val="#ppt_w"/>
                                          </p:val>
                                        </p:tav>
                                      </p:tavLst>
                                    </p:anim>
                                    <p:anim calcmode="lin" valueType="num">
                                      <p:cBhvr>
                                        <p:cTn id="45" dur="500" fill="hold"/>
                                        <p:tgtEl>
                                          <p:spTgt spid="12"/>
                                        </p:tgtEl>
                                        <p:attrNameLst>
                                          <p:attrName>ppt_h</p:attrName>
                                        </p:attrNameLst>
                                      </p:cBhvr>
                                      <p:tavLst>
                                        <p:tav tm="0">
                                          <p:val>
                                            <p:fltVal val="0"/>
                                          </p:val>
                                        </p:tav>
                                        <p:tav tm="100000">
                                          <p:val>
                                            <p:strVal val="#ppt_h"/>
                                          </p:val>
                                        </p:tav>
                                      </p:tavLst>
                                    </p:anim>
                                    <p:animEffect transition="in" filter="fade">
                                      <p:cBhvr>
                                        <p:cTn id="46" dur="500"/>
                                        <p:tgtEl>
                                          <p:spTgt spid="12"/>
                                        </p:tgtEl>
                                      </p:cBhvr>
                                    </p:animEffect>
                                  </p:childTnLst>
                                </p:cTn>
                              </p:par>
                              <p:par>
                                <p:cTn id="47" presetID="53" presetClass="entr" presetSubtype="16" fill="hold" nodeType="withEffect">
                                  <p:stCondLst>
                                    <p:cond delay="0"/>
                                  </p:stCondLst>
                                  <p:childTnLst>
                                    <p:set>
                                      <p:cBhvr>
                                        <p:cTn id="48" dur="1" fill="hold">
                                          <p:stCondLst>
                                            <p:cond delay="0"/>
                                          </p:stCondLst>
                                        </p:cTn>
                                        <p:tgtEl>
                                          <p:spTgt spid="13"/>
                                        </p:tgtEl>
                                        <p:attrNameLst>
                                          <p:attrName>style.visibility</p:attrName>
                                        </p:attrNameLst>
                                      </p:cBhvr>
                                      <p:to>
                                        <p:strVal val="visible"/>
                                      </p:to>
                                    </p:set>
                                    <p:anim calcmode="lin" valueType="num">
                                      <p:cBhvr>
                                        <p:cTn id="49" dur="500" fill="hold"/>
                                        <p:tgtEl>
                                          <p:spTgt spid="13"/>
                                        </p:tgtEl>
                                        <p:attrNameLst>
                                          <p:attrName>ppt_w</p:attrName>
                                        </p:attrNameLst>
                                      </p:cBhvr>
                                      <p:tavLst>
                                        <p:tav tm="0">
                                          <p:val>
                                            <p:fltVal val="0"/>
                                          </p:val>
                                        </p:tav>
                                        <p:tav tm="100000">
                                          <p:val>
                                            <p:strVal val="#ppt_w"/>
                                          </p:val>
                                        </p:tav>
                                      </p:tavLst>
                                    </p:anim>
                                    <p:anim calcmode="lin" valueType="num">
                                      <p:cBhvr>
                                        <p:cTn id="50" dur="500" fill="hold"/>
                                        <p:tgtEl>
                                          <p:spTgt spid="13"/>
                                        </p:tgtEl>
                                        <p:attrNameLst>
                                          <p:attrName>ppt_h</p:attrName>
                                        </p:attrNameLst>
                                      </p:cBhvr>
                                      <p:tavLst>
                                        <p:tav tm="0">
                                          <p:val>
                                            <p:fltVal val="0"/>
                                          </p:val>
                                        </p:tav>
                                        <p:tav tm="100000">
                                          <p:val>
                                            <p:strVal val="#ppt_h"/>
                                          </p:val>
                                        </p:tav>
                                      </p:tavLst>
                                    </p:anim>
                                    <p:animEffect transition="in" filter="fade">
                                      <p:cBhvr>
                                        <p:cTn id="51" dur="500"/>
                                        <p:tgtEl>
                                          <p:spTgt spid="13"/>
                                        </p:tgtEl>
                                      </p:cBhvr>
                                    </p:animEffect>
                                  </p:childTnLst>
                                </p:cTn>
                              </p:par>
                              <p:par>
                                <p:cTn id="52" presetID="53" presetClass="entr" presetSubtype="16" fill="hold" nodeType="withEffect">
                                  <p:stCondLst>
                                    <p:cond delay="0"/>
                                  </p:stCondLst>
                                  <p:childTnLst>
                                    <p:set>
                                      <p:cBhvr>
                                        <p:cTn id="53" dur="1" fill="hold">
                                          <p:stCondLst>
                                            <p:cond delay="0"/>
                                          </p:stCondLst>
                                        </p:cTn>
                                        <p:tgtEl>
                                          <p:spTgt spid="14"/>
                                        </p:tgtEl>
                                        <p:attrNameLst>
                                          <p:attrName>style.visibility</p:attrName>
                                        </p:attrNameLst>
                                      </p:cBhvr>
                                      <p:to>
                                        <p:strVal val="visible"/>
                                      </p:to>
                                    </p:set>
                                    <p:anim calcmode="lin" valueType="num">
                                      <p:cBhvr>
                                        <p:cTn id="54" dur="500" fill="hold"/>
                                        <p:tgtEl>
                                          <p:spTgt spid="14"/>
                                        </p:tgtEl>
                                        <p:attrNameLst>
                                          <p:attrName>ppt_w</p:attrName>
                                        </p:attrNameLst>
                                      </p:cBhvr>
                                      <p:tavLst>
                                        <p:tav tm="0">
                                          <p:val>
                                            <p:fltVal val="0"/>
                                          </p:val>
                                        </p:tav>
                                        <p:tav tm="100000">
                                          <p:val>
                                            <p:strVal val="#ppt_w"/>
                                          </p:val>
                                        </p:tav>
                                      </p:tavLst>
                                    </p:anim>
                                    <p:anim calcmode="lin" valueType="num">
                                      <p:cBhvr>
                                        <p:cTn id="55" dur="500" fill="hold"/>
                                        <p:tgtEl>
                                          <p:spTgt spid="14"/>
                                        </p:tgtEl>
                                        <p:attrNameLst>
                                          <p:attrName>ppt_h</p:attrName>
                                        </p:attrNameLst>
                                      </p:cBhvr>
                                      <p:tavLst>
                                        <p:tav tm="0">
                                          <p:val>
                                            <p:fltVal val="0"/>
                                          </p:val>
                                        </p:tav>
                                        <p:tav tm="100000">
                                          <p:val>
                                            <p:strVal val="#ppt_h"/>
                                          </p:val>
                                        </p:tav>
                                      </p:tavLst>
                                    </p:anim>
                                    <p:animEffect transition="in" filter="fade">
                                      <p:cBhvr>
                                        <p:cTn id="56" dur="500"/>
                                        <p:tgtEl>
                                          <p:spTgt spid="14"/>
                                        </p:tgtEl>
                                      </p:cBhvr>
                                    </p:animEffect>
                                  </p:childTnLst>
                                </p:cTn>
                              </p:par>
                              <p:par>
                                <p:cTn id="57" presetID="53" presetClass="entr" presetSubtype="16" fill="hold" nodeType="withEffect">
                                  <p:stCondLst>
                                    <p:cond delay="0"/>
                                  </p:stCondLst>
                                  <p:childTnLst>
                                    <p:set>
                                      <p:cBhvr>
                                        <p:cTn id="58" dur="1" fill="hold">
                                          <p:stCondLst>
                                            <p:cond delay="0"/>
                                          </p:stCondLst>
                                        </p:cTn>
                                        <p:tgtEl>
                                          <p:spTgt spid="15"/>
                                        </p:tgtEl>
                                        <p:attrNameLst>
                                          <p:attrName>style.visibility</p:attrName>
                                        </p:attrNameLst>
                                      </p:cBhvr>
                                      <p:to>
                                        <p:strVal val="visible"/>
                                      </p:to>
                                    </p:set>
                                    <p:anim calcmode="lin" valueType="num">
                                      <p:cBhvr>
                                        <p:cTn id="59" dur="500" fill="hold"/>
                                        <p:tgtEl>
                                          <p:spTgt spid="15"/>
                                        </p:tgtEl>
                                        <p:attrNameLst>
                                          <p:attrName>ppt_w</p:attrName>
                                        </p:attrNameLst>
                                      </p:cBhvr>
                                      <p:tavLst>
                                        <p:tav tm="0">
                                          <p:val>
                                            <p:fltVal val="0"/>
                                          </p:val>
                                        </p:tav>
                                        <p:tav tm="100000">
                                          <p:val>
                                            <p:strVal val="#ppt_w"/>
                                          </p:val>
                                        </p:tav>
                                      </p:tavLst>
                                    </p:anim>
                                    <p:anim calcmode="lin" valueType="num">
                                      <p:cBhvr>
                                        <p:cTn id="60" dur="500" fill="hold"/>
                                        <p:tgtEl>
                                          <p:spTgt spid="15"/>
                                        </p:tgtEl>
                                        <p:attrNameLst>
                                          <p:attrName>ppt_h</p:attrName>
                                        </p:attrNameLst>
                                      </p:cBhvr>
                                      <p:tavLst>
                                        <p:tav tm="0">
                                          <p:val>
                                            <p:fltVal val="0"/>
                                          </p:val>
                                        </p:tav>
                                        <p:tav tm="100000">
                                          <p:val>
                                            <p:strVal val="#ppt_h"/>
                                          </p:val>
                                        </p:tav>
                                      </p:tavLst>
                                    </p:anim>
                                    <p:animEffect transition="in" filter="fade">
                                      <p:cBhvr>
                                        <p:cTn id="61" dur="500"/>
                                        <p:tgtEl>
                                          <p:spTgt spid="15"/>
                                        </p:tgtEl>
                                      </p:cBhvr>
                                    </p:animEffect>
                                  </p:childTnLst>
                                </p:cTn>
                              </p:par>
                              <p:par>
                                <p:cTn id="62" presetID="53" presetClass="entr" presetSubtype="16" fill="hold" nodeType="withEffect">
                                  <p:stCondLst>
                                    <p:cond delay="0"/>
                                  </p:stCondLst>
                                  <p:childTnLst>
                                    <p:set>
                                      <p:cBhvr>
                                        <p:cTn id="63" dur="1" fill="hold">
                                          <p:stCondLst>
                                            <p:cond delay="0"/>
                                          </p:stCondLst>
                                        </p:cTn>
                                        <p:tgtEl>
                                          <p:spTgt spid="16"/>
                                        </p:tgtEl>
                                        <p:attrNameLst>
                                          <p:attrName>style.visibility</p:attrName>
                                        </p:attrNameLst>
                                      </p:cBhvr>
                                      <p:to>
                                        <p:strVal val="visible"/>
                                      </p:to>
                                    </p:set>
                                    <p:anim calcmode="lin" valueType="num">
                                      <p:cBhvr>
                                        <p:cTn id="64" dur="500" fill="hold"/>
                                        <p:tgtEl>
                                          <p:spTgt spid="16"/>
                                        </p:tgtEl>
                                        <p:attrNameLst>
                                          <p:attrName>ppt_w</p:attrName>
                                        </p:attrNameLst>
                                      </p:cBhvr>
                                      <p:tavLst>
                                        <p:tav tm="0">
                                          <p:val>
                                            <p:fltVal val="0"/>
                                          </p:val>
                                        </p:tav>
                                        <p:tav tm="100000">
                                          <p:val>
                                            <p:strVal val="#ppt_w"/>
                                          </p:val>
                                        </p:tav>
                                      </p:tavLst>
                                    </p:anim>
                                    <p:anim calcmode="lin" valueType="num">
                                      <p:cBhvr>
                                        <p:cTn id="65" dur="500" fill="hold"/>
                                        <p:tgtEl>
                                          <p:spTgt spid="16"/>
                                        </p:tgtEl>
                                        <p:attrNameLst>
                                          <p:attrName>ppt_h</p:attrName>
                                        </p:attrNameLst>
                                      </p:cBhvr>
                                      <p:tavLst>
                                        <p:tav tm="0">
                                          <p:val>
                                            <p:fltVal val="0"/>
                                          </p:val>
                                        </p:tav>
                                        <p:tav tm="100000">
                                          <p:val>
                                            <p:strVal val="#ppt_h"/>
                                          </p:val>
                                        </p:tav>
                                      </p:tavLst>
                                    </p:anim>
                                    <p:animEffect transition="in" filter="fade">
                                      <p:cBhvr>
                                        <p:cTn id="66" dur="500"/>
                                        <p:tgtEl>
                                          <p:spTgt spid="16"/>
                                        </p:tgtEl>
                                      </p:cBhvr>
                                    </p:animEffect>
                                  </p:childTnLst>
                                </p:cTn>
                              </p:par>
                              <p:par>
                                <p:cTn id="67" presetID="53" presetClass="entr" presetSubtype="16" fill="hold" nodeType="with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p:cTn id="69" dur="500" fill="hold"/>
                                        <p:tgtEl>
                                          <p:spTgt spid="17"/>
                                        </p:tgtEl>
                                        <p:attrNameLst>
                                          <p:attrName>ppt_w</p:attrName>
                                        </p:attrNameLst>
                                      </p:cBhvr>
                                      <p:tavLst>
                                        <p:tav tm="0">
                                          <p:val>
                                            <p:fltVal val="0"/>
                                          </p:val>
                                        </p:tav>
                                        <p:tav tm="100000">
                                          <p:val>
                                            <p:strVal val="#ppt_w"/>
                                          </p:val>
                                        </p:tav>
                                      </p:tavLst>
                                    </p:anim>
                                    <p:anim calcmode="lin" valueType="num">
                                      <p:cBhvr>
                                        <p:cTn id="70" dur="500" fill="hold"/>
                                        <p:tgtEl>
                                          <p:spTgt spid="17"/>
                                        </p:tgtEl>
                                        <p:attrNameLst>
                                          <p:attrName>ppt_h</p:attrName>
                                        </p:attrNameLst>
                                      </p:cBhvr>
                                      <p:tavLst>
                                        <p:tav tm="0">
                                          <p:val>
                                            <p:fltVal val="0"/>
                                          </p:val>
                                        </p:tav>
                                        <p:tav tm="100000">
                                          <p:val>
                                            <p:strVal val="#ppt_h"/>
                                          </p:val>
                                        </p:tav>
                                      </p:tavLst>
                                    </p:anim>
                                    <p:animEffect transition="in" filter="fade">
                                      <p:cBhvr>
                                        <p:cTn id="71" dur="500"/>
                                        <p:tgtEl>
                                          <p:spTgt spid="17"/>
                                        </p:tgtEl>
                                      </p:cBhvr>
                                    </p:animEffect>
                                  </p:childTnLst>
                                </p:cTn>
                              </p:par>
                              <p:par>
                                <p:cTn id="72" presetID="53" presetClass="entr" presetSubtype="16" fill="hold" nodeType="withEffect">
                                  <p:stCondLst>
                                    <p:cond delay="0"/>
                                  </p:stCondLst>
                                  <p:childTnLst>
                                    <p:set>
                                      <p:cBhvr>
                                        <p:cTn id="73" dur="1" fill="hold">
                                          <p:stCondLst>
                                            <p:cond delay="0"/>
                                          </p:stCondLst>
                                        </p:cTn>
                                        <p:tgtEl>
                                          <p:spTgt spid="18"/>
                                        </p:tgtEl>
                                        <p:attrNameLst>
                                          <p:attrName>style.visibility</p:attrName>
                                        </p:attrNameLst>
                                      </p:cBhvr>
                                      <p:to>
                                        <p:strVal val="visible"/>
                                      </p:to>
                                    </p:set>
                                    <p:anim calcmode="lin" valueType="num">
                                      <p:cBhvr>
                                        <p:cTn id="74" dur="500" fill="hold"/>
                                        <p:tgtEl>
                                          <p:spTgt spid="18"/>
                                        </p:tgtEl>
                                        <p:attrNameLst>
                                          <p:attrName>ppt_w</p:attrName>
                                        </p:attrNameLst>
                                      </p:cBhvr>
                                      <p:tavLst>
                                        <p:tav tm="0">
                                          <p:val>
                                            <p:fltVal val="0"/>
                                          </p:val>
                                        </p:tav>
                                        <p:tav tm="100000">
                                          <p:val>
                                            <p:strVal val="#ppt_w"/>
                                          </p:val>
                                        </p:tav>
                                      </p:tavLst>
                                    </p:anim>
                                    <p:anim calcmode="lin" valueType="num">
                                      <p:cBhvr>
                                        <p:cTn id="75" dur="500" fill="hold"/>
                                        <p:tgtEl>
                                          <p:spTgt spid="18"/>
                                        </p:tgtEl>
                                        <p:attrNameLst>
                                          <p:attrName>ppt_h</p:attrName>
                                        </p:attrNameLst>
                                      </p:cBhvr>
                                      <p:tavLst>
                                        <p:tav tm="0">
                                          <p:val>
                                            <p:fltVal val="0"/>
                                          </p:val>
                                        </p:tav>
                                        <p:tav tm="100000">
                                          <p:val>
                                            <p:strVal val="#ppt_h"/>
                                          </p:val>
                                        </p:tav>
                                      </p:tavLst>
                                    </p:anim>
                                    <p:animEffect transition="in" filter="fade">
                                      <p:cBhvr>
                                        <p:cTn id="76" dur="500"/>
                                        <p:tgtEl>
                                          <p:spTgt spid="18"/>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19"/>
                                        </p:tgtEl>
                                        <p:attrNameLst>
                                          <p:attrName>style.visibility</p:attrName>
                                        </p:attrNameLst>
                                      </p:cBhvr>
                                      <p:to>
                                        <p:strVal val="visible"/>
                                      </p:to>
                                    </p:set>
                                    <p:anim calcmode="lin" valueType="num">
                                      <p:cBhvr>
                                        <p:cTn id="79" dur="500" fill="hold"/>
                                        <p:tgtEl>
                                          <p:spTgt spid="19"/>
                                        </p:tgtEl>
                                        <p:attrNameLst>
                                          <p:attrName>ppt_w</p:attrName>
                                        </p:attrNameLst>
                                      </p:cBhvr>
                                      <p:tavLst>
                                        <p:tav tm="0">
                                          <p:val>
                                            <p:fltVal val="0"/>
                                          </p:val>
                                        </p:tav>
                                        <p:tav tm="100000">
                                          <p:val>
                                            <p:strVal val="#ppt_w"/>
                                          </p:val>
                                        </p:tav>
                                      </p:tavLst>
                                    </p:anim>
                                    <p:anim calcmode="lin" valueType="num">
                                      <p:cBhvr>
                                        <p:cTn id="80" dur="500" fill="hold"/>
                                        <p:tgtEl>
                                          <p:spTgt spid="19"/>
                                        </p:tgtEl>
                                        <p:attrNameLst>
                                          <p:attrName>ppt_h</p:attrName>
                                        </p:attrNameLst>
                                      </p:cBhvr>
                                      <p:tavLst>
                                        <p:tav tm="0">
                                          <p:val>
                                            <p:fltVal val="0"/>
                                          </p:val>
                                        </p:tav>
                                        <p:tav tm="100000">
                                          <p:val>
                                            <p:strVal val="#ppt_h"/>
                                          </p:val>
                                        </p:tav>
                                      </p:tavLst>
                                    </p:anim>
                                    <p:animEffect transition="in" filter="fade">
                                      <p:cBhvr>
                                        <p:cTn id="81" dur="500"/>
                                        <p:tgtEl>
                                          <p:spTgt spid="19"/>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0"/>
                                        </p:tgtEl>
                                        <p:attrNameLst>
                                          <p:attrName>style.visibility</p:attrName>
                                        </p:attrNameLst>
                                      </p:cBhvr>
                                      <p:to>
                                        <p:strVal val="visible"/>
                                      </p:to>
                                    </p:set>
                                    <p:anim calcmode="lin" valueType="num">
                                      <p:cBhvr>
                                        <p:cTn id="84" dur="500" fill="hold"/>
                                        <p:tgtEl>
                                          <p:spTgt spid="20"/>
                                        </p:tgtEl>
                                        <p:attrNameLst>
                                          <p:attrName>ppt_w</p:attrName>
                                        </p:attrNameLst>
                                      </p:cBhvr>
                                      <p:tavLst>
                                        <p:tav tm="0">
                                          <p:val>
                                            <p:fltVal val="0"/>
                                          </p:val>
                                        </p:tav>
                                        <p:tav tm="100000">
                                          <p:val>
                                            <p:strVal val="#ppt_w"/>
                                          </p:val>
                                        </p:tav>
                                      </p:tavLst>
                                    </p:anim>
                                    <p:anim calcmode="lin" valueType="num">
                                      <p:cBhvr>
                                        <p:cTn id="85" dur="500" fill="hold"/>
                                        <p:tgtEl>
                                          <p:spTgt spid="20"/>
                                        </p:tgtEl>
                                        <p:attrNameLst>
                                          <p:attrName>ppt_h</p:attrName>
                                        </p:attrNameLst>
                                      </p:cBhvr>
                                      <p:tavLst>
                                        <p:tav tm="0">
                                          <p:val>
                                            <p:fltVal val="0"/>
                                          </p:val>
                                        </p:tav>
                                        <p:tav tm="100000">
                                          <p:val>
                                            <p:strVal val="#ppt_h"/>
                                          </p:val>
                                        </p:tav>
                                      </p:tavLst>
                                    </p:anim>
                                    <p:animEffect transition="in" filter="fade">
                                      <p:cBhvr>
                                        <p:cTn id="86" dur="500"/>
                                        <p:tgtEl>
                                          <p:spTgt spid="20"/>
                                        </p:tgtEl>
                                      </p:cBhvr>
                                    </p:animEffect>
                                  </p:childTnLst>
                                </p:cTn>
                              </p:par>
                              <p:par>
                                <p:cTn id="87" presetID="53" presetClass="entr" presetSubtype="16" fill="hold" grpId="0" nodeType="withEffect">
                                  <p:stCondLst>
                                    <p:cond delay="0"/>
                                  </p:stCondLst>
                                  <p:childTnLst>
                                    <p:set>
                                      <p:cBhvr>
                                        <p:cTn id="88" dur="1" fill="hold">
                                          <p:stCondLst>
                                            <p:cond delay="0"/>
                                          </p:stCondLst>
                                        </p:cTn>
                                        <p:tgtEl>
                                          <p:spTgt spid="21"/>
                                        </p:tgtEl>
                                        <p:attrNameLst>
                                          <p:attrName>style.visibility</p:attrName>
                                        </p:attrNameLst>
                                      </p:cBhvr>
                                      <p:to>
                                        <p:strVal val="visible"/>
                                      </p:to>
                                    </p:set>
                                    <p:anim calcmode="lin" valueType="num">
                                      <p:cBhvr>
                                        <p:cTn id="89" dur="500" fill="hold"/>
                                        <p:tgtEl>
                                          <p:spTgt spid="21"/>
                                        </p:tgtEl>
                                        <p:attrNameLst>
                                          <p:attrName>ppt_w</p:attrName>
                                        </p:attrNameLst>
                                      </p:cBhvr>
                                      <p:tavLst>
                                        <p:tav tm="0">
                                          <p:val>
                                            <p:fltVal val="0"/>
                                          </p:val>
                                        </p:tav>
                                        <p:tav tm="100000">
                                          <p:val>
                                            <p:strVal val="#ppt_w"/>
                                          </p:val>
                                        </p:tav>
                                      </p:tavLst>
                                    </p:anim>
                                    <p:anim calcmode="lin" valueType="num">
                                      <p:cBhvr>
                                        <p:cTn id="90" dur="500" fill="hold"/>
                                        <p:tgtEl>
                                          <p:spTgt spid="21"/>
                                        </p:tgtEl>
                                        <p:attrNameLst>
                                          <p:attrName>ppt_h</p:attrName>
                                        </p:attrNameLst>
                                      </p:cBhvr>
                                      <p:tavLst>
                                        <p:tav tm="0">
                                          <p:val>
                                            <p:fltVal val="0"/>
                                          </p:val>
                                        </p:tav>
                                        <p:tav tm="100000">
                                          <p:val>
                                            <p:strVal val="#ppt_h"/>
                                          </p:val>
                                        </p:tav>
                                      </p:tavLst>
                                    </p:anim>
                                    <p:animEffect transition="in" filter="fade">
                                      <p:cBhvr>
                                        <p:cTn id="91" dur="500"/>
                                        <p:tgtEl>
                                          <p:spTgt spid="21"/>
                                        </p:tgtEl>
                                      </p:cBhvr>
                                    </p:animEffect>
                                  </p:childTnLst>
                                </p:cTn>
                              </p:par>
                              <p:par>
                                <p:cTn id="92" presetID="53" presetClass="entr" presetSubtype="16" fill="hold" grpId="0" nodeType="withEffect">
                                  <p:stCondLst>
                                    <p:cond delay="0"/>
                                  </p:stCondLst>
                                  <p:childTnLst>
                                    <p:set>
                                      <p:cBhvr>
                                        <p:cTn id="93" dur="1" fill="hold">
                                          <p:stCondLst>
                                            <p:cond delay="0"/>
                                          </p:stCondLst>
                                        </p:cTn>
                                        <p:tgtEl>
                                          <p:spTgt spid="22"/>
                                        </p:tgtEl>
                                        <p:attrNameLst>
                                          <p:attrName>style.visibility</p:attrName>
                                        </p:attrNameLst>
                                      </p:cBhvr>
                                      <p:to>
                                        <p:strVal val="visible"/>
                                      </p:to>
                                    </p:set>
                                    <p:anim calcmode="lin" valueType="num">
                                      <p:cBhvr>
                                        <p:cTn id="94" dur="500" fill="hold"/>
                                        <p:tgtEl>
                                          <p:spTgt spid="22"/>
                                        </p:tgtEl>
                                        <p:attrNameLst>
                                          <p:attrName>ppt_w</p:attrName>
                                        </p:attrNameLst>
                                      </p:cBhvr>
                                      <p:tavLst>
                                        <p:tav tm="0">
                                          <p:val>
                                            <p:fltVal val="0"/>
                                          </p:val>
                                        </p:tav>
                                        <p:tav tm="100000">
                                          <p:val>
                                            <p:strVal val="#ppt_w"/>
                                          </p:val>
                                        </p:tav>
                                      </p:tavLst>
                                    </p:anim>
                                    <p:anim calcmode="lin" valueType="num">
                                      <p:cBhvr>
                                        <p:cTn id="95" dur="500" fill="hold"/>
                                        <p:tgtEl>
                                          <p:spTgt spid="22"/>
                                        </p:tgtEl>
                                        <p:attrNameLst>
                                          <p:attrName>ppt_h</p:attrName>
                                        </p:attrNameLst>
                                      </p:cBhvr>
                                      <p:tavLst>
                                        <p:tav tm="0">
                                          <p:val>
                                            <p:fltVal val="0"/>
                                          </p:val>
                                        </p:tav>
                                        <p:tav tm="100000">
                                          <p:val>
                                            <p:strVal val="#ppt_h"/>
                                          </p:val>
                                        </p:tav>
                                      </p:tavLst>
                                    </p:anim>
                                    <p:animEffect transition="in" filter="fade">
                                      <p:cBhvr>
                                        <p:cTn id="96" dur="500"/>
                                        <p:tgtEl>
                                          <p:spTgt spid="22"/>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23"/>
                                        </p:tgtEl>
                                        <p:attrNameLst>
                                          <p:attrName>style.visibility</p:attrName>
                                        </p:attrNameLst>
                                      </p:cBhvr>
                                      <p:to>
                                        <p:strVal val="visible"/>
                                      </p:to>
                                    </p:set>
                                    <p:anim calcmode="lin" valueType="num">
                                      <p:cBhvr>
                                        <p:cTn id="99" dur="500" fill="hold"/>
                                        <p:tgtEl>
                                          <p:spTgt spid="23"/>
                                        </p:tgtEl>
                                        <p:attrNameLst>
                                          <p:attrName>ppt_w</p:attrName>
                                        </p:attrNameLst>
                                      </p:cBhvr>
                                      <p:tavLst>
                                        <p:tav tm="0">
                                          <p:val>
                                            <p:fltVal val="0"/>
                                          </p:val>
                                        </p:tav>
                                        <p:tav tm="100000">
                                          <p:val>
                                            <p:strVal val="#ppt_w"/>
                                          </p:val>
                                        </p:tav>
                                      </p:tavLst>
                                    </p:anim>
                                    <p:anim calcmode="lin" valueType="num">
                                      <p:cBhvr>
                                        <p:cTn id="100" dur="500" fill="hold"/>
                                        <p:tgtEl>
                                          <p:spTgt spid="23"/>
                                        </p:tgtEl>
                                        <p:attrNameLst>
                                          <p:attrName>ppt_h</p:attrName>
                                        </p:attrNameLst>
                                      </p:cBhvr>
                                      <p:tavLst>
                                        <p:tav tm="0">
                                          <p:val>
                                            <p:fltVal val="0"/>
                                          </p:val>
                                        </p:tav>
                                        <p:tav tm="100000">
                                          <p:val>
                                            <p:strVal val="#ppt_h"/>
                                          </p:val>
                                        </p:tav>
                                      </p:tavLst>
                                    </p:anim>
                                    <p:animEffect transition="in" filter="fade">
                                      <p:cBhvr>
                                        <p:cTn id="101" dur="500"/>
                                        <p:tgtEl>
                                          <p:spTgt spid="23"/>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24"/>
                                        </p:tgtEl>
                                        <p:attrNameLst>
                                          <p:attrName>style.visibility</p:attrName>
                                        </p:attrNameLst>
                                      </p:cBhvr>
                                      <p:to>
                                        <p:strVal val="visible"/>
                                      </p:to>
                                    </p:set>
                                    <p:anim calcmode="lin" valueType="num">
                                      <p:cBhvr>
                                        <p:cTn id="104" dur="500" fill="hold"/>
                                        <p:tgtEl>
                                          <p:spTgt spid="24"/>
                                        </p:tgtEl>
                                        <p:attrNameLst>
                                          <p:attrName>ppt_w</p:attrName>
                                        </p:attrNameLst>
                                      </p:cBhvr>
                                      <p:tavLst>
                                        <p:tav tm="0">
                                          <p:val>
                                            <p:fltVal val="0"/>
                                          </p:val>
                                        </p:tav>
                                        <p:tav tm="100000">
                                          <p:val>
                                            <p:strVal val="#ppt_w"/>
                                          </p:val>
                                        </p:tav>
                                      </p:tavLst>
                                    </p:anim>
                                    <p:anim calcmode="lin" valueType="num">
                                      <p:cBhvr>
                                        <p:cTn id="105" dur="500" fill="hold"/>
                                        <p:tgtEl>
                                          <p:spTgt spid="24"/>
                                        </p:tgtEl>
                                        <p:attrNameLst>
                                          <p:attrName>ppt_h</p:attrName>
                                        </p:attrNameLst>
                                      </p:cBhvr>
                                      <p:tavLst>
                                        <p:tav tm="0">
                                          <p:val>
                                            <p:fltVal val="0"/>
                                          </p:val>
                                        </p:tav>
                                        <p:tav tm="100000">
                                          <p:val>
                                            <p:strVal val="#ppt_h"/>
                                          </p:val>
                                        </p:tav>
                                      </p:tavLst>
                                    </p:anim>
                                    <p:animEffect transition="in" filter="fade">
                                      <p:cBhvr>
                                        <p:cTn id="106" dur="500"/>
                                        <p:tgtEl>
                                          <p:spTgt spid="24"/>
                                        </p:tgtEl>
                                      </p:cBhvr>
                                    </p:animEffect>
                                  </p:childTnLst>
                                </p:cTn>
                              </p:par>
                              <p:par>
                                <p:cTn id="107" presetID="53" presetClass="entr" presetSubtype="16" fill="hold" grpId="0" nodeType="withEffect">
                                  <p:stCondLst>
                                    <p:cond delay="0"/>
                                  </p:stCondLst>
                                  <p:childTnLst>
                                    <p:set>
                                      <p:cBhvr>
                                        <p:cTn id="108" dur="1" fill="hold">
                                          <p:stCondLst>
                                            <p:cond delay="0"/>
                                          </p:stCondLst>
                                        </p:cTn>
                                        <p:tgtEl>
                                          <p:spTgt spid="25"/>
                                        </p:tgtEl>
                                        <p:attrNameLst>
                                          <p:attrName>style.visibility</p:attrName>
                                        </p:attrNameLst>
                                      </p:cBhvr>
                                      <p:to>
                                        <p:strVal val="visible"/>
                                      </p:to>
                                    </p:set>
                                    <p:anim calcmode="lin" valueType="num">
                                      <p:cBhvr>
                                        <p:cTn id="109" dur="500" fill="hold"/>
                                        <p:tgtEl>
                                          <p:spTgt spid="25"/>
                                        </p:tgtEl>
                                        <p:attrNameLst>
                                          <p:attrName>ppt_w</p:attrName>
                                        </p:attrNameLst>
                                      </p:cBhvr>
                                      <p:tavLst>
                                        <p:tav tm="0">
                                          <p:val>
                                            <p:fltVal val="0"/>
                                          </p:val>
                                        </p:tav>
                                        <p:tav tm="100000">
                                          <p:val>
                                            <p:strVal val="#ppt_w"/>
                                          </p:val>
                                        </p:tav>
                                      </p:tavLst>
                                    </p:anim>
                                    <p:anim calcmode="lin" valueType="num">
                                      <p:cBhvr>
                                        <p:cTn id="110" dur="500" fill="hold"/>
                                        <p:tgtEl>
                                          <p:spTgt spid="25"/>
                                        </p:tgtEl>
                                        <p:attrNameLst>
                                          <p:attrName>ppt_h</p:attrName>
                                        </p:attrNameLst>
                                      </p:cBhvr>
                                      <p:tavLst>
                                        <p:tav tm="0">
                                          <p:val>
                                            <p:fltVal val="0"/>
                                          </p:val>
                                        </p:tav>
                                        <p:tav tm="100000">
                                          <p:val>
                                            <p:strVal val="#ppt_h"/>
                                          </p:val>
                                        </p:tav>
                                      </p:tavLst>
                                    </p:anim>
                                    <p:animEffect transition="in" filter="fade">
                                      <p:cBhvr>
                                        <p:cTn id="111" dur="500"/>
                                        <p:tgtEl>
                                          <p:spTgt spid="25"/>
                                        </p:tgtEl>
                                      </p:cBhvr>
                                    </p:animEffect>
                                  </p:childTnLst>
                                </p:cTn>
                              </p:par>
                              <p:par>
                                <p:cTn id="112" presetID="53" presetClass="entr" presetSubtype="16" fill="hold" nodeType="withEffect">
                                  <p:stCondLst>
                                    <p:cond delay="0"/>
                                  </p:stCondLst>
                                  <p:childTnLst>
                                    <p:set>
                                      <p:cBhvr>
                                        <p:cTn id="113" dur="1" fill="hold">
                                          <p:stCondLst>
                                            <p:cond delay="0"/>
                                          </p:stCondLst>
                                        </p:cTn>
                                        <p:tgtEl>
                                          <p:spTgt spid="26"/>
                                        </p:tgtEl>
                                        <p:attrNameLst>
                                          <p:attrName>style.visibility</p:attrName>
                                        </p:attrNameLst>
                                      </p:cBhvr>
                                      <p:to>
                                        <p:strVal val="visible"/>
                                      </p:to>
                                    </p:set>
                                    <p:anim calcmode="lin" valueType="num">
                                      <p:cBhvr>
                                        <p:cTn id="114" dur="500" fill="hold"/>
                                        <p:tgtEl>
                                          <p:spTgt spid="26"/>
                                        </p:tgtEl>
                                        <p:attrNameLst>
                                          <p:attrName>ppt_w</p:attrName>
                                        </p:attrNameLst>
                                      </p:cBhvr>
                                      <p:tavLst>
                                        <p:tav tm="0">
                                          <p:val>
                                            <p:fltVal val="0"/>
                                          </p:val>
                                        </p:tav>
                                        <p:tav tm="100000">
                                          <p:val>
                                            <p:strVal val="#ppt_w"/>
                                          </p:val>
                                        </p:tav>
                                      </p:tavLst>
                                    </p:anim>
                                    <p:anim calcmode="lin" valueType="num">
                                      <p:cBhvr>
                                        <p:cTn id="115" dur="500" fill="hold"/>
                                        <p:tgtEl>
                                          <p:spTgt spid="26"/>
                                        </p:tgtEl>
                                        <p:attrNameLst>
                                          <p:attrName>ppt_h</p:attrName>
                                        </p:attrNameLst>
                                      </p:cBhvr>
                                      <p:tavLst>
                                        <p:tav tm="0">
                                          <p:val>
                                            <p:fltVal val="0"/>
                                          </p:val>
                                        </p:tav>
                                        <p:tav tm="100000">
                                          <p:val>
                                            <p:strVal val="#ppt_h"/>
                                          </p:val>
                                        </p:tav>
                                      </p:tavLst>
                                    </p:anim>
                                    <p:animEffect transition="in" filter="fade">
                                      <p:cBhvr>
                                        <p:cTn id="116" dur="500"/>
                                        <p:tgtEl>
                                          <p:spTgt spid="26"/>
                                        </p:tgtEl>
                                      </p:cBhvr>
                                    </p:animEffect>
                                  </p:childTnLst>
                                </p:cTn>
                              </p:par>
                              <p:par>
                                <p:cTn id="117" presetID="53" presetClass="entr" presetSubtype="16" fill="hold" nodeType="withEffect">
                                  <p:stCondLst>
                                    <p:cond delay="0"/>
                                  </p:stCondLst>
                                  <p:childTnLst>
                                    <p:set>
                                      <p:cBhvr>
                                        <p:cTn id="118" dur="1" fill="hold">
                                          <p:stCondLst>
                                            <p:cond delay="0"/>
                                          </p:stCondLst>
                                        </p:cTn>
                                        <p:tgtEl>
                                          <p:spTgt spid="27"/>
                                        </p:tgtEl>
                                        <p:attrNameLst>
                                          <p:attrName>style.visibility</p:attrName>
                                        </p:attrNameLst>
                                      </p:cBhvr>
                                      <p:to>
                                        <p:strVal val="visible"/>
                                      </p:to>
                                    </p:set>
                                    <p:anim calcmode="lin" valueType="num">
                                      <p:cBhvr>
                                        <p:cTn id="119" dur="500" fill="hold"/>
                                        <p:tgtEl>
                                          <p:spTgt spid="27"/>
                                        </p:tgtEl>
                                        <p:attrNameLst>
                                          <p:attrName>ppt_w</p:attrName>
                                        </p:attrNameLst>
                                      </p:cBhvr>
                                      <p:tavLst>
                                        <p:tav tm="0">
                                          <p:val>
                                            <p:fltVal val="0"/>
                                          </p:val>
                                        </p:tav>
                                        <p:tav tm="100000">
                                          <p:val>
                                            <p:strVal val="#ppt_w"/>
                                          </p:val>
                                        </p:tav>
                                      </p:tavLst>
                                    </p:anim>
                                    <p:anim calcmode="lin" valueType="num">
                                      <p:cBhvr>
                                        <p:cTn id="120" dur="500" fill="hold"/>
                                        <p:tgtEl>
                                          <p:spTgt spid="27"/>
                                        </p:tgtEl>
                                        <p:attrNameLst>
                                          <p:attrName>ppt_h</p:attrName>
                                        </p:attrNameLst>
                                      </p:cBhvr>
                                      <p:tavLst>
                                        <p:tav tm="0">
                                          <p:val>
                                            <p:fltVal val="0"/>
                                          </p:val>
                                        </p:tav>
                                        <p:tav tm="100000">
                                          <p:val>
                                            <p:strVal val="#ppt_h"/>
                                          </p:val>
                                        </p:tav>
                                      </p:tavLst>
                                    </p:anim>
                                    <p:animEffect transition="in" filter="fade">
                                      <p:cBhvr>
                                        <p:cTn id="121" dur="500"/>
                                        <p:tgtEl>
                                          <p:spTgt spid="27"/>
                                        </p:tgtEl>
                                      </p:cBhvr>
                                    </p:animEffect>
                                  </p:childTnLst>
                                </p:cTn>
                              </p:par>
                              <p:par>
                                <p:cTn id="122" presetID="53" presetClass="entr" presetSubtype="16" fill="hold" nodeType="withEffect">
                                  <p:stCondLst>
                                    <p:cond delay="0"/>
                                  </p:stCondLst>
                                  <p:childTnLst>
                                    <p:set>
                                      <p:cBhvr>
                                        <p:cTn id="123" dur="1" fill="hold">
                                          <p:stCondLst>
                                            <p:cond delay="0"/>
                                          </p:stCondLst>
                                        </p:cTn>
                                        <p:tgtEl>
                                          <p:spTgt spid="28"/>
                                        </p:tgtEl>
                                        <p:attrNameLst>
                                          <p:attrName>style.visibility</p:attrName>
                                        </p:attrNameLst>
                                      </p:cBhvr>
                                      <p:to>
                                        <p:strVal val="visible"/>
                                      </p:to>
                                    </p:set>
                                    <p:anim calcmode="lin" valueType="num">
                                      <p:cBhvr>
                                        <p:cTn id="124" dur="500" fill="hold"/>
                                        <p:tgtEl>
                                          <p:spTgt spid="28"/>
                                        </p:tgtEl>
                                        <p:attrNameLst>
                                          <p:attrName>ppt_w</p:attrName>
                                        </p:attrNameLst>
                                      </p:cBhvr>
                                      <p:tavLst>
                                        <p:tav tm="0">
                                          <p:val>
                                            <p:fltVal val="0"/>
                                          </p:val>
                                        </p:tav>
                                        <p:tav tm="100000">
                                          <p:val>
                                            <p:strVal val="#ppt_w"/>
                                          </p:val>
                                        </p:tav>
                                      </p:tavLst>
                                    </p:anim>
                                    <p:anim calcmode="lin" valueType="num">
                                      <p:cBhvr>
                                        <p:cTn id="125" dur="500" fill="hold"/>
                                        <p:tgtEl>
                                          <p:spTgt spid="28"/>
                                        </p:tgtEl>
                                        <p:attrNameLst>
                                          <p:attrName>ppt_h</p:attrName>
                                        </p:attrNameLst>
                                      </p:cBhvr>
                                      <p:tavLst>
                                        <p:tav tm="0">
                                          <p:val>
                                            <p:fltVal val="0"/>
                                          </p:val>
                                        </p:tav>
                                        <p:tav tm="100000">
                                          <p:val>
                                            <p:strVal val="#ppt_h"/>
                                          </p:val>
                                        </p:tav>
                                      </p:tavLst>
                                    </p:anim>
                                    <p:animEffect transition="in" filter="fade">
                                      <p:cBhvr>
                                        <p:cTn id="126" dur="500"/>
                                        <p:tgtEl>
                                          <p:spTgt spid="28"/>
                                        </p:tgtEl>
                                      </p:cBhvr>
                                    </p:animEffect>
                                  </p:childTnLst>
                                </p:cTn>
                              </p:par>
                              <p:par>
                                <p:cTn id="127" presetID="53" presetClass="entr" presetSubtype="16" fill="hold" nodeType="withEffect">
                                  <p:stCondLst>
                                    <p:cond delay="0"/>
                                  </p:stCondLst>
                                  <p:childTnLst>
                                    <p:set>
                                      <p:cBhvr>
                                        <p:cTn id="128" dur="1" fill="hold">
                                          <p:stCondLst>
                                            <p:cond delay="0"/>
                                          </p:stCondLst>
                                        </p:cTn>
                                        <p:tgtEl>
                                          <p:spTgt spid="29"/>
                                        </p:tgtEl>
                                        <p:attrNameLst>
                                          <p:attrName>style.visibility</p:attrName>
                                        </p:attrNameLst>
                                      </p:cBhvr>
                                      <p:to>
                                        <p:strVal val="visible"/>
                                      </p:to>
                                    </p:set>
                                    <p:anim calcmode="lin" valueType="num">
                                      <p:cBhvr>
                                        <p:cTn id="129" dur="500" fill="hold"/>
                                        <p:tgtEl>
                                          <p:spTgt spid="29"/>
                                        </p:tgtEl>
                                        <p:attrNameLst>
                                          <p:attrName>ppt_w</p:attrName>
                                        </p:attrNameLst>
                                      </p:cBhvr>
                                      <p:tavLst>
                                        <p:tav tm="0">
                                          <p:val>
                                            <p:fltVal val="0"/>
                                          </p:val>
                                        </p:tav>
                                        <p:tav tm="100000">
                                          <p:val>
                                            <p:strVal val="#ppt_w"/>
                                          </p:val>
                                        </p:tav>
                                      </p:tavLst>
                                    </p:anim>
                                    <p:anim calcmode="lin" valueType="num">
                                      <p:cBhvr>
                                        <p:cTn id="130" dur="500" fill="hold"/>
                                        <p:tgtEl>
                                          <p:spTgt spid="29"/>
                                        </p:tgtEl>
                                        <p:attrNameLst>
                                          <p:attrName>ppt_h</p:attrName>
                                        </p:attrNameLst>
                                      </p:cBhvr>
                                      <p:tavLst>
                                        <p:tav tm="0">
                                          <p:val>
                                            <p:fltVal val="0"/>
                                          </p:val>
                                        </p:tav>
                                        <p:tav tm="100000">
                                          <p:val>
                                            <p:strVal val="#ppt_h"/>
                                          </p:val>
                                        </p:tav>
                                      </p:tavLst>
                                    </p:anim>
                                    <p:animEffect transition="in" filter="fade">
                                      <p:cBhvr>
                                        <p:cTn id="131" dur="500"/>
                                        <p:tgtEl>
                                          <p:spTgt spid="29"/>
                                        </p:tgtEl>
                                      </p:cBhvr>
                                    </p:animEffect>
                                  </p:childTnLst>
                                </p:cTn>
                              </p:par>
                              <p:par>
                                <p:cTn id="132" presetID="53" presetClass="entr" presetSubtype="16" fill="hold" nodeType="withEffect">
                                  <p:stCondLst>
                                    <p:cond delay="0"/>
                                  </p:stCondLst>
                                  <p:childTnLst>
                                    <p:set>
                                      <p:cBhvr>
                                        <p:cTn id="133" dur="1" fill="hold">
                                          <p:stCondLst>
                                            <p:cond delay="0"/>
                                          </p:stCondLst>
                                        </p:cTn>
                                        <p:tgtEl>
                                          <p:spTgt spid="30"/>
                                        </p:tgtEl>
                                        <p:attrNameLst>
                                          <p:attrName>style.visibility</p:attrName>
                                        </p:attrNameLst>
                                      </p:cBhvr>
                                      <p:to>
                                        <p:strVal val="visible"/>
                                      </p:to>
                                    </p:set>
                                    <p:anim calcmode="lin" valueType="num">
                                      <p:cBhvr>
                                        <p:cTn id="134" dur="500" fill="hold"/>
                                        <p:tgtEl>
                                          <p:spTgt spid="30"/>
                                        </p:tgtEl>
                                        <p:attrNameLst>
                                          <p:attrName>ppt_w</p:attrName>
                                        </p:attrNameLst>
                                      </p:cBhvr>
                                      <p:tavLst>
                                        <p:tav tm="0">
                                          <p:val>
                                            <p:fltVal val="0"/>
                                          </p:val>
                                        </p:tav>
                                        <p:tav tm="100000">
                                          <p:val>
                                            <p:strVal val="#ppt_w"/>
                                          </p:val>
                                        </p:tav>
                                      </p:tavLst>
                                    </p:anim>
                                    <p:anim calcmode="lin" valueType="num">
                                      <p:cBhvr>
                                        <p:cTn id="135" dur="500" fill="hold"/>
                                        <p:tgtEl>
                                          <p:spTgt spid="30"/>
                                        </p:tgtEl>
                                        <p:attrNameLst>
                                          <p:attrName>ppt_h</p:attrName>
                                        </p:attrNameLst>
                                      </p:cBhvr>
                                      <p:tavLst>
                                        <p:tav tm="0">
                                          <p:val>
                                            <p:fltVal val="0"/>
                                          </p:val>
                                        </p:tav>
                                        <p:tav tm="100000">
                                          <p:val>
                                            <p:strVal val="#ppt_h"/>
                                          </p:val>
                                        </p:tav>
                                      </p:tavLst>
                                    </p:anim>
                                    <p:animEffect transition="in" filter="fade">
                                      <p:cBhvr>
                                        <p:cTn id="136" dur="500"/>
                                        <p:tgtEl>
                                          <p:spTgt spid="30"/>
                                        </p:tgtEl>
                                      </p:cBhvr>
                                    </p:animEffect>
                                  </p:childTnLst>
                                </p:cTn>
                              </p:par>
                              <p:par>
                                <p:cTn id="137" presetID="53" presetClass="entr" presetSubtype="16" fill="hold" nodeType="withEffect">
                                  <p:stCondLst>
                                    <p:cond delay="0"/>
                                  </p:stCondLst>
                                  <p:childTnLst>
                                    <p:set>
                                      <p:cBhvr>
                                        <p:cTn id="138" dur="1" fill="hold">
                                          <p:stCondLst>
                                            <p:cond delay="0"/>
                                          </p:stCondLst>
                                        </p:cTn>
                                        <p:tgtEl>
                                          <p:spTgt spid="31"/>
                                        </p:tgtEl>
                                        <p:attrNameLst>
                                          <p:attrName>style.visibility</p:attrName>
                                        </p:attrNameLst>
                                      </p:cBhvr>
                                      <p:to>
                                        <p:strVal val="visible"/>
                                      </p:to>
                                    </p:set>
                                    <p:anim calcmode="lin" valueType="num">
                                      <p:cBhvr>
                                        <p:cTn id="139" dur="500" fill="hold"/>
                                        <p:tgtEl>
                                          <p:spTgt spid="31"/>
                                        </p:tgtEl>
                                        <p:attrNameLst>
                                          <p:attrName>ppt_w</p:attrName>
                                        </p:attrNameLst>
                                      </p:cBhvr>
                                      <p:tavLst>
                                        <p:tav tm="0">
                                          <p:val>
                                            <p:fltVal val="0"/>
                                          </p:val>
                                        </p:tav>
                                        <p:tav tm="100000">
                                          <p:val>
                                            <p:strVal val="#ppt_w"/>
                                          </p:val>
                                        </p:tav>
                                      </p:tavLst>
                                    </p:anim>
                                    <p:anim calcmode="lin" valueType="num">
                                      <p:cBhvr>
                                        <p:cTn id="140" dur="500" fill="hold"/>
                                        <p:tgtEl>
                                          <p:spTgt spid="31"/>
                                        </p:tgtEl>
                                        <p:attrNameLst>
                                          <p:attrName>ppt_h</p:attrName>
                                        </p:attrNameLst>
                                      </p:cBhvr>
                                      <p:tavLst>
                                        <p:tav tm="0">
                                          <p:val>
                                            <p:fltVal val="0"/>
                                          </p:val>
                                        </p:tav>
                                        <p:tav tm="100000">
                                          <p:val>
                                            <p:strVal val="#ppt_h"/>
                                          </p:val>
                                        </p:tav>
                                      </p:tavLst>
                                    </p:anim>
                                    <p:animEffect transition="in" filter="fade">
                                      <p:cBhvr>
                                        <p:cTn id="141" dur="500"/>
                                        <p:tgtEl>
                                          <p:spTgt spid="31"/>
                                        </p:tgtEl>
                                      </p:cBhvr>
                                    </p:animEffect>
                                  </p:childTnLst>
                                </p:cTn>
                              </p:par>
                              <p:par>
                                <p:cTn id="142" presetID="53" presetClass="entr" presetSubtype="16" fill="hold" grpId="0" nodeType="withEffect">
                                  <p:stCondLst>
                                    <p:cond delay="0"/>
                                  </p:stCondLst>
                                  <p:childTnLst>
                                    <p:set>
                                      <p:cBhvr>
                                        <p:cTn id="143" dur="1" fill="hold">
                                          <p:stCondLst>
                                            <p:cond delay="0"/>
                                          </p:stCondLst>
                                        </p:cTn>
                                        <p:tgtEl>
                                          <p:spTgt spid="32"/>
                                        </p:tgtEl>
                                        <p:attrNameLst>
                                          <p:attrName>style.visibility</p:attrName>
                                        </p:attrNameLst>
                                      </p:cBhvr>
                                      <p:to>
                                        <p:strVal val="visible"/>
                                      </p:to>
                                    </p:set>
                                    <p:anim calcmode="lin" valueType="num">
                                      <p:cBhvr>
                                        <p:cTn id="144" dur="500" fill="hold"/>
                                        <p:tgtEl>
                                          <p:spTgt spid="32"/>
                                        </p:tgtEl>
                                        <p:attrNameLst>
                                          <p:attrName>ppt_w</p:attrName>
                                        </p:attrNameLst>
                                      </p:cBhvr>
                                      <p:tavLst>
                                        <p:tav tm="0">
                                          <p:val>
                                            <p:fltVal val="0"/>
                                          </p:val>
                                        </p:tav>
                                        <p:tav tm="100000">
                                          <p:val>
                                            <p:strVal val="#ppt_w"/>
                                          </p:val>
                                        </p:tav>
                                      </p:tavLst>
                                    </p:anim>
                                    <p:anim calcmode="lin" valueType="num">
                                      <p:cBhvr>
                                        <p:cTn id="145" dur="500" fill="hold"/>
                                        <p:tgtEl>
                                          <p:spTgt spid="32"/>
                                        </p:tgtEl>
                                        <p:attrNameLst>
                                          <p:attrName>ppt_h</p:attrName>
                                        </p:attrNameLst>
                                      </p:cBhvr>
                                      <p:tavLst>
                                        <p:tav tm="0">
                                          <p:val>
                                            <p:fltVal val="0"/>
                                          </p:val>
                                        </p:tav>
                                        <p:tav tm="100000">
                                          <p:val>
                                            <p:strVal val="#ppt_h"/>
                                          </p:val>
                                        </p:tav>
                                      </p:tavLst>
                                    </p:anim>
                                    <p:animEffect transition="in" filter="fade">
                                      <p:cBhvr>
                                        <p:cTn id="146" dur="500"/>
                                        <p:tgtEl>
                                          <p:spTgt spid="32"/>
                                        </p:tgtEl>
                                      </p:cBhvr>
                                    </p:animEffect>
                                  </p:childTnLst>
                                </p:cTn>
                              </p:par>
                              <p:par>
                                <p:cTn id="147" presetID="53" presetClass="entr" presetSubtype="16" fill="hold" grpId="0" nodeType="withEffect">
                                  <p:stCondLst>
                                    <p:cond delay="0"/>
                                  </p:stCondLst>
                                  <p:childTnLst>
                                    <p:set>
                                      <p:cBhvr>
                                        <p:cTn id="148" dur="1" fill="hold">
                                          <p:stCondLst>
                                            <p:cond delay="0"/>
                                          </p:stCondLst>
                                        </p:cTn>
                                        <p:tgtEl>
                                          <p:spTgt spid="33"/>
                                        </p:tgtEl>
                                        <p:attrNameLst>
                                          <p:attrName>style.visibility</p:attrName>
                                        </p:attrNameLst>
                                      </p:cBhvr>
                                      <p:to>
                                        <p:strVal val="visible"/>
                                      </p:to>
                                    </p:set>
                                    <p:anim calcmode="lin" valueType="num">
                                      <p:cBhvr>
                                        <p:cTn id="149" dur="500" fill="hold"/>
                                        <p:tgtEl>
                                          <p:spTgt spid="33"/>
                                        </p:tgtEl>
                                        <p:attrNameLst>
                                          <p:attrName>ppt_w</p:attrName>
                                        </p:attrNameLst>
                                      </p:cBhvr>
                                      <p:tavLst>
                                        <p:tav tm="0">
                                          <p:val>
                                            <p:fltVal val="0"/>
                                          </p:val>
                                        </p:tav>
                                        <p:tav tm="100000">
                                          <p:val>
                                            <p:strVal val="#ppt_w"/>
                                          </p:val>
                                        </p:tav>
                                      </p:tavLst>
                                    </p:anim>
                                    <p:anim calcmode="lin" valueType="num">
                                      <p:cBhvr>
                                        <p:cTn id="150" dur="500" fill="hold"/>
                                        <p:tgtEl>
                                          <p:spTgt spid="33"/>
                                        </p:tgtEl>
                                        <p:attrNameLst>
                                          <p:attrName>ppt_h</p:attrName>
                                        </p:attrNameLst>
                                      </p:cBhvr>
                                      <p:tavLst>
                                        <p:tav tm="0">
                                          <p:val>
                                            <p:fltVal val="0"/>
                                          </p:val>
                                        </p:tav>
                                        <p:tav tm="100000">
                                          <p:val>
                                            <p:strVal val="#ppt_h"/>
                                          </p:val>
                                        </p:tav>
                                      </p:tavLst>
                                    </p:anim>
                                    <p:animEffect transition="in" filter="fade">
                                      <p:cBhvr>
                                        <p:cTn id="151" dur="500"/>
                                        <p:tgtEl>
                                          <p:spTgt spid="33"/>
                                        </p:tgtEl>
                                      </p:cBhvr>
                                    </p:animEffect>
                                  </p:childTnLst>
                                </p:cTn>
                              </p:par>
                              <p:par>
                                <p:cTn id="152" presetID="53" presetClass="entr" presetSubtype="16" fill="hold" grpId="0" nodeType="withEffect">
                                  <p:stCondLst>
                                    <p:cond delay="0"/>
                                  </p:stCondLst>
                                  <p:childTnLst>
                                    <p:set>
                                      <p:cBhvr>
                                        <p:cTn id="153" dur="1" fill="hold">
                                          <p:stCondLst>
                                            <p:cond delay="0"/>
                                          </p:stCondLst>
                                        </p:cTn>
                                        <p:tgtEl>
                                          <p:spTgt spid="34"/>
                                        </p:tgtEl>
                                        <p:attrNameLst>
                                          <p:attrName>style.visibility</p:attrName>
                                        </p:attrNameLst>
                                      </p:cBhvr>
                                      <p:to>
                                        <p:strVal val="visible"/>
                                      </p:to>
                                    </p:set>
                                    <p:anim calcmode="lin" valueType="num">
                                      <p:cBhvr>
                                        <p:cTn id="154" dur="500" fill="hold"/>
                                        <p:tgtEl>
                                          <p:spTgt spid="34"/>
                                        </p:tgtEl>
                                        <p:attrNameLst>
                                          <p:attrName>ppt_w</p:attrName>
                                        </p:attrNameLst>
                                      </p:cBhvr>
                                      <p:tavLst>
                                        <p:tav tm="0">
                                          <p:val>
                                            <p:fltVal val="0"/>
                                          </p:val>
                                        </p:tav>
                                        <p:tav tm="100000">
                                          <p:val>
                                            <p:strVal val="#ppt_w"/>
                                          </p:val>
                                        </p:tav>
                                      </p:tavLst>
                                    </p:anim>
                                    <p:anim calcmode="lin" valueType="num">
                                      <p:cBhvr>
                                        <p:cTn id="155" dur="500" fill="hold"/>
                                        <p:tgtEl>
                                          <p:spTgt spid="34"/>
                                        </p:tgtEl>
                                        <p:attrNameLst>
                                          <p:attrName>ppt_h</p:attrName>
                                        </p:attrNameLst>
                                      </p:cBhvr>
                                      <p:tavLst>
                                        <p:tav tm="0">
                                          <p:val>
                                            <p:fltVal val="0"/>
                                          </p:val>
                                        </p:tav>
                                        <p:tav tm="100000">
                                          <p:val>
                                            <p:strVal val="#ppt_h"/>
                                          </p:val>
                                        </p:tav>
                                      </p:tavLst>
                                    </p:anim>
                                    <p:animEffect transition="in" filter="fade">
                                      <p:cBhvr>
                                        <p:cTn id="156" dur="500"/>
                                        <p:tgtEl>
                                          <p:spTgt spid="34"/>
                                        </p:tgtEl>
                                      </p:cBhvr>
                                    </p:animEffect>
                                  </p:childTnLst>
                                </p:cTn>
                              </p:par>
                              <p:par>
                                <p:cTn id="157" presetID="53" presetClass="entr" presetSubtype="16" fill="hold" grpId="0" nodeType="withEffect">
                                  <p:stCondLst>
                                    <p:cond delay="0"/>
                                  </p:stCondLst>
                                  <p:childTnLst>
                                    <p:set>
                                      <p:cBhvr>
                                        <p:cTn id="158" dur="1" fill="hold">
                                          <p:stCondLst>
                                            <p:cond delay="0"/>
                                          </p:stCondLst>
                                        </p:cTn>
                                        <p:tgtEl>
                                          <p:spTgt spid="35"/>
                                        </p:tgtEl>
                                        <p:attrNameLst>
                                          <p:attrName>style.visibility</p:attrName>
                                        </p:attrNameLst>
                                      </p:cBhvr>
                                      <p:to>
                                        <p:strVal val="visible"/>
                                      </p:to>
                                    </p:set>
                                    <p:anim calcmode="lin" valueType="num">
                                      <p:cBhvr>
                                        <p:cTn id="159" dur="500" fill="hold"/>
                                        <p:tgtEl>
                                          <p:spTgt spid="35"/>
                                        </p:tgtEl>
                                        <p:attrNameLst>
                                          <p:attrName>ppt_w</p:attrName>
                                        </p:attrNameLst>
                                      </p:cBhvr>
                                      <p:tavLst>
                                        <p:tav tm="0">
                                          <p:val>
                                            <p:fltVal val="0"/>
                                          </p:val>
                                        </p:tav>
                                        <p:tav tm="100000">
                                          <p:val>
                                            <p:strVal val="#ppt_w"/>
                                          </p:val>
                                        </p:tav>
                                      </p:tavLst>
                                    </p:anim>
                                    <p:anim calcmode="lin" valueType="num">
                                      <p:cBhvr>
                                        <p:cTn id="160" dur="500" fill="hold"/>
                                        <p:tgtEl>
                                          <p:spTgt spid="35"/>
                                        </p:tgtEl>
                                        <p:attrNameLst>
                                          <p:attrName>ppt_h</p:attrName>
                                        </p:attrNameLst>
                                      </p:cBhvr>
                                      <p:tavLst>
                                        <p:tav tm="0">
                                          <p:val>
                                            <p:fltVal val="0"/>
                                          </p:val>
                                        </p:tav>
                                        <p:tav tm="100000">
                                          <p:val>
                                            <p:strVal val="#ppt_h"/>
                                          </p:val>
                                        </p:tav>
                                      </p:tavLst>
                                    </p:anim>
                                    <p:animEffect transition="in" filter="fade">
                                      <p:cBhvr>
                                        <p:cTn id="161" dur="500"/>
                                        <p:tgtEl>
                                          <p:spTgt spid="35"/>
                                        </p:tgtEl>
                                      </p:cBhvr>
                                    </p:animEffect>
                                  </p:childTnLst>
                                </p:cTn>
                              </p:par>
                              <p:par>
                                <p:cTn id="162" presetID="53" presetClass="entr" presetSubtype="16" fill="hold" grpId="0" nodeType="withEffect">
                                  <p:stCondLst>
                                    <p:cond delay="0"/>
                                  </p:stCondLst>
                                  <p:childTnLst>
                                    <p:set>
                                      <p:cBhvr>
                                        <p:cTn id="163" dur="1" fill="hold">
                                          <p:stCondLst>
                                            <p:cond delay="0"/>
                                          </p:stCondLst>
                                        </p:cTn>
                                        <p:tgtEl>
                                          <p:spTgt spid="36"/>
                                        </p:tgtEl>
                                        <p:attrNameLst>
                                          <p:attrName>style.visibility</p:attrName>
                                        </p:attrNameLst>
                                      </p:cBhvr>
                                      <p:to>
                                        <p:strVal val="visible"/>
                                      </p:to>
                                    </p:set>
                                    <p:anim calcmode="lin" valueType="num">
                                      <p:cBhvr>
                                        <p:cTn id="164" dur="500" fill="hold"/>
                                        <p:tgtEl>
                                          <p:spTgt spid="36"/>
                                        </p:tgtEl>
                                        <p:attrNameLst>
                                          <p:attrName>ppt_w</p:attrName>
                                        </p:attrNameLst>
                                      </p:cBhvr>
                                      <p:tavLst>
                                        <p:tav tm="0">
                                          <p:val>
                                            <p:fltVal val="0"/>
                                          </p:val>
                                        </p:tav>
                                        <p:tav tm="100000">
                                          <p:val>
                                            <p:strVal val="#ppt_w"/>
                                          </p:val>
                                        </p:tav>
                                      </p:tavLst>
                                    </p:anim>
                                    <p:anim calcmode="lin" valueType="num">
                                      <p:cBhvr>
                                        <p:cTn id="165" dur="500" fill="hold"/>
                                        <p:tgtEl>
                                          <p:spTgt spid="36"/>
                                        </p:tgtEl>
                                        <p:attrNameLst>
                                          <p:attrName>ppt_h</p:attrName>
                                        </p:attrNameLst>
                                      </p:cBhvr>
                                      <p:tavLst>
                                        <p:tav tm="0">
                                          <p:val>
                                            <p:fltVal val="0"/>
                                          </p:val>
                                        </p:tav>
                                        <p:tav tm="100000">
                                          <p:val>
                                            <p:strVal val="#ppt_h"/>
                                          </p:val>
                                        </p:tav>
                                      </p:tavLst>
                                    </p:anim>
                                    <p:animEffect transition="in" filter="fade">
                                      <p:cBhvr>
                                        <p:cTn id="166" dur="500"/>
                                        <p:tgtEl>
                                          <p:spTgt spid="36"/>
                                        </p:tgtEl>
                                      </p:cBhvr>
                                    </p:animEffect>
                                  </p:childTnLst>
                                </p:cTn>
                              </p:par>
                              <p:par>
                                <p:cTn id="167" presetID="53" presetClass="entr" presetSubtype="16" fill="hold" grpId="0" nodeType="withEffect">
                                  <p:stCondLst>
                                    <p:cond delay="0"/>
                                  </p:stCondLst>
                                  <p:childTnLst>
                                    <p:set>
                                      <p:cBhvr>
                                        <p:cTn id="168" dur="1" fill="hold">
                                          <p:stCondLst>
                                            <p:cond delay="0"/>
                                          </p:stCondLst>
                                        </p:cTn>
                                        <p:tgtEl>
                                          <p:spTgt spid="37"/>
                                        </p:tgtEl>
                                        <p:attrNameLst>
                                          <p:attrName>style.visibility</p:attrName>
                                        </p:attrNameLst>
                                      </p:cBhvr>
                                      <p:to>
                                        <p:strVal val="visible"/>
                                      </p:to>
                                    </p:set>
                                    <p:anim calcmode="lin" valueType="num">
                                      <p:cBhvr>
                                        <p:cTn id="169" dur="500" fill="hold"/>
                                        <p:tgtEl>
                                          <p:spTgt spid="37"/>
                                        </p:tgtEl>
                                        <p:attrNameLst>
                                          <p:attrName>ppt_w</p:attrName>
                                        </p:attrNameLst>
                                      </p:cBhvr>
                                      <p:tavLst>
                                        <p:tav tm="0">
                                          <p:val>
                                            <p:fltVal val="0"/>
                                          </p:val>
                                        </p:tav>
                                        <p:tav tm="100000">
                                          <p:val>
                                            <p:strVal val="#ppt_w"/>
                                          </p:val>
                                        </p:tav>
                                      </p:tavLst>
                                    </p:anim>
                                    <p:anim calcmode="lin" valueType="num">
                                      <p:cBhvr>
                                        <p:cTn id="170" dur="500" fill="hold"/>
                                        <p:tgtEl>
                                          <p:spTgt spid="37"/>
                                        </p:tgtEl>
                                        <p:attrNameLst>
                                          <p:attrName>ppt_h</p:attrName>
                                        </p:attrNameLst>
                                      </p:cBhvr>
                                      <p:tavLst>
                                        <p:tav tm="0">
                                          <p:val>
                                            <p:fltVal val="0"/>
                                          </p:val>
                                        </p:tav>
                                        <p:tav tm="100000">
                                          <p:val>
                                            <p:strVal val="#ppt_h"/>
                                          </p:val>
                                        </p:tav>
                                      </p:tavLst>
                                    </p:anim>
                                    <p:animEffect transition="in" filter="fade">
                                      <p:cBhvr>
                                        <p:cTn id="171" dur="500"/>
                                        <p:tgtEl>
                                          <p:spTgt spid="37"/>
                                        </p:tgtEl>
                                      </p:cBhvr>
                                    </p:animEffect>
                                  </p:childTnLst>
                                </p:cTn>
                              </p:par>
                              <p:par>
                                <p:cTn id="172" presetID="53" presetClass="entr" presetSubtype="16" fill="hold" grpId="0" nodeType="withEffect">
                                  <p:stCondLst>
                                    <p:cond delay="0"/>
                                  </p:stCondLst>
                                  <p:childTnLst>
                                    <p:set>
                                      <p:cBhvr>
                                        <p:cTn id="173" dur="1" fill="hold">
                                          <p:stCondLst>
                                            <p:cond delay="0"/>
                                          </p:stCondLst>
                                        </p:cTn>
                                        <p:tgtEl>
                                          <p:spTgt spid="38"/>
                                        </p:tgtEl>
                                        <p:attrNameLst>
                                          <p:attrName>style.visibility</p:attrName>
                                        </p:attrNameLst>
                                      </p:cBhvr>
                                      <p:to>
                                        <p:strVal val="visible"/>
                                      </p:to>
                                    </p:set>
                                    <p:anim calcmode="lin" valueType="num">
                                      <p:cBhvr>
                                        <p:cTn id="174" dur="500" fill="hold"/>
                                        <p:tgtEl>
                                          <p:spTgt spid="38"/>
                                        </p:tgtEl>
                                        <p:attrNameLst>
                                          <p:attrName>ppt_w</p:attrName>
                                        </p:attrNameLst>
                                      </p:cBhvr>
                                      <p:tavLst>
                                        <p:tav tm="0">
                                          <p:val>
                                            <p:fltVal val="0"/>
                                          </p:val>
                                        </p:tav>
                                        <p:tav tm="100000">
                                          <p:val>
                                            <p:strVal val="#ppt_w"/>
                                          </p:val>
                                        </p:tav>
                                      </p:tavLst>
                                    </p:anim>
                                    <p:anim calcmode="lin" valueType="num">
                                      <p:cBhvr>
                                        <p:cTn id="175" dur="500" fill="hold"/>
                                        <p:tgtEl>
                                          <p:spTgt spid="38"/>
                                        </p:tgtEl>
                                        <p:attrNameLst>
                                          <p:attrName>ppt_h</p:attrName>
                                        </p:attrNameLst>
                                      </p:cBhvr>
                                      <p:tavLst>
                                        <p:tav tm="0">
                                          <p:val>
                                            <p:fltVal val="0"/>
                                          </p:val>
                                        </p:tav>
                                        <p:tav tm="100000">
                                          <p:val>
                                            <p:strVal val="#ppt_h"/>
                                          </p:val>
                                        </p:tav>
                                      </p:tavLst>
                                    </p:anim>
                                    <p:animEffect transition="in" filter="fade">
                                      <p:cBhvr>
                                        <p:cTn id="176" dur="500"/>
                                        <p:tgtEl>
                                          <p:spTgt spid="38"/>
                                        </p:tgtEl>
                                      </p:cBhvr>
                                    </p:animEffect>
                                  </p:childTnLst>
                                </p:cTn>
                              </p:par>
                              <p:par>
                                <p:cTn id="177" presetID="53" presetClass="entr" presetSubtype="16" fill="hold" nodeType="withEffect">
                                  <p:stCondLst>
                                    <p:cond delay="0"/>
                                  </p:stCondLst>
                                  <p:childTnLst>
                                    <p:set>
                                      <p:cBhvr>
                                        <p:cTn id="178" dur="1" fill="hold">
                                          <p:stCondLst>
                                            <p:cond delay="0"/>
                                          </p:stCondLst>
                                        </p:cTn>
                                        <p:tgtEl>
                                          <p:spTgt spid="39"/>
                                        </p:tgtEl>
                                        <p:attrNameLst>
                                          <p:attrName>style.visibility</p:attrName>
                                        </p:attrNameLst>
                                      </p:cBhvr>
                                      <p:to>
                                        <p:strVal val="visible"/>
                                      </p:to>
                                    </p:set>
                                    <p:anim calcmode="lin" valueType="num">
                                      <p:cBhvr>
                                        <p:cTn id="179" dur="500" fill="hold"/>
                                        <p:tgtEl>
                                          <p:spTgt spid="39"/>
                                        </p:tgtEl>
                                        <p:attrNameLst>
                                          <p:attrName>ppt_w</p:attrName>
                                        </p:attrNameLst>
                                      </p:cBhvr>
                                      <p:tavLst>
                                        <p:tav tm="0">
                                          <p:val>
                                            <p:fltVal val="0"/>
                                          </p:val>
                                        </p:tav>
                                        <p:tav tm="100000">
                                          <p:val>
                                            <p:strVal val="#ppt_w"/>
                                          </p:val>
                                        </p:tav>
                                      </p:tavLst>
                                    </p:anim>
                                    <p:anim calcmode="lin" valueType="num">
                                      <p:cBhvr>
                                        <p:cTn id="180" dur="500" fill="hold"/>
                                        <p:tgtEl>
                                          <p:spTgt spid="39"/>
                                        </p:tgtEl>
                                        <p:attrNameLst>
                                          <p:attrName>ppt_h</p:attrName>
                                        </p:attrNameLst>
                                      </p:cBhvr>
                                      <p:tavLst>
                                        <p:tav tm="0">
                                          <p:val>
                                            <p:fltVal val="0"/>
                                          </p:val>
                                        </p:tav>
                                        <p:tav tm="100000">
                                          <p:val>
                                            <p:strVal val="#ppt_h"/>
                                          </p:val>
                                        </p:tav>
                                      </p:tavLst>
                                    </p:anim>
                                    <p:animEffect transition="in" filter="fade">
                                      <p:cBhvr>
                                        <p:cTn id="181" dur="500"/>
                                        <p:tgtEl>
                                          <p:spTgt spid="39"/>
                                        </p:tgtEl>
                                      </p:cBhvr>
                                    </p:animEffect>
                                  </p:childTnLst>
                                </p:cTn>
                              </p:par>
                              <p:par>
                                <p:cTn id="182" presetID="53" presetClass="entr" presetSubtype="16" fill="hold" nodeType="withEffect">
                                  <p:stCondLst>
                                    <p:cond delay="0"/>
                                  </p:stCondLst>
                                  <p:childTnLst>
                                    <p:set>
                                      <p:cBhvr>
                                        <p:cTn id="183" dur="1" fill="hold">
                                          <p:stCondLst>
                                            <p:cond delay="0"/>
                                          </p:stCondLst>
                                        </p:cTn>
                                        <p:tgtEl>
                                          <p:spTgt spid="40"/>
                                        </p:tgtEl>
                                        <p:attrNameLst>
                                          <p:attrName>style.visibility</p:attrName>
                                        </p:attrNameLst>
                                      </p:cBhvr>
                                      <p:to>
                                        <p:strVal val="visible"/>
                                      </p:to>
                                    </p:set>
                                    <p:anim calcmode="lin" valueType="num">
                                      <p:cBhvr>
                                        <p:cTn id="184" dur="500" fill="hold"/>
                                        <p:tgtEl>
                                          <p:spTgt spid="40"/>
                                        </p:tgtEl>
                                        <p:attrNameLst>
                                          <p:attrName>ppt_w</p:attrName>
                                        </p:attrNameLst>
                                      </p:cBhvr>
                                      <p:tavLst>
                                        <p:tav tm="0">
                                          <p:val>
                                            <p:fltVal val="0"/>
                                          </p:val>
                                        </p:tav>
                                        <p:tav tm="100000">
                                          <p:val>
                                            <p:strVal val="#ppt_w"/>
                                          </p:val>
                                        </p:tav>
                                      </p:tavLst>
                                    </p:anim>
                                    <p:anim calcmode="lin" valueType="num">
                                      <p:cBhvr>
                                        <p:cTn id="185" dur="500" fill="hold"/>
                                        <p:tgtEl>
                                          <p:spTgt spid="40"/>
                                        </p:tgtEl>
                                        <p:attrNameLst>
                                          <p:attrName>ppt_h</p:attrName>
                                        </p:attrNameLst>
                                      </p:cBhvr>
                                      <p:tavLst>
                                        <p:tav tm="0">
                                          <p:val>
                                            <p:fltVal val="0"/>
                                          </p:val>
                                        </p:tav>
                                        <p:tav tm="100000">
                                          <p:val>
                                            <p:strVal val="#ppt_h"/>
                                          </p:val>
                                        </p:tav>
                                      </p:tavLst>
                                    </p:anim>
                                    <p:animEffect transition="in" filter="fade">
                                      <p:cBhvr>
                                        <p:cTn id="186" dur="500"/>
                                        <p:tgtEl>
                                          <p:spTgt spid="40"/>
                                        </p:tgtEl>
                                      </p:cBhvr>
                                    </p:animEffect>
                                  </p:childTnLst>
                                </p:cTn>
                              </p:par>
                              <p:par>
                                <p:cTn id="187" presetID="53" presetClass="entr" presetSubtype="16" fill="hold" nodeType="withEffect">
                                  <p:stCondLst>
                                    <p:cond delay="0"/>
                                  </p:stCondLst>
                                  <p:childTnLst>
                                    <p:set>
                                      <p:cBhvr>
                                        <p:cTn id="188" dur="1" fill="hold">
                                          <p:stCondLst>
                                            <p:cond delay="0"/>
                                          </p:stCondLst>
                                        </p:cTn>
                                        <p:tgtEl>
                                          <p:spTgt spid="41"/>
                                        </p:tgtEl>
                                        <p:attrNameLst>
                                          <p:attrName>style.visibility</p:attrName>
                                        </p:attrNameLst>
                                      </p:cBhvr>
                                      <p:to>
                                        <p:strVal val="visible"/>
                                      </p:to>
                                    </p:set>
                                    <p:anim calcmode="lin" valueType="num">
                                      <p:cBhvr>
                                        <p:cTn id="189" dur="500" fill="hold"/>
                                        <p:tgtEl>
                                          <p:spTgt spid="41"/>
                                        </p:tgtEl>
                                        <p:attrNameLst>
                                          <p:attrName>ppt_w</p:attrName>
                                        </p:attrNameLst>
                                      </p:cBhvr>
                                      <p:tavLst>
                                        <p:tav tm="0">
                                          <p:val>
                                            <p:fltVal val="0"/>
                                          </p:val>
                                        </p:tav>
                                        <p:tav tm="100000">
                                          <p:val>
                                            <p:strVal val="#ppt_w"/>
                                          </p:val>
                                        </p:tav>
                                      </p:tavLst>
                                    </p:anim>
                                    <p:anim calcmode="lin" valueType="num">
                                      <p:cBhvr>
                                        <p:cTn id="190" dur="500" fill="hold"/>
                                        <p:tgtEl>
                                          <p:spTgt spid="41"/>
                                        </p:tgtEl>
                                        <p:attrNameLst>
                                          <p:attrName>ppt_h</p:attrName>
                                        </p:attrNameLst>
                                      </p:cBhvr>
                                      <p:tavLst>
                                        <p:tav tm="0">
                                          <p:val>
                                            <p:fltVal val="0"/>
                                          </p:val>
                                        </p:tav>
                                        <p:tav tm="100000">
                                          <p:val>
                                            <p:strVal val="#ppt_h"/>
                                          </p:val>
                                        </p:tav>
                                      </p:tavLst>
                                    </p:anim>
                                    <p:animEffect transition="in" filter="fade">
                                      <p:cBhvr>
                                        <p:cTn id="191" dur="500"/>
                                        <p:tgtEl>
                                          <p:spTgt spid="41"/>
                                        </p:tgtEl>
                                      </p:cBhvr>
                                    </p:animEffect>
                                  </p:childTnLst>
                                </p:cTn>
                              </p:par>
                              <p:par>
                                <p:cTn id="192" presetID="53" presetClass="entr" presetSubtype="16" fill="hold" nodeType="withEffect">
                                  <p:stCondLst>
                                    <p:cond delay="0"/>
                                  </p:stCondLst>
                                  <p:childTnLst>
                                    <p:set>
                                      <p:cBhvr>
                                        <p:cTn id="193" dur="1" fill="hold">
                                          <p:stCondLst>
                                            <p:cond delay="0"/>
                                          </p:stCondLst>
                                        </p:cTn>
                                        <p:tgtEl>
                                          <p:spTgt spid="42"/>
                                        </p:tgtEl>
                                        <p:attrNameLst>
                                          <p:attrName>style.visibility</p:attrName>
                                        </p:attrNameLst>
                                      </p:cBhvr>
                                      <p:to>
                                        <p:strVal val="visible"/>
                                      </p:to>
                                    </p:set>
                                    <p:anim calcmode="lin" valueType="num">
                                      <p:cBhvr>
                                        <p:cTn id="194" dur="500" fill="hold"/>
                                        <p:tgtEl>
                                          <p:spTgt spid="42"/>
                                        </p:tgtEl>
                                        <p:attrNameLst>
                                          <p:attrName>ppt_w</p:attrName>
                                        </p:attrNameLst>
                                      </p:cBhvr>
                                      <p:tavLst>
                                        <p:tav tm="0">
                                          <p:val>
                                            <p:fltVal val="0"/>
                                          </p:val>
                                        </p:tav>
                                        <p:tav tm="100000">
                                          <p:val>
                                            <p:strVal val="#ppt_w"/>
                                          </p:val>
                                        </p:tav>
                                      </p:tavLst>
                                    </p:anim>
                                    <p:anim calcmode="lin" valueType="num">
                                      <p:cBhvr>
                                        <p:cTn id="195" dur="500" fill="hold"/>
                                        <p:tgtEl>
                                          <p:spTgt spid="42"/>
                                        </p:tgtEl>
                                        <p:attrNameLst>
                                          <p:attrName>ppt_h</p:attrName>
                                        </p:attrNameLst>
                                      </p:cBhvr>
                                      <p:tavLst>
                                        <p:tav tm="0">
                                          <p:val>
                                            <p:fltVal val="0"/>
                                          </p:val>
                                        </p:tav>
                                        <p:tav tm="100000">
                                          <p:val>
                                            <p:strVal val="#ppt_h"/>
                                          </p:val>
                                        </p:tav>
                                      </p:tavLst>
                                    </p:anim>
                                    <p:animEffect transition="in" filter="fade">
                                      <p:cBhvr>
                                        <p:cTn id="196" dur="500"/>
                                        <p:tgtEl>
                                          <p:spTgt spid="42"/>
                                        </p:tgtEl>
                                      </p:cBhvr>
                                    </p:animEffect>
                                  </p:childTnLst>
                                </p:cTn>
                              </p:par>
                              <p:par>
                                <p:cTn id="197" presetID="53" presetClass="entr" presetSubtype="16" fill="hold" nodeType="withEffect">
                                  <p:stCondLst>
                                    <p:cond delay="0"/>
                                  </p:stCondLst>
                                  <p:childTnLst>
                                    <p:set>
                                      <p:cBhvr>
                                        <p:cTn id="198" dur="1" fill="hold">
                                          <p:stCondLst>
                                            <p:cond delay="0"/>
                                          </p:stCondLst>
                                        </p:cTn>
                                        <p:tgtEl>
                                          <p:spTgt spid="43"/>
                                        </p:tgtEl>
                                        <p:attrNameLst>
                                          <p:attrName>style.visibility</p:attrName>
                                        </p:attrNameLst>
                                      </p:cBhvr>
                                      <p:to>
                                        <p:strVal val="visible"/>
                                      </p:to>
                                    </p:set>
                                    <p:anim calcmode="lin" valueType="num">
                                      <p:cBhvr>
                                        <p:cTn id="199" dur="500" fill="hold"/>
                                        <p:tgtEl>
                                          <p:spTgt spid="43"/>
                                        </p:tgtEl>
                                        <p:attrNameLst>
                                          <p:attrName>ppt_w</p:attrName>
                                        </p:attrNameLst>
                                      </p:cBhvr>
                                      <p:tavLst>
                                        <p:tav tm="0">
                                          <p:val>
                                            <p:fltVal val="0"/>
                                          </p:val>
                                        </p:tav>
                                        <p:tav tm="100000">
                                          <p:val>
                                            <p:strVal val="#ppt_w"/>
                                          </p:val>
                                        </p:tav>
                                      </p:tavLst>
                                    </p:anim>
                                    <p:anim calcmode="lin" valueType="num">
                                      <p:cBhvr>
                                        <p:cTn id="200" dur="500" fill="hold"/>
                                        <p:tgtEl>
                                          <p:spTgt spid="43"/>
                                        </p:tgtEl>
                                        <p:attrNameLst>
                                          <p:attrName>ppt_h</p:attrName>
                                        </p:attrNameLst>
                                      </p:cBhvr>
                                      <p:tavLst>
                                        <p:tav tm="0">
                                          <p:val>
                                            <p:fltVal val="0"/>
                                          </p:val>
                                        </p:tav>
                                        <p:tav tm="100000">
                                          <p:val>
                                            <p:strVal val="#ppt_h"/>
                                          </p:val>
                                        </p:tav>
                                      </p:tavLst>
                                    </p:anim>
                                    <p:animEffect transition="in" filter="fade">
                                      <p:cBhvr>
                                        <p:cTn id="201" dur="500"/>
                                        <p:tgtEl>
                                          <p:spTgt spid="43"/>
                                        </p:tgtEl>
                                      </p:cBhvr>
                                    </p:animEffect>
                                  </p:childTnLst>
                                </p:cTn>
                              </p:par>
                              <p:par>
                                <p:cTn id="202" presetID="53" presetClass="entr" presetSubtype="16" fill="hold" nodeType="withEffect">
                                  <p:stCondLst>
                                    <p:cond delay="0"/>
                                  </p:stCondLst>
                                  <p:childTnLst>
                                    <p:set>
                                      <p:cBhvr>
                                        <p:cTn id="203" dur="1" fill="hold">
                                          <p:stCondLst>
                                            <p:cond delay="0"/>
                                          </p:stCondLst>
                                        </p:cTn>
                                        <p:tgtEl>
                                          <p:spTgt spid="44"/>
                                        </p:tgtEl>
                                        <p:attrNameLst>
                                          <p:attrName>style.visibility</p:attrName>
                                        </p:attrNameLst>
                                      </p:cBhvr>
                                      <p:to>
                                        <p:strVal val="visible"/>
                                      </p:to>
                                    </p:set>
                                    <p:anim calcmode="lin" valueType="num">
                                      <p:cBhvr>
                                        <p:cTn id="204" dur="500" fill="hold"/>
                                        <p:tgtEl>
                                          <p:spTgt spid="44"/>
                                        </p:tgtEl>
                                        <p:attrNameLst>
                                          <p:attrName>ppt_w</p:attrName>
                                        </p:attrNameLst>
                                      </p:cBhvr>
                                      <p:tavLst>
                                        <p:tav tm="0">
                                          <p:val>
                                            <p:fltVal val="0"/>
                                          </p:val>
                                        </p:tav>
                                        <p:tav tm="100000">
                                          <p:val>
                                            <p:strVal val="#ppt_w"/>
                                          </p:val>
                                        </p:tav>
                                      </p:tavLst>
                                    </p:anim>
                                    <p:anim calcmode="lin" valueType="num">
                                      <p:cBhvr>
                                        <p:cTn id="205" dur="500" fill="hold"/>
                                        <p:tgtEl>
                                          <p:spTgt spid="44"/>
                                        </p:tgtEl>
                                        <p:attrNameLst>
                                          <p:attrName>ppt_h</p:attrName>
                                        </p:attrNameLst>
                                      </p:cBhvr>
                                      <p:tavLst>
                                        <p:tav tm="0">
                                          <p:val>
                                            <p:fltVal val="0"/>
                                          </p:val>
                                        </p:tav>
                                        <p:tav tm="100000">
                                          <p:val>
                                            <p:strVal val="#ppt_h"/>
                                          </p:val>
                                        </p:tav>
                                      </p:tavLst>
                                    </p:anim>
                                    <p:animEffect transition="in" filter="fade">
                                      <p:cBhvr>
                                        <p:cTn id="206" dur="500"/>
                                        <p:tgtEl>
                                          <p:spTgt spid="44"/>
                                        </p:tgtEl>
                                      </p:cBhvr>
                                    </p:animEffect>
                                  </p:childTnLst>
                                </p:cTn>
                              </p:par>
                              <p:par>
                                <p:cTn id="207" presetID="53" presetClass="entr" presetSubtype="16" fill="hold" grpId="0" nodeType="withEffect">
                                  <p:stCondLst>
                                    <p:cond delay="0"/>
                                  </p:stCondLst>
                                  <p:childTnLst>
                                    <p:set>
                                      <p:cBhvr>
                                        <p:cTn id="208" dur="1" fill="hold">
                                          <p:stCondLst>
                                            <p:cond delay="0"/>
                                          </p:stCondLst>
                                        </p:cTn>
                                        <p:tgtEl>
                                          <p:spTgt spid="45"/>
                                        </p:tgtEl>
                                        <p:attrNameLst>
                                          <p:attrName>style.visibility</p:attrName>
                                        </p:attrNameLst>
                                      </p:cBhvr>
                                      <p:to>
                                        <p:strVal val="visible"/>
                                      </p:to>
                                    </p:set>
                                    <p:anim calcmode="lin" valueType="num">
                                      <p:cBhvr>
                                        <p:cTn id="209" dur="500" fill="hold"/>
                                        <p:tgtEl>
                                          <p:spTgt spid="45"/>
                                        </p:tgtEl>
                                        <p:attrNameLst>
                                          <p:attrName>ppt_w</p:attrName>
                                        </p:attrNameLst>
                                      </p:cBhvr>
                                      <p:tavLst>
                                        <p:tav tm="0">
                                          <p:val>
                                            <p:fltVal val="0"/>
                                          </p:val>
                                        </p:tav>
                                        <p:tav tm="100000">
                                          <p:val>
                                            <p:strVal val="#ppt_w"/>
                                          </p:val>
                                        </p:tav>
                                      </p:tavLst>
                                    </p:anim>
                                    <p:anim calcmode="lin" valueType="num">
                                      <p:cBhvr>
                                        <p:cTn id="210" dur="500" fill="hold"/>
                                        <p:tgtEl>
                                          <p:spTgt spid="45"/>
                                        </p:tgtEl>
                                        <p:attrNameLst>
                                          <p:attrName>ppt_h</p:attrName>
                                        </p:attrNameLst>
                                      </p:cBhvr>
                                      <p:tavLst>
                                        <p:tav tm="0">
                                          <p:val>
                                            <p:fltVal val="0"/>
                                          </p:val>
                                        </p:tav>
                                        <p:tav tm="100000">
                                          <p:val>
                                            <p:strVal val="#ppt_h"/>
                                          </p:val>
                                        </p:tav>
                                      </p:tavLst>
                                    </p:anim>
                                    <p:animEffect transition="in" filter="fade">
                                      <p:cBhvr>
                                        <p:cTn id="211" dur="500"/>
                                        <p:tgtEl>
                                          <p:spTgt spid="45"/>
                                        </p:tgtEl>
                                      </p:cBhvr>
                                    </p:animEffect>
                                  </p:childTnLst>
                                </p:cTn>
                              </p:par>
                              <p:par>
                                <p:cTn id="212" presetID="53" presetClass="entr" presetSubtype="16" fill="hold" grpId="0" nodeType="withEffect">
                                  <p:stCondLst>
                                    <p:cond delay="0"/>
                                  </p:stCondLst>
                                  <p:childTnLst>
                                    <p:set>
                                      <p:cBhvr>
                                        <p:cTn id="213" dur="1" fill="hold">
                                          <p:stCondLst>
                                            <p:cond delay="0"/>
                                          </p:stCondLst>
                                        </p:cTn>
                                        <p:tgtEl>
                                          <p:spTgt spid="46"/>
                                        </p:tgtEl>
                                        <p:attrNameLst>
                                          <p:attrName>style.visibility</p:attrName>
                                        </p:attrNameLst>
                                      </p:cBhvr>
                                      <p:to>
                                        <p:strVal val="visible"/>
                                      </p:to>
                                    </p:set>
                                    <p:anim calcmode="lin" valueType="num">
                                      <p:cBhvr>
                                        <p:cTn id="214" dur="500" fill="hold"/>
                                        <p:tgtEl>
                                          <p:spTgt spid="46"/>
                                        </p:tgtEl>
                                        <p:attrNameLst>
                                          <p:attrName>ppt_w</p:attrName>
                                        </p:attrNameLst>
                                      </p:cBhvr>
                                      <p:tavLst>
                                        <p:tav tm="0">
                                          <p:val>
                                            <p:fltVal val="0"/>
                                          </p:val>
                                        </p:tav>
                                        <p:tav tm="100000">
                                          <p:val>
                                            <p:strVal val="#ppt_w"/>
                                          </p:val>
                                        </p:tav>
                                      </p:tavLst>
                                    </p:anim>
                                    <p:anim calcmode="lin" valueType="num">
                                      <p:cBhvr>
                                        <p:cTn id="215" dur="500" fill="hold"/>
                                        <p:tgtEl>
                                          <p:spTgt spid="46"/>
                                        </p:tgtEl>
                                        <p:attrNameLst>
                                          <p:attrName>ppt_h</p:attrName>
                                        </p:attrNameLst>
                                      </p:cBhvr>
                                      <p:tavLst>
                                        <p:tav tm="0">
                                          <p:val>
                                            <p:fltVal val="0"/>
                                          </p:val>
                                        </p:tav>
                                        <p:tav tm="100000">
                                          <p:val>
                                            <p:strVal val="#ppt_h"/>
                                          </p:val>
                                        </p:tav>
                                      </p:tavLst>
                                    </p:anim>
                                    <p:animEffect transition="in" filter="fade">
                                      <p:cBhvr>
                                        <p:cTn id="216" dur="500"/>
                                        <p:tgtEl>
                                          <p:spTgt spid="46"/>
                                        </p:tgtEl>
                                      </p:cBhvr>
                                    </p:animEffect>
                                  </p:childTnLst>
                                </p:cTn>
                              </p:par>
                              <p:par>
                                <p:cTn id="217" presetID="53" presetClass="entr" presetSubtype="16" fill="hold" grpId="0" nodeType="withEffect">
                                  <p:stCondLst>
                                    <p:cond delay="0"/>
                                  </p:stCondLst>
                                  <p:childTnLst>
                                    <p:set>
                                      <p:cBhvr>
                                        <p:cTn id="218" dur="1" fill="hold">
                                          <p:stCondLst>
                                            <p:cond delay="0"/>
                                          </p:stCondLst>
                                        </p:cTn>
                                        <p:tgtEl>
                                          <p:spTgt spid="47"/>
                                        </p:tgtEl>
                                        <p:attrNameLst>
                                          <p:attrName>style.visibility</p:attrName>
                                        </p:attrNameLst>
                                      </p:cBhvr>
                                      <p:to>
                                        <p:strVal val="visible"/>
                                      </p:to>
                                    </p:set>
                                    <p:anim calcmode="lin" valueType="num">
                                      <p:cBhvr>
                                        <p:cTn id="219" dur="500" fill="hold"/>
                                        <p:tgtEl>
                                          <p:spTgt spid="47"/>
                                        </p:tgtEl>
                                        <p:attrNameLst>
                                          <p:attrName>ppt_w</p:attrName>
                                        </p:attrNameLst>
                                      </p:cBhvr>
                                      <p:tavLst>
                                        <p:tav tm="0">
                                          <p:val>
                                            <p:fltVal val="0"/>
                                          </p:val>
                                        </p:tav>
                                        <p:tav tm="100000">
                                          <p:val>
                                            <p:strVal val="#ppt_w"/>
                                          </p:val>
                                        </p:tav>
                                      </p:tavLst>
                                    </p:anim>
                                    <p:anim calcmode="lin" valueType="num">
                                      <p:cBhvr>
                                        <p:cTn id="220" dur="500" fill="hold"/>
                                        <p:tgtEl>
                                          <p:spTgt spid="47"/>
                                        </p:tgtEl>
                                        <p:attrNameLst>
                                          <p:attrName>ppt_h</p:attrName>
                                        </p:attrNameLst>
                                      </p:cBhvr>
                                      <p:tavLst>
                                        <p:tav tm="0">
                                          <p:val>
                                            <p:fltVal val="0"/>
                                          </p:val>
                                        </p:tav>
                                        <p:tav tm="100000">
                                          <p:val>
                                            <p:strVal val="#ppt_h"/>
                                          </p:val>
                                        </p:tav>
                                      </p:tavLst>
                                    </p:anim>
                                    <p:animEffect transition="in" filter="fade">
                                      <p:cBhvr>
                                        <p:cTn id="221" dur="500"/>
                                        <p:tgtEl>
                                          <p:spTgt spid="47"/>
                                        </p:tgtEl>
                                      </p:cBhvr>
                                    </p:animEffect>
                                  </p:childTnLst>
                                </p:cTn>
                              </p:par>
                              <p:par>
                                <p:cTn id="222" presetID="53" presetClass="entr" presetSubtype="16" fill="hold" grpId="0" nodeType="withEffect">
                                  <p:stCondLst>
                                    <p:cond delay="0"/>
                                  </p:stCondLst>
                                  <p:childTnLst>
                                    <p:set>
                                      <p:cBhvr>
                                        <p:cTn id="223" dur="1" fill="hold">
                                          <p:stCondLst>
                                            <p:cond delay="0"/>
                                          </p:stCondLst>
                                        </p:cTn>
                                        <p:tgtEl>
                                          <p:spTgt spid="48"/>
                                        </p:tgtEl>
                                        <p:attrNameLst>
                                          <p:attrName>style.visibility</p:attrName>
                                        </p:attrNameLst>
                                      </p:cBhvr>
                                      <p:to>
                                        <p:strVal val="visible"/>
                                      </p:to>
                                    </p:set>
                                    <p:anim calcmode="lin" valueType="num">
                                      <p:cBhvr>
                                        <p:cTn id="224" dur="500" fill="hold"/>
                                        <p:tgtEl>
                                          <p:spTgt spid="48"/>
                                        </p:tgtEl>
                                        <p:attrNameLst>
                                          <p:attrName>ppt_w</p:attrName>
                                        </p:attrNameLst>
                                      </p:cBhvr>
                                      <p:tavLst>
                                        <p:tav tm="0">
                                          <p:val>
                                            <p:fltVal val="0"/>
                                          </p:val>
                                        </p:tav>
                                        <p:tav tm="100000">
                                          <p:val>
                                            <p:strVal val="#ppt_w"/>
                                          </p:val>
                                        </p:tav>
                                      </p:tavLst>
                                    </p:anim>
                                    <p:anim calcmode="lin" valueType="num">
                                      <p:cBhvr>
                                        <p:cTn id="225" dur="500" fill="hold"/>
                                        <p:tgtEl>
                                          <p:spTgt spid="48"/>
                                        </p:tgtEl>
                                        <p:attrNameLst>
                                          <p:attrName>ppt_h</p:attrName>
                                        </p:attrNameLst>
                                      </p:cBhvr>
                                      <p:tavLst>
                                        <p:tav tm="0">
                                          <p:val>
                                            <p:fltVal val="0"/>
                                          </p:val>
                                        </p:tav>
                                        <p:tav tm="100000">
                                          <p:val>
                                            <p:strVal val="#ppt_h"/>
                                          </p:val>
                                        </p:tav>
                                      </p:tavLst>
                                    </p:anim>
                                    <p:animEffect transition="in" filter="fade">
                                      <p:cBhvr>
                                        <p:cTn id="226" dur="500"/>
                                        <p:tgtEl>
                                          <p:spTgt spid="48"/>
                                        </p:tgtEl>
                                      </p:cBhvr>
                                    </p:animEffect>
                                  </p:childTnLst>
                                </p:cTn>
                              </p:par>
                              <p:par>
                                <p:cTn id="227" presetID="53" presetClass="entr" presetSubtype="16" fill="hold" grpId="0" nodeType="withEffect">
                                  <p:stCondLst>
                                    <p:cond delay="0"/>
                                  </p:stCondLst>
                                  <p:childTnLst>
                                    <p:set>
                                      <p:cBhvr>
                                        <p:cTn id="228" dur="1" fill="hold">
                                          <p:stCondLst>
                                            <p:cond delay="0"/>
                                          </p:stCondLst>
                                        </p:cTn>
                                        <p:tgtEl>
                                          <p:spTgt spid="49"/>
                                        </p:tgtEl>
                                        <p:attrNameLst>
                                          <p:attrName>style.visibility</p:attrName>
                                        </p:attrNameLst>
                                      </p:cBhvr>
                                      <p:to>
                                        <p:strVal val="visible"/>
                                      </p:to>
                                    </p:set>
                                    <p:anim calcmode="lin" valueType="num">
                                      <p:cBhvr>
                                        <p:cTn id="229" dur="500" fill="hold"/>
                                        <p:tgtEl>
                                          <p:spTgt spid="49"/>
                                        </p:tgtEl>
                                        <p:attrNameLst>
                                          <p:attrName>ppt_w</p:attrName>
                                        </p:attrNameLst>
                                      </p:cBhvr>
                                      <p:tavLst>
                                        <p:tav tm="0">
                                          <p:val>
                                            <p:fltVal val="0"/>
                                          </p:val>
                                        </p:tav>
                                        <p:tav tm="100000">
                                          <p:val>
                                            <p:strVal val="#ppt_w"/>
                                          </p:val>
                                        </p:tav>
                                      </p:tavLst>
                                    </p:anim>
                                    <p:anim calcmode="lin" valueType="num">
                                      <p:cBhvr>
                                        <p:cTn id="230" dur="500" fill="hold"/>
                                        <p:tgtEl>
                                          <p:spTgt spid="49"/>
                                        </p:tgtEl>
                                        <p:attrNameLst>
                                          <p:attrName>ppt_h</p:attrName>
                                        </p:attrNameLst>
                                      </p:cBhvr>
                                      <p:tavLst>
                                        <p:tav tm="0">
                                          <p:val>
                                            <p:fltVal val="0"/>
                                          </p:val>
                                        </p:tav>
                                        <p:tav tm="100000">
                                          <p:val>
                                            <p:strVal val="#ppt_h"/>
                                          </p:val>
                                        </p:tav>
                                      </p:tavLst>
                                    </p:anim>
                                    <p:animEffect transition="in" filter="fade">
                                      <p:cBhvr>
                                        <p:cTn id="231" dur="500"/>
                                        <p:tgtEl>
                                          <p:spTgt spid="49"/>
                                        </p:tgtEl>
                                      </p:cBhvr>
                                    </p:animEffect>
                                  </p:childTnLst>
                                </p:cTn>
                              </p:par>
                              <p:par>
                                <p:cTn id="232" presetID="53" presetClass="entr" presetSubtype="16" fill="hold" grpId="0" nodeType="withEffect">
                                  <p:stCondLst>
                                    <p:cond delay="0"/>
                                  </p:stCondLst>
                                  <p:childTnLst>
                                    <p:set>
                                      <p:cBhvr>
                                        <p:cTn id="233" dur="1" fill="hold">
                                          <p:stCondLst>
                                            <p:cond delay="0"/>
                                          </p:stCondLst>
                                        </p:cTn>
                                        <p:tgtEl>
                                          <p:spTgt spid="50"/>
                                        </p:tgtEl>
                                        <p:attrNameLst>
                                          <p:attrName>style.visibility</p:attrName>
                                        </p:attrNameLst>
                                      </p:cBhvr>
                                      <p:to>
                                        <p:strVal val="visible"/>
                                      </p:to>
                                    </p:set>
                                    <p:anim calcmode="lin" valueType="num">
                                      <p:cBhvr>
                                        <p:cTn id="234" dur="500" fill="hold"/>
                                        <p:tgtEl>
                                          <p:spTgt spid="50"/>
                                        </p:tgtEl>
                                        <p:attrNameLst>
                                          <p:attrName>ppt_w</p:attrName>
                                        </p:attrNameLst>
                                      </p:cBhvr>
                                      <p:tavLst>
                                        <p:tav tm="0">
                                          <p:val>
                                            <p:fltVal val="0"/>
                                          </p:val>
                                        </p:tav>
                                        <p:tav tm="100000">
                                          <p:val>
                                            <p:strVal val="#ppt_w"/>
                                          </p:val>
                                        </p:tav>
                                      </p:tavLst>
                                    </p:anim>
                                    <p:anim calcmode="lin" valueType="num">
                                      <p:cBhvr>
                                        <p:cTn id="235" dur="500" fill="hold"/>
                                        <p:tgtEl>
                                          <p:spTgt spid="50"/>
                                        </p:tgtEl>
                                        <p:attrNameLst>
                                          <p:attrName>ppt_h</p:attrName>
                                        </p:attrNameLst>
                                      </p:cBhvr>
                                      <p:tavLst>
                                        <p:tav tm="0">
                                          <p:val>
                                            <p:fltVal val="0"/>
                                          </p:val>
                                        </p:tav>
                                        <p:tav tm="100000">
                                          <p:val>
                                            <p:strVal val="#ppt_h"/>
                                          </p:val>
                                        </p:tav>
                                      </p:tavLst>
                                    </p:anim>
                                    <p:animEffect transition="in" filter="fade">
                                      <p:cBhvr>
                                        <p:cTn id="236" dur="500"/>
                                        <p:tgtEl>
                                          <p:spTgt spid="50"/>
                                        </p:tgtEl>
                                      </p:cBhvr>
                                    </p:animEffect>
                                  </p:childTnLst>
                                </p:cTn>
                              </p:par>
                              <p:par>
                                <p:cTn id="237" presetID="53" presetClass="entr" presetSubtype="16" fill="hold" grpId="0" nodeType="withEffect">
                                  <p:stCondLst>
                                    <p:cond delay="0"/>
                                  </p:stCondLst>
                                  <p:childTnLst>
                                    <p:set>
                                      <p:cBhvr>
                                        <p:cTn id="238" dur="1" fill="hold">
                                          <p:stCondLst>
                                            <p:cond delay="0"/>
                                          </p:stCondLst>
                                        </p:cTn>
                                        <p:tgtEl>
                                          <p:spTgt spid="51"/>
                                        </p:tgtEl>
                                        <p:attrNameLst>
                                          <p:attrName>style.visibility</p:attrName>
                                        </p:attrNameLst>
                                      </p:cBhvr>
                                      <p:to>
                                        <p:strVal val="visible"/>
                                      </p:to>
                                    </p:set>
                                    <p:anim calcmode="lin" valueType="num">
                                      <p:cBhvr>
                                        <p:cTn id="239" dur="500" fill="hold"/>
                                        <p:tgtEl>
                                          <p:spTgt spid="51"/>
                                        </p:tgtEl>
                                        <p:attrNameLst>
                                          <p:attrName>ppt_w</p:attrName>
                                        </p:attrNameLst>
                                      </p:cBhvr>
                                      <p:tavLst>
                                        <p:tav tm="0">
                                          <p:val>
                                            <p:fltVal val="0"/>
                                          </p:val>
                                        </p:tav>
                                        <p:tav tm="100000">
                                          <p:val>
                                            <p:strVal val="#ppt_w"/>
                                          </p:val>
                                        </p:tav>
                                      </p:tavLst>
                                    </p:anim>
                                    <p:anim calcmode="lin" valueType="num">
                                      <p:cBhvr>
                                        <p:cTn id="240" dur="500" fill="hold"/>
                                        <p:tgtEl>
                                          <p:spTgt spid="51"/>
                                        </p:tgtEl>
                                        <p:attrNameLst>
                                          <p:attrName>ppt_h</p:attrName>
                                        </p:attrNameLst>
                                      </p:cBhvr>
                                      <p:tavLst>
                                        <p:tav tm="0">
                                          <p:val>
                                            <p:fltVal val="0"/>
                                          </p:val>
                                        </p:tav>
                                        <p:tav tm="100000">
                                          <p:val>
                                            <p:strVal val="#ppt_h"/>
                                          </p:val>
                                        </p:tav>
                                      </p:tavLst>
                                    </p:anim>
                                    <p:animEffect transition="in" filter="fade">
                                      <p:cBhvr>
                                        <p:cTn id="241" dur="500"/>
                                        <p:tgtEl>
                                          <p:spTgt spid="51"/>
                                        </p:tgtEl>
                                      </p:cBhvr>
                                    </p:animEffect>
                                  </p:childTnLst>
                                </p:cTn>
                              </p:par>
                              <p:par>
                                <p:cTn id="242" presetID="53" presetClass="entr" presetSubtype="16" fill="hold" nodeType="withEffect">
                                  <p:stCondLst>
                                    <p:cond delay="0"/>
                                  </p:stCondLst>
                                  <p:childTnLst>
                                    <p:set>
                                      <p:cBhvr>
                                        <p:cTn id="243" dur="1" fill="hold">
                                          <p:stCondLst>
                                            <p:cond delay="0"/>
                                          </p:stCondLst>
                                        </p:cTn>
                                        <p:tgtEl>
                                          <p:spTgt spid="52"/>
                                        </p:tgtEl>
                                        <p:attrNameLst>
                                          <p:attrName>style.visibility</p:attrName>
                                        </p:attrNameLst>
                                      </p:cBhvr>
                                      <p:to>
                                        <p:strVal val="visible"/>
                                      </p:to>
                                    </p:set>
                                    <p:anim calcmode="lin" valueType="num">
                                      <p:cBhvr>
                                        <p:cTn id="244" dur="500" fill="hold"/>
                                        <p:tgtEl>
                                          <p:spTgt spid="52"/>
                                        </p:tgtEl>
                                        <p:attrNameLst>
                                          <p:attrName>ppt_w</p:attrName>
                                        </p:attrNameLst>
                                      </p:cBhvr>
                                      <p:tavLst>
                                        <p:tav tm="0">
                                          <p:val>
                                            <p:fltVal val="0"/>
                                          </p:val>
                                        </p:tav>
                                        <p:tav tm="100000">
                                          <p:val>
                                            <p:strVal val="#ppt_w"/>
                                          </p:val>
                                        </p:tav>
                                      </p:tavLst>
                                    </p:anim>
                                    <p:anim calcmode="lin" valueType="num">
                                      <p:cBhvr>
                                        <p:cTn id="245" dur="500" fill="hold"/>
                                        <p:tgtEl>
                                          <p:spTgt spid="52"/>
                                        </p:tgtEl>
                                        <p:attrNameLst>
                                          <p:attrName>ppt_h</p:attrName>
                                        </p:attrNameLst>
                                      </p:cBhvr>
                                      <p:tavLst>
                                        <p:tav tm="0">
                                          <p:val>
                                            <p:fltVal val="0"/>
                                          </p:val>
                                        </p:tav>
                                        <p:tav tm="100000">
                                          <p:val>
                                            <p:strVal val="#ppt_h"/>
                                          </p:val>
                                        </p:tav>
                                      </p:tavLst>
                                    </p:anim>
                                    <p:animEffect transition="in" filter="fade">
                                      <p:cBhvr>
                                        <p:cTn id="246" dur="500"/>
                                        <p:tgtEl>
                                          <p:spTgt spid="52"/>
                                        </p:tgtEl>
                                      </p:cBhvr>
                                    </p:animEffect>
                                  </p:childTnLst>
                                </p:cTn>
                              </p:par>
                              <p:par>
                                <p:cTn id="247" presetID="53" presetClass="entr" presetSubtype="16" fill="hold" nodeType="withEffect">
                                  <p:stCondLst>
                                    <p:cond delay="0"/>
                                  </p:stCondLst>
                                  <p:childTnLst>
                                    <p:set>
                                      <p:cBhvr>
                                        <p:cTn id="248" dur="1" fill="hold">
                                          <p:stCondLst>
                                            <p:cond delay="0"/>
                                          </p:stCondLst>
                                        </p:cTn>
                                        <p:tgtEl>
                                          <p:spTgt spid="53"/>
                                        </p:tgtEl>
                                        <p:attrNameLst>
                                          <p:attrName>style.visibility</p:attrName>
                                        </p:attrNameLst>
                                      </p:cBhvr>
                                      <p:to>
                                        <p:strVal val="visible"/>
                                      </p:to>
                                    </p:set>
                                    <p:anim calcmode="lin" valueType="num">
                                      <p:cBhvr>
                                        <p:cTn id="249" dur="500" fill="hold"/>
                                        <p:tgtEl>
                                          <p:spTgt spid="53"/>
                                        </p:tgtEl>
                                        <p:attrNameLst>
                                          <p:attrName>ppt_w</p:attrName>
                                        </p:attrNameLst>
                                      </p:cBhvr>
                                      <p:tavLst>
                                        <p:tav tm="0">
                                          <p:val>
                                            <p:fltVal val="0"/>
                                          </p:val>
                                        </p:tav>
                                        <p:tav tm="100000">
                                          <p:val>
                                            <p:strVal val="#ppt_w"/>
                                          </p:val>
                                        </p:tav>
                                      </p:tavLst>
                                    </p:anim>
                                    <p:anim calcmode="lin" valueType="num">
                                      <p:cBhvr>
                                        <p:cTn id="250" dur="500" fill="hold"/>
                                        <p:tgtEl>
                                          <p:spTgt spid="53"/>
                                        </p:tgtEl>
                                        <p:attrNameLst>
                                          <p:attrName>ppt_h</p:attrName>
                                        </p:attrNameLst>
                                      </p:cBhvr>
                                      <p:tavLst>
                                        <p:tav tm="0">
                                          <p:val>
                                            <p:fltVal val="0"/>
                                          </p:val>
                                        </p:tav>
                                        <p:tav tm="100000">
                                          <p:val>
                                            <p:strVal val="#ppt_h"/>
                                          </p:val>
                                        </p:tav>
                                      </p:tavLst>
                                    </p:anim>
                                    <p:animEffect transition="in" filter="fade">
                                      <p:cBhvr>
                                        <p:cTn id="251" dur="500"/>
                                        <p:tgtEl>
                                          <p:spTgt spid="53"/>
                                        </p:tgtEl>
                                      </p:cBhvr>
                                    </p:animEffect>
                                  </p:childTnLst>
                                </p:cTn>
                              </p:par>
                              <p:par>
                                <p:cTn id="252" presetID="53" presetClass="entr" presetSubtype="16" fill="hold" nodeType="withEffect">
                                  <p:stCondLst>
                                    <p:cond delay="0"/>
                                  </p:stCondLst>
                                  <p:childTnLst>
                                    <p:set>
                                      <p:cBhvr>
                                        <p:cTn id="253" dur="1" fill="hold">
                                          <p:stCondLst>
                                            <p:cond delay="0"/>
                                          </p:stCondLst>
                                        </p:cTn>
                                        <p:tgtEl>
                                          <p:spTgt spid="54"/>
                                        </p:tgtEl>
                                        <p:attrNameLst>
                                          <p:attrName>style.visibility</p:attrName>
                                        </p:attrNameLst>
                                      </p:cBhvr>
                                      <p:to>
                                        <p:strVal val="visible"/>
                                      </p:to>
                                    </p:set>
                                    <p:anim calcmode="lin" valueType="num">
                                      <p:cBhvr>
                                        <p:cTn id="254" dur="500" fill="hold"/>
                                        <p:tgtEl>
                                          <p:spTgt spid="54"/>
                                        </p:tgtEl>
                                        <p:attrNameLst>
                                          <p:attrName>ppt_w</p:attrName>
                                        </p:attrNameLst>
                                      </p:cBhvr>
                                      <p:tavLst>
                                        <p:tav tm="0">
                                          <p:val>
                                            <p:fltVal val="0"/>
                                          </p:val>
                                        </p:tav>
                                        <p:tav tm="100000">
                                          <p:val>
                                            <p:strVal val="#ppt_w"/>
                                          </p:val>
                                        </p:tav>
                                      </p:tavLst>
                                    </p:anim>
                                    <p:anim calcmode="lin" valueType="num">
                                      <p:cBhvr>
                                        <p:cTn id="255" dur="500" fill="hold"/>
                                        <p:tgtEl>
                                          <p:spTgt spid="54"/>
                                        </p:tgtEl>
                                        <p:attrNameLst>
                                          <p:attrName>ppt_h</p:attrName>
                                        </p:attrNameLst>
                                      </p:cBhvr>
                                      <p:tavLst>
                                        <p:tav tm="0">
                                          <p:val>
                                            <p:fltVal val="0"/>
                                          </p:val>
                                        </p:tav>
                                        <p:tav tm="100000">
                                          <p:val>
                                            <p:strVal val="#ppt_h"/>
                                          </p:val>
                                        </p:tav>
                                      </p:tavLst>
                                    </p:anim>
                                    <p:animEffect transition="in" filter="fade">
                                      <p:cBhvr>
                                        <p:cTn id="256" dur="500"/>
                                        <p:tgtEl>
                                          <p:spTgt spid="54"/>
                                        </p:tgtEl>
                                      </p:cBhvr>
                                    </p:animEffect>
                                  </p:childTnLst>
                                </p:cTn>
                              </p:par>
                              <p:par>
                                <p:cTn id="257" presetID="53" presetClass="entr" presetSubtype="16" fill="hold" nodeType="withEffect">
                                  <p:stCondLst>
                                    <p:cond delay="0"/>
                                  </p:stCondLst>
                                  <p:childTnLst>
                                    <p:set>
                                      <p:cBhvr>
                                        <p:cTn id="258" dur="1" fill="hold">
                                          <p:stCondLst>
                                            <p:cond delay="0"/>
                                          </p:stCondLst>
                                        </p:cTn>
                                        <p:tgtEl>
                                          <p:spTgt spid="55"/>
                                        </p:tgtEl>
                                        <p:attrNameLst>
                                          <p:attrName>style.visibility</p:attrName>
                                        </p:attrNameLst>
                                      </p:cBhvr>
                                      <p:to>
                                        <p:strVal val="visible"/>
                                      </p:to>
                                    </p:set>
                                    <p:anim calcmode="lin" valueType="num">
                                      <p:cBhvr>
                                        <p:cTn id="259" dur="500" fill="hold"/>
                                        <p:tgtEl>
                                          <p:spTgt spid="55"/>
                                        </p:tgtEl>
                                        <p:attrNameLst>
                                          <p:attrName>ppt_w</p:attrName>
                                        </p:attrNameLst>
                                      </p:cBhvr>
                                      <p:tavLst>
                                        <p:tav tm="0">
                                          <p:val>
                                            <p:fltVal val="0"/>
                                          </p:val>
                                        </p:tav>
                                        <p:tav tm="100000">
                                          <p:val>
                                            <p:strVal val="#ppt_w"/>
                                          </p:val>
                                        </p:tav>
                                      </p:tavLst>
                                    </p:anim>
                                    <p:anim calcmode="lin" valueType="num">
                                      <p:cBhvr>
                                        <p:cTn id="260" dur="500" fill="hold"/>
                                        <p:tgtEl>
                                          <p:spTgt spid="55"/>
                                        </p:tgtEl>
                                        <p:attrNameLst>
                                          <p:attrName>ppt_h</p:attrName>
                                        </p:attrNameLst>
                                      </p:cBhvr>
                                      <p:tavLst>
                                        <p:tav tm="0">
                                          <p:val>
                                            <p:fltVal val="0"/>
                                          </p:val>
                                        </p:tav>
                                        <p:tav tm="100000">
                                          <p:val>
                                            <p:strVal val="#ppt_h"/>
                                          </p:val>
                                        </p:tav>
                                      </p:tavLst>
                                    </p:anim>
                                    <p:animEffect transition="in" filter="fade">
                                      <p:cBhvr>
                                        <p:cTn id="261" dur="500"/>
                                        <p:tgtEl>
                                          <p:spTgt spid="55"/>
                                        </p:tgtEl>
                                      </p:cBhvr>
                                    </p:animEffect>
                                  </p:childTnLst>
                                </p:cTn>
                              </p:par>
                              <p:par>
                                <p:cTn id="262" presetID="53" presetClass="entr" presetSubtype="16" fill="hold" nodeType="withEffect">
                                  <p:stCondLst>
                                    <p:cond delay="0"/>
                                  </p:stCondLst>
                                  <p:childTnLst>
                                    <p:set>
                                      <p:cBhvr>
                                        <p:cTn id="263" dur="1" fill="hold">
                                          <p:stCondLst>
                                            <p:cond delay="0"/>
                                          </p:stCondLst>
                                        </p:cTn>
                                        <p:tgtEl>
                                          <p:spTgt spid="56"/>
                                        </p:tgtEl>
                                        <p:attrNameLst>
                                          <p:attrName>style.visibility</p:attrName>
                                        </p:attrNameLst>
                                      </p:cBhvr>
                                      <p:to>
                                        <p:strVal val="visible"/>
                                      </p:to>
                                    </p:set>
                                    <p:anim calcmode="lin" valueType="num">
                                      <p:cBhvr>
                                        <p:cTn id="264" dur="500" fill="hold"/>
                                        <p:tgtEl>
                                          <p:spTgt spid="56"/>
                                        </p:tgtEl>
                                        <p:attrNameLst>
                                          <p:attrName>ppt_w</p:attrName>
                                        </p:attrNameLst>
                                      </p:cBhvr>
                                      <p:tavLst>
                                        <p:tav tm="0">
                                          <p:val>
                                            <p:fltVal val="0"/>
                                          </p:val>
                                        </p:tav>
                                        <p:tav tm="100000">
                                          <p:val>
                                            <p:strVal val="#ppt_w"/>
                                          </p:val>
                                        </p:tav>
                                      </p:tavLst>
                                    </p:anim>
                                    <p:anim calcmode="lin" valueType="num">
                                      <p:cBhvr>
                                        <p:cTn id="265" dur="500" fill="hold"/>
                                        <p:tgtEl>
                                          <p:spTgt spid="56"/>
                                        </p:tgtEl>
                                        <p:attrNameLst>
                                          <p:attrName>ppt_h</p:attrName>
                                        </p:attrNameLst>
                                      </p:cBhvr>
                                      <p:tavLst>
                                        <p:tav tm="0">
                                          <p:val>
                                            <p:fltVal val="0"/>
                                          </p:val>
                                        </p:tav>
                                        <p:tav tm="100000">
                                          <p:val>
                                            <p:strVal val="#ppt_h"/>
                                          </p:val>
                                        </p:tav>
                                      </p:tavLst>
                                    </p:anim>
                                    <p:animEffect transition="in" filter="fade">
                                      <p:cBhvr>
                                        <p:cTn id="266" dur="500"/>
                                        <p:tgtEl>
                                          <p:spTgt spid="56"/>
                                        </p:tgtEl>
                                      </p:cBhvr>
                                    </p:animEffect>
                                  </p:childTnLst>
                                </p:cTn>
                              </p:par>
                              <p:par>
                                <p:cTn id="267" presetID="53" presetClass="entr" presetSubtype="16" fill="hold" nodeType="withEffect">
                                  <p:stCondLst>
                                    <p:cond delay="0"/>
                                  </p:stCondLst>
                                  <p:childTnLst>
                                    <p:set>
                                      <p:cBhvr>
                                        <p:cTn id="268" dur="1" fill="hold">
                                          <p:stCondLst>
                                            <p:cond delay="0"/>
                                          </p:stCondLst>
                                        </p:cTn>
                                        <p:tgtEl>
                                          <p:spTgt spid="57"/>
                                        </p:tgtEl>
                                        <p:attrNameLst>
                                          <p:attrName>style.visibility</p:attrName>
                                        </p:attrNameLst>
                                      </p:cBhvr>
                                      <p:to>
                                        <p:strVal val="visible"/>
                                      </p:to>
                                    </p:set>
                                    <p:anim calcmode="lin" valueType="num">
                                      <p:cBhvr>
                                        <p:cTn id="269" dur="500" fill="hold"/>
                                        <p:tgtEl>
                                          <p:spTgt spid="57"/>
                                        </p:tgtEl>
                                        <p:attrNameLst>
                                          <p:attrName>ppt_w</p:attrName>
                                        </p:attrNameLst>
                                      </p:cBhvr>
                                      <p:tavLst>
                                        <p:tav tm="0">
                                          <p:val>
                                            <p:fltVal val="0"/>
                                          </p:val>
                                        </p:tav>
                                        <p:tav tm="100000">
                                          <p:val>
                                            <p:strVal val="#ppt_w"/>
                                          </p:val>
                                        </p:tav>
                                      </p:tavLst>
                                    </p:anim>
                                    <p:anim calcmode="lin" valueType="num">
                                      <p:cBhvr>
                                        <p:cTn id="270" dur="500" fill="hold"/>
                                        <p:tgtEl>
                                          <p:spTgt spid="57"/>
                                        </p:tgtEl>
                                        <p:attrNameLst>
                                          <p:attrName>ppt_h</p:attrName>
                                        </p:attrNameLst>
                                      </p:cBhvr>
                                      <p:tavLst>
                                        <p:tav tm="0">
                                          <p:val>
                                            <p:fltVal val="0"/>
                                          </p:val>
                                        </p:tav>
                                        <p:tav tm="100000">
                                          <p:val>
                                            <p:strVal val="#ppt_h"/>
                                          </p:val>
                                        </p:tav>
                                      </p:tavLst>
                                    </p:anim>
                                    <p:animEffect transition="in" filter="fade">
                                      <p:cBhvr>
                                        <p:cTn id="271" dur="500"/>
                                        <p:tgtEl>
                                          <p:spTgt spid="57"/>
                                        </p:tgtEl>
                                      </p:cBhvr>
                                    </p:animEffect>
                                  </p:childTnLst>
                                </p:cTn>
                              </p:par>
                              <p:par>
                                <p:cTn id="272" presetID="53" presetClass="entr" presetSubtype="16" fill="hold" grpId="0" nodeType="withEffect">
                                  <p:stCondLst>
                                    <p:cond delay="0"/>
                                  </p:stCondLst>
                                  <p:childTnLst>
                                    <p:set>
                                      <p:cBhvr>
                                        <p:cTn id="273" dur="1" fill="hold">
                                          <p:stCondLst>
                                            <p:cond delay="0"/>
                                          </p:stCondLst>
                                        </p:cTn>
                                        <p:tgtEl>
                                          <p:spTgt spid="58"/>
                                        </p:tgtEl>
                                        <p:attrNameLst>
                                          <p:attrName>style.visibility</p:attrName>
                                        </p:attrNameLst>
                                      </p:cBhvr>
                                      <p:to>
                                        <p:strVal val="visible"/>
                                      </p:to>
                                    </p:set>
                                    <p:anim calcmode="lin" valueType="num">
                                      <p:cBhvr>
                                        <p:cTn id="274" dur="500" fill="hold"/>
                                        <p:tgtEl>
                                          <p:spTgt spid="58"/>
                                        </p:tgtEl>
                                        <p:attrNameLst>
                                          <p:attrName>ppt_w</p:attrName>
                                        </p:attrNameLst>
                                      </p:cBhvr>
                                      <p:tavLst>
                                        <p:tav tm="0">
                                          <p:val>
                                            <p:fltVal val="0"/>
                                          </p:val>
                                        </p:tav>
                                        <p:tav tm="100000">
                                          <p:val>
                                            <p:strVal val="#ppt_w"/>
                                          </p:val>
                                        </p:tav>
                                      </p:tavLst>
                                    </p:anim>
                                    <p:anim calcmode="lin" valueType="num">
                                      <p:cBhvr>
                                        <p:cTn id="275" dur="500" fill="hold"/>
                                        <p:tgtEl>
                                          <p:spTgt spid="58"/>
                                        </p:tgtEl>
                                        <p:attrNameLst>
                                          <p:attrName>ppt_h</p:attrName>
                                        </p:attrNameLst>
                                      </p:cBhvr>
                                      <p:tavLst>
                                        <p:tav tm="0">
                                          <p:val>
                                            <p:fltVal val="0"/>
                                          </p:val>
                                        </p:tav>
                                        <p:tav tm="100000">
                                          <p:val>
                                            <p:strVal val="#ppt_h"/>
                                          </p:val>
                                        </p:tav>
                                      </p:tavLst>
                                    </p:anim>
                                    <p:animEffect transition="in" filter="fade">
                                      <p:cBhvr>
                                        <p:cTn id="276" dur="500"/>
                                        <p:tgtEl>
                                          <p:spTgt spid="58"/>
                                        </p:tgtEl>
                                      </p:cBhvr>
                                    </p:animEffect>
                                  </p:childTnLst>
                                </p:cTn>
                              </p:par>
                              <p:par>
                                <p:cTn id="277" presetID="53" presetClass="entr" presetSubtype="16" fill="hold" grpId="0" nodeType="withEffect">
                                  <p:stCondLst>
                                    <p:cond delay="0"/>
                                  </p:stCondLst>
                                  <p:childTnLst>
                                    <p:set>
                                      <p:cBhvr>
                                        <p:cTn id="278" dur="1" fill="hold">
                                          <p:stCondLst>
                                            <p:cond delay="0"/>
                                          </p:stCondLst>
                                        </p:cTn>
                                        <p:tgtEl>
                                          <p:spTgt spid="59"/>
                                        </p:tgtEl>
                                        <p:attrNameLst>
                                          <p:attrName>style.visibility</p:attrName>
                                        </p:attrNameLst>
                                      </p:cBhvr>
                                      <p:to>
                                        <p:strVal val="visible"/>
                                      </p:to>
                                    </p:set>
                                    <p:anim calcmode="lin" valueType="num">
                                      <p:cBhvr>
                                        <p:cTn id="279" dur="500" fill="hold"/>
                                        <p:tgtEl>
                                          <p:spTgt spid="59"/>
                                        </p:tgtEl>
                                        <p:attrNameLst>
                                          <p:attrName>ppt_w</p:attrName>
                                        </p:attrNameLst>
                                      </p:cBhvr>
                                      <p:tavLst>
                                        <p:tav tm="0">
                                          <p:val>
                                            <p:fltVal val="0"/>
                                          </p:val>
                                        </p:tav>
                                        <p:tav tm="100000">
                                          <p:val>
                                            <p:strVal val="#ppt_w"/>
                                          </p:val>
                                        </p:tav>
                                      </p:tavLst>
                                    </p:anim>
                                    <p:anim calcmode="lin" valueType="num">
                                      <p:cBhvr>
                                        <p:cTn id="280" dur="500" fill="hold"/>
                                        <p:tgtEl>
                                          <p:spTgt spid="59"/>
                                        </p:tgtEl>
                                        <p:attrNameLst>
                                          <p:attrName>ppt_h</p:attrName>
                                        </p:attrNameLst>
                                      </p:cBhvr>
                                      <p:tavLst>
                                        <p:tav tm="0">
                                          <p:val>
                                            <p:fltVal val="0"/>
                                          </p:val>
                                        </p:tav>
                                        <p:tav tm="100000">
                                          <p:val>
                                            <p:strVal val="#ppt_h"/>
                                          </p:val>
                                        </p:tav>
                                      </p:tavLst>
                                    </p:anim>
                                    <p:animEffect transition="in" filter="fade">
                                      <p:cBhvr>
                                        <p:cTn id="281" dur="500"/>
                                        <p:tgtEl>
                                          <p:spTgt spid="59"/>
                                        </p:tgtEl>
                                      </p:cBhvr>
                                    </p:animEffect>
                                  </p:childTnLst>
                                </p:cTn>
                              </p:par>
                              <p:par>
                                <p:cTn id="282" presetID="53" presetClass="entr" presetSubtype="16" fill="hold" grpId="0" nodeType="withEffect">
                                  <p:stCondLst>
                                    <p:cond delay="0"/>
                                  </p:stCondLst>
                                  <p:childTnLst>
                                    <p:set>
                                      <p:cBhvr>
                                        <p:cTn id="283" dur="1" fill="hold">
                                          <p:stCondLst>
                                            <p:cond delay="0"/>
                                          </p:stCondLst>
                                        </p:cTn>
                                        <p:tgtEl>
                                          <p:spTgt spid="60"/>
                                        </p:tgtEl>
                                        <p:attrNameLst>
                                          <p:attrName>style.visibility</p:attrName>
                                        </p:attrNameLst>
                                      </p:cBhvr>
                                      <p:to>
                                        <p:strVal val="visible"/>
                                      </p:to>
                                    </p:set>
                                    <p:anim calcmode="lin" valueType="num">
                                      <p:cBhvr>
                                        <p:cTn id="284" dur="500" fill="hold"/>
                                        <p:tgtEl>
                                          <p:spTgt spid="60"/>
                                        </p:tgtEl>
                                        <p:attrNameLst>
                                          <p:attrName>ppt_w</p:attrName>
                                        </p:attrNameLst>
                                      </p:cBhvr>
                                      <p:tavLst>
                                        <p:tav tm="0">
                                          <p:val>
                                            <p:fltVal val="0"/>
                                          </p:val>
                                        </p:tav>
                                        <p:tav tm="100000">
                                          <p:val>
                                            <p:strVal val="#ppt_w"/>
                                          </p:val>
                                        </p:tav>
                                      </p:tavLst>
                                    </p:anim>
                                    <p:anim calcmode="lin" valueType="num">
                                      <p:cBhvr>
                                        <p:cTn id="285" dur="500" fill="hold"/>
                                        <p:tgtEl>
                                          <p:spTgt spid="60"/>
                                        </p:tgtEl>
                                        <p:attrNameLst>
                                          <p:attrName>ppt_h</p:attrName>
                                        </p:attrNameLst>
                                      </p:cBhvr>
                                      <p:tavLst>
                                        <p:tav tm="0">
                                          <p:val>
                                            <p:fltVal val="0"/>
                                          </p:val>
                                        </p:tav>
                                        <p:tav tm="100000">
                                          <p:val>
                                            <p:strVal val="#ppt_h"/>
                                          </p:val>
                                        </p:tav>
                                      </p:tavLst>
                                    </p:anim>
                                    <p:animEffect transition="in" filter="fade">
                                      <p:cBhvr>
                                        <p:cTn id="286" dur="500"/>
                                        <p:tgtEl>
                                          <p:spTgt spid="60"/>
                                        </p:tgtEl>
                                      </p:cBhvr>
                                    </p:animEffect>
                                  </p:childTnLst>
                                </p:cTn>
                              </p:par>
                              <p:par>
                                <p:cTn id="287" presetID="53" presetClass="entr" presetSubtype="16" fill="hold" grpId="0" nodeType="withEffect">
                                  <p:stCondLst>
                                    <p:cond delay="0"/>
                                  </p:stCondLst>
                                  <p:childTnLst>
                                    <p:set>
                                      <p:cBhvr>
                                        <p:cTn id="288" dur="1" fill="hold">
                                          <p:stCondLst>
                                            <p:cond delay="0"/>
                                          </p:stCondLst>
                                        </p:cTn>
                                        <p:tgtEl>
                                          <p:spTgt spid="61"/>
                                        </p:tgtEl>
                                        <p:attrNameLst>
                                          <p:attrName>style.visibility</p:attrName>
                                        </p:attrNameLst>
                                      </p:cBhvr>
                                      <p:to>
                                        <p:strVal val="visible"/>
                                      </p:to>
                                    </p:set>
                                    <p:anim calcmode="lin" valueType="num">
                                      <p:cBhvr>
                                        <p:cTn id="289" dur="500" fill="hold"/>
                                        <p:tgtEl>
                                          <p:spTgt spid="61"/>
                                        </p:tgtEl>
                                        <p:attrNameLst>
                                          <p:attrName>ppt_w</p:attrName>
                                        </p:attrNameLst>
                                      </p:cBhvr>
                                      <p:tavLst>
                                        <p:tav tm="0">
                                          <p:val>
                                            <p:fltVal val="0"/>
                                          </p:val>
                                        </p:tav>
                                        <p:tav tm="100000">
                                          <p:val>
                                            <p:strVal val="#ppt_w"/>
                                          </p:val>
                                        </p:tav>
                                      </p:tavLst>
                                    </p:anim>
                                    <p:anim calcmode="lin" valueType="num">
                                      <p:cBhvr>
                                        <p:cTn id="290" dur="500" fill="hold"/>
                                        <p:tgtEl>
                                          <p:spTgt spid="61"/>
                                        </p:tgtEl>
                                        <p:attrNameLst>
                                          <p:attrName>ppt_h</p:attrName>
                                        </p:attrNameLst>
                                      </p:cBhvr>
                                      <p:tavLst>
                                        <p:tav tm="0">
                                          <p:val>
                                            <p:fltVal val="0"/>
                                          </p:val>
                                        </p:tav>
                                        <p:tav tm="100000">
                                          <p:val>
                                            <p:strVal val="#ppt_h"/>
                                          </p:val>
                                        </p:tav>
                                      </p:tavLst>
                                    </p:anim>
                                    <p:animEffect transition="in" filter="fade">
                                      <p:cBhvr>
                                        <p:cTn id="291" dur="500"/>
                                        <p:tgtEl>
                                          <p:spTgt spid="61"/>
                                        </p:tgtEl>
                                      </p:cBhvr>
                                    </p:animEffect>
                                  </p:childTnLst>
                                </p:cTn>
                              </p:par>
                            </p:childTnLst>
                          </p:cTn>
                        </p:par>
                      </p:childTnLst>
                    </p:cTn>
                  </p:par>
                  <p:par>
                    <p:cTn id="292" fill="hold">
                      <p:stCondLst>
                        <p:cond delay="indefinite"/>
                      </p:stCondLst>
                      <p:childTnLst>
                        <p:par>
                          <p:cTn id="293" fill="hold">
                            <p:stCondLst>
                              <p:cond delay="0"/>
                            </p:stCondLst>
                            <p:childTnLst>
                              <p:par>
                                <p:cTn id="294" presetID="53" presetClass="entr" presetSubtype="16" fill="hold" grpId="0" nodeType="clickEffect">
                                  <p:stCondLst>
                                    <p:cond delay="0"/>
                                  </p:stCondLst>
                                  <p:childTnLst>
                                    <p:set>
                                      <p:cBhvr>
                                        <p:cTn id="295" dur="1" fill="hold">
                                          <p:stCondLst>
                                            <p:cond delay="0"/>
                                          </p:stCondLst>
                                        </p:cTn>
                                        <p:tgtEl>
                                          <p:spTgt spid="62"/>
                                        </p:tgtEl>
                                        <p:attrNameLst>
                                          <p:attrName>style.visibility</p:attrName>
                                        </p:attrNameLst>
                                      </p:cBhvr>
                                      <p:to>
                                        <p:strVal val="visible"/>
                                      </p:to>
                                    </p:set>
                                    <p:anim calcmode="lin" valueType="num">
                                      <p:cBhvr>
                                        <p:cTn id="296" dur="500" fill="hold"/>
                                        <p:tgtEl>
                                          <p:spTgt spid="62"/>
                                        </p:tgtEl>
                                        <p:attrNameLst>
                                          <p:attrName>ppt_w</p:attrName>
                                        </p:attrNameLst>
                                      </p:cBhvr>
                                      <p:tavLst>
                                        <p:tav tm="0">
                                          <p:val>
                                            <p:fltVal val="0"/>
                                          </p:val>
                                        </p:tav>
                                        <p:tav tm="100000">
                                          <p:val>
                                            <p:strVal val="#ppt_w"/>
                                          </p:val>
                                        </p:tav>
                                      </p:tavLst>
                                    </p:anim>
                                    <p:anim calcmode="lin" valueType="num">
                                      <p:cBhvr>
                                        <p:cTn id="297" dur="500" fill="hold"/>
                                        <p:tgtEl>
                                          <p:spTgt spid="62"/>
                                        </p:tgtEl>
                                        <p:attrNameLst>
                                          <p:attrName>ppt_h</p:attrName>
                                        </p:attrNameLst>
                                      </p:cBhvr>
                                      <p:tavLst>
                                        <p:tav tm="0">
                                          <p:val>
                                            <p:fltVal val="0"/>
                                          </p:val>
                                        </p:tav>
                                        <p:tav tm="100000">
                                          <p:val>
                                            <p:strVal val="#ppt_h"/>
                                          </p:val>
                                        </p:tav>
                                      </p:tavLst>
                                    </p:anim>
                                    <p:animEffect transition="in" filter="fade">
                                      <p:cBhvr>
                                        <p:cTn id="298" dur="500"/>
                                        <p:tgtEl>
                                          <p:spTgt spid="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6" grpId="0" animBg="1"/>
      <p:bldP spid="7" grpId="0" animBg="1"/>
      <p:bldP spid="8" grpId="0" animBg="1"/>
      <p:bldP spid="9" grpId="0" animBg="1"/>
      <p:bldP spid="10" grpId="0" animBg="1"/>
      <p:bldP spid="11" grpId="0" animBg="1"/>
      <p:bldP spid="12" grpId="0" animBg="1"/>
      <p:bldP spid="19" grpId="0" animBg="1"/>
      <p:bldP spid="20" grpId="0" animBg="1"/>
      <p:bldP spid="21" grpId="0" animBg="1"/>
      <p:bldP spid="22" grpId="0" animBg="1"/>
      <p:bldP spid="23" grpId="0" animBg="1"/>
      <p:bldP spid="24" grpId="0" animBg="1"/>
      <p:bldP spid="25" grpId="0" animBg="1"/>
      <p:bldP spid="32" grpId="0" animBg="1"/>
      <p:bldP spid="33" grpId="0" animBg="1"/>
      <p:bldP spid="34" grpId="0" animBg="1"/>
      <p:bldP spid="35" grpId="0" animBg="1"/>
      <p:bldP spid="36" grpId="0" animBg="1"/>
      <p:bldP spid="37" grpId="0" animBg="1"/>
      <p:bldP spid="38" grpId="0" animBg="1"/>
      <p:bldP spid="45" grpId="0" animBg="1"/>
      <p:bldP spid="46" grpId="0" animBg="1"/>
      <p:bldP spid="47" grpId="0" animBg="1"/>
      <p:bldP spid="48" grpId="0" animBg="1"/>
      <p:bldP spid="49" grpId="0" animBg="1"/>
      <p:bldP spid="50" grpId="0" animBg="1"/>
      <p:bldP spid="51" grpId="0" animBg="1"/>
      <p:bldP spid="58" grpId="0"/>
      <p:bldP spid="59" grpId="0"/>
      <p:bldP spid="60" grpId="0"/>
      <p:bldP spid="61" grpId="0"/>
      <p:bldP spid="62"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1E5277-6641-447F-3FE8-33A979A7C8BE}"/>
            </a:ext>
          </a:extLst>
        </p:cNvPr>
        <p:cNvGrpSpPr/>
        <p:nvPr/>
      </p:nvGrpSpPr>
      <p:grpSpPr>
        <a:xfrm>
          <a:off x="0" y="0"/>
          <a:ext cx="0" cy="0"/>
          <a:chOff x="0" y="0"/>
          <a:chExt cx="0" cy="0"/>
        </a:xfrm>
      </p:grpSpPr>
      <p:sp>
        <p:nvSpPr>
          <p:cNvPr id="22" name="Rectangle: Rounded Corners 21">
            <a:extLst>
              <a:ext uri="{FF2B5EF4-FFF2-40B4-BE49-F238E27FC236}">
                <a16:creationId xmlns:a16="http://schemas.microsoft.com/office/drawing/2014/main" id="{AA86F99B-FA61-82A5-8374-C816397FBEDC}"/>
              </a:ext>
            </a:extLst>
          </p:cNvPr>
          <p:cNvSpPr/>
          <p:nvPr/>
        </p:nvSpPr>
        <p:spPr>
          <a:xfrm>
            <a:off x="1191748" y="827677"/>
            <a:ext cx="3782812" cy="1979270"/>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5" name="Rectangle: Rounded Corners 24">
            <a:extLst>
              <a:ext uri="{FF2B5EF4-FFF2-40B4-BE49-F238E27FC236}">
                <a16:creationId xmlns:a16="http://schemas.microsoft.com/office/drawing/2014/main" id="{C78C2C7E-BE24-468F-742D-B6C70A7020EE}"/>
              </a:ext>
            </a:extLst>
          </p:cNvPr>
          <p:cNvSpPr/>
          <p:nvPr/>
        </p:nvSpPr>
        <p:spPr>
          <a:xfrm>
            <a:off x="1191748" y="4017646"/>
            <a:ext cx="3782812" cy="1979270"/>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49" name="Straight Arrow Connector 48">
            <a:extLst>
              <a:ext uri="{FF2B5EF4-FFF2-40B4-BE49-F238E27FC236}">
                <a16:creationId xmlns:a16="http://schemas.microsoft.com/office/drawing/2014/main" id="{B8E943FB-DDC4-0739-D3F7-EFF0B5D36960}"/>
              </a:ext>
            </a:extLst>
          </p:cNvPr>
          <p:cNvCxnSpPr>
            <a:cxnSpLocks/>
          </p:cNvCxnSpPr>
          <p:nvPr/>
        </p:nvCxnSpPr>
        <p:spPr>
          <a:xfrm>
            <a:off x="3071480" y="2971803"/>
            <a:ext cx="0" cy="848804"/>
          </a:xfrm>
          <a:prstGeom prst="straightConnector1">
            <a:avLst/>
          </a:prstGeom>
          <a:ln w="146050">
            <a:solidFill>
              <a:schemeClr val="bg1">
                <a:lumMod val="8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1" name="TextBox 50">
            <a:extLst>
              <a:ext uri="{FF2B5EF4-FFF2-40B4-BE49-F238E27FC236}">
                <a16:creationId xmlns:a16="http://schemas.microsoft.com/office/drawing/2014/main" id="{E5E59212-40CE-ED36-BABB-E497EF7AA53A}"/>
              </a:ext>
            </a:extLst>
          </p:cNvPr>
          <p:cNvSpPr txBox="1"/>
          <p:nvPr/>
        </p:nvSpPr>
        <p:spPr>
          <a:xfrm>
            <a:off x="5943603" y="385765"/>
            <a:ext cx="5369687" cy="1569660"/>
          </a:xfrm>
          <a:prstGeom prst="rect">
            <a:avLst/>
          </a:prstGeom>
          <a:noFill/>
        </p:spPr>
        <p:txBody>
          <a:bodyPr wrap="square" rtlCol="0">
            <a:spAutoFit/>
          </a:bodyPr>
          <a:lstStyle/>
          <a:p>
            <a:pPr marL="342900" indent="-342900">
              <a:buFont typeface="Arial" panose="020B0604020202020204" pitchFamily="34" charset="0"/>
              <a:buChar char="•"/>
            </a:pPr>
            <a:r>
              <a:rPr lang="hu-HU" sz="2400" dirty="0">
                <a:solidFill>
                  <a:schemeClr val="tx1">
                    <a:lumMod val="50000"/>
                    <a:lumOff val="50000"/>
                  </a:schemeClr>
                </a:solidFill>
              </a:rPr>
              <a:t>t</a:t>
            </a:r>
            <a:r>
              <a:rPr lang="en-GB" sz="2400" dirty="0">
                <a:solidFill>
                  <a:schemeClr val="tx1">
                    <a:lumMod val="50000"/>
                    <a:lumOff val="50000"/>
                  </a:schemeClr>
                </a:solidFill>
              </a:rPr>
              <a:t>he </a:t>
            </a:r>
            <a:r>
              <a:rPr lang="hu-HU" sz="2400" dirty="0">
                <a:solidFill>
                  <a:schemeClr val="tx1">
                    <a:lumMod val="50000"/>
                    <a:lumOff val="50000"/>
                  </a:schemeClr>
                </a:solidFill>
              </a:rPr>
              <a:t>r</a:t>
            </a:r>
            <a:r>
              <a:rPr lang="en-GB" sz="2400" dirty="0" err="1">
                <a:solidFill>
                  <a:schemeClr val="tx1">
                    <a:lumMod val="50000"/>
                    <a:lumOff val="50000"/>
                  </a:schemeClr>
                </a:solidFill>
              </a:rPr>
              <a:t>andom</a:t>
            </a:r>
            <a:r>
              <a:rPr lang="en-GB" sz="2400" dirty="0">
                <a:solidFill>
                  <a:schemeClr val="tx1">
                    <a:lumMod val="50000"/>
                    <a:lumOff val="50000"/>
                  </a:schemeClr>
                </a:solidFill>
              </a:rPr>
              <a:t> </a:t>
            </a:r>
            <a:r>
              <a:rPr lang="hu-HU" sz="2400" dirty="0">
                <a:solidFill>
                  <a:schemeClr val="tx1">
                    <a:lumMod val="50000"/>
                    <a:lumOff val="50000"/>
                  </a:schemeClr>
                </a:solidFill>
              </a:rPr>
              <a:t>f</a:t>
            </a:r>
            <a:r>
              <a:rPr lang="en-GB" sz="2400" dirty="0" err="1">
                <a:solidFill>
                  <a:schemeClr val="tx1">
                    <a:lumMod val="50000"/>
                    <a:lumOff val="50000"/>
                  </a:schemeClr>
                </a:solidFill>
              </a:rPr>
              <a:t>orest</a:t>
            </a:r>
            <a:r>
              <a:rPr lang="en-GB" sz="2400" dirty="0">
                <a:solidFill>
                  <a:schemeClr val="tx1">
                    <a:lumMod val="50000"/>
                    <a:lumOff val="50000"/>
                  </a:schemeClr>
                </a:solidFill>
              </a:rPr>
              <a:t> classifier is better than bagging because it </a:t>
            </a:r>
            <a:r>
              <a:rPr lang="en-GB" sz="2400" b="1" dirty="0">
                <a:solidFill>
                  <a:schemeClr val="tx1">
                    <a:lumMod val="50000"/>
                    <a:lumOff val="50000"/>
                  </a:schemeClr>
                </a:solidFill>
              </a:rPr>
              <a:t>decorrelates the individual decision trees </a:t>
            </a:r>
            <a:r>
              <a:rPr lang="en-GB" sz="2400" dirty="0">
                <a:solidFill>
                  <a:schemeClr val="tx1">
                    <a:lumMod val="50000"/>
                    <a:lumOff val="50000"/>
                  </a:schemeClr>
                </a:solidFill>
              </a:rPr>
              <a:t>that are </a:t>
            </a:r>
            <a:r>
              <a:rPr lang="en-GB" sz="2400" dirty="0" err="1">
                <a:solidFill>
                  <a:schemeClr val="tx1">
                    <a:lumMod val="50000"/>
                    <a:lumOff val="50000"/>
                  </a:schemeClr>
                </a:solidFill>
              </a:rPr>
              <a:t>constructe</a:t>
            </a:r>
            <a:r>
              <a:rPr lang="hu-HU" sz="2400" dirty="0">
                <a:solidFill>
                  <a:schemeClr val="tx1">
                    <a:lumMod val="50000"/>
                    <a:lumOff val="50000"/>
                  </a:schemeClr>
                </a:solidFill>
              </a:rPr>
              <a:t>d during the algorithm</a:t>
            </a:r>
            <a:endParaRPr lang="hu-HU" sz="2400" dirty="0">
              <a:solidFill>
                <a:schemeClr val="tx1">
                  <a:lumMod val="50000"/>
                  <a:lumOff val="50000"/>
                </a:schemeClr>
              </a:solidFill>
              <a:sym typeface="Wingdings" panose="05000000000000000000" pitchFamily="2" charset="2"/>
            </a:endParaRPr>
          </a:p>
        </p:txBody>
      </p:sp>
      <p:sp>
        <p:nvSpPr>
          <p:cNvPr id="52" name="TextBox 51">
            <a:extLst>
              <a:ext uri="{FF2B5EF4-FFF2-40B4-BE49-F238E27FC236}">
                <a16:creationId xmlns:a16="http://schemas.microsoft.com/office/drawing/2014/main" id="{02A9705E-0EC2-5A0D-D7F3-65A804FC601F}"/>
              </a:ext>
            </a:extLst>
          </p:cNvPr>
          <p:cNvSpPr txBox="1"/>
          <p:nvPr/>
        </p:nvSpPr>
        <p:spPr>
          <a:xfrm>
            <a:off x="5943601" y="2117360"/>
            <a:ext cx="5695788" cy="830997"/>
          </a:xfrm>
          <a:prstGeom prst="rect">
            <a:avLst/>
          </a:prstGeom>
          <a:noFill/>
        </p:spPr>
        <p:txBody>
          <a:bodyPr wrap="square" rtlCol="0">
            <a:spAutoFit/>
          </a:bodyPr>
          <a:lstStyle/>
          <a:p>
            <a:pPr marL="342900" indent="-342900">
              <a:buFont typeface="Arial" panose="020B0604020202020204" pitchFamily="34" charset="0"/>
              <a:buChar char="•"/>
            </a:pPr>
            <a:r>
              <a:rPr lang="hu-HU" sz="2400" dirty="0">
                <a:solidFill>
                  <a:schemeClr val="tx1">
                    <a:lumMod val="50000"/>
                    <a:lumOff val="50000"/>
                  </a:schemeClr>
                </a:solidFill>
              </a:rPr>
              <a:t>t</a:t>
            </a:r>
            <a:r>
              <a:rPr lang="en-GB" sz="2400" dirty="0">
                <a:solidFill>
                  <a:schemeClr val="tx1">
                    <a:lumMod val="50000"/>
                    <a:lumOff val="50000"/>
                  </a:schemeClr>
                </a:solidFill>
              </a:rPr>
              <a:t>his further </a:t>
            </a:r>
            <a:r>
              <a:rPr lang="en-GB" sz="2400" b="1" dirty="0">
                <a:solidFill>
                  <a:schemeClr val="tx1">
                    <a:lumMod val="50000"/>
                    <a:lumOff val="50000"/>
                  </a:schemeClr>
                </a:solidFill>
              </a:rPr>
              <a:t>reduces variance </a:t>
            </a:r>
            <a:r>
              <a:rPr lang="en-GB" sz="2400" dirty="0">
                <a:solidFill>
                  <a:schemeClr val="tx1">
                    <a:lumMod val="50000"/>
                    <a:lumOff val="50000"/>
                  </a:schemeClr>
                </a:solidFill>
              </a:rPr>
              <a:t>when averaging the trees</a:t>
            </a:r>
            <a:endParaRPr lang="hu-HU" sz="2400" dirty="0">
              <a:solidFill>
                <a:schemeClr val="tx1">
                  <a:lumMod val="50000"/>
                  <a:lumOff val="50000"/>
                </a:schemeClr>
              </a:solidFill>
            </a:endParaRPr>
          </a:p>
        </p:txBody>
      </p:sp>
      <p:sp>
        <p:nvSpPr>
          <p:cNvPr id="53" name="TextBox 52">
            <a:extLst>
              <a:ext uri="{FF2B5EF4-FFF2-40B4-BE49-F238E27FC236}">
                <a16:creationId xmlns:a16="http://schemas.microsoft.com/office/drawing/2014/main" id="{8F48A7DA-4F64-D778-EEE3-47FD72780175}"/>
              </a:ext>
            </a:extLst>
          </p:cNvPr>
          <p:cNvSpPr txBox="1"/>
          <p:nvPr/>
        </p:nvSpPr>
        <p:spPr>
          <a:xfrm>
            <a:off x="5943601" y="3110292"/>
            <a:ext cx="5802918" cy="1569660"/>
          </a:xfrm>
          <a:prstGeom prst="rect">
            <a:avLst/>
          </a:prstGeom>
          <a:noFill/>
        </p:spPr>
        <p:txBody>
          <a:bodyPr wrap="square" rtlCol="0">
            <a:spAutoFit/>
          </a:bodyPr>
          <a:lstStyle/>
          <a:p>
            <a:pPr marL="342900" indent="-342900">
              <a:buFont typeface="Arial" panose="020B0604020202020204" pitchFamily="34" charset="0"/>
              <a:buChar char="•"/>
            </a:pPr>
            <a:r>
              <a:rPr lang="en-GB" sz="2400" dirty="0">
                <a:solidFill>
                  <a:schemeClr val="tx1">
                    <a:lumMod val="50000"/>
                    <a:lumOff val="50000"/>
                  </a:schemeClr>
                </a:solidFill>
              </a:rPr>
              <a:t>we construct decision trees on the training data, but at each split in the tree, a </a:t>
            </a:r>
            <a:r>
              <a:rPr lang="en-GB" sz="2400" b="1" dirty="0">
                <a:solidFill>
                  <a:schemeClr val="tx1">
                    <a:lumMod val="50000"/>
                    <a:lumOff val="50000"/>
                  </a:schemeClr>
                </a:solidFill>
              </a:rPr>
              <a:t>random subset of features is selected </a:t>
            </a:r>
            <a:r>
              <a:rPr lang="en-GB" sz="2400" dirty="0">
                <a:solidFill>
                  <a:schemeClr val="tx1">
                    <a:lumMod val="50000"/>
                    <a:lumOff val="50000"/>
                  </a:schemeClr>
                </a:solidFill>
              </a:rPr>
              <a:t>from the full </a:t>
            </a:r>
            <a:r>
              <a:rPr lang="hu-HU" sz="2400" dirty="0">
                <a:solidFill>
                  <a:schemeClr val="tx1">
                    <a:lumMod val="50000"/>
                    <a:lumOff val="50000"/>
                  </a:schemeClr>
                </a:solidFill>
              </a:rPr>
              <a:t>dataset</a:t>
            </a:r>
          </a:p>
        </p:txBody>
      </p:sp>
      <p:sp>
        <p:nvSpPr>
          <p:cNvPr id="54" name="TextBox 53">
            <a:extLst>
              <a:ext uri="{FF2B5EF4-FFF2-40B4-BE49-F238E27FC236}">
                <a16:creationId xmlns:a16="http://schemas.microsoft.com/office/drawing/2014/main" id="{758D948D-31CD-6C92-0DA3-B6EE7BBA1DD2}"/>
              </a:ext>
            </a:extLst>
          </p:cNvPr>
          <p:cNvSpPr txBox="1"/>
          <p:nvPr/>
        </p:nvSpPr>
        <p:spPr>
          <a:xfrm>
            <a:off x="5943790" y="4841887"/>
            <a:ext cx="5802729" cy="1569660"/>
          </a:xfrm>
          <a:prstGeom prst="rect">
            <a:avLst/>
          </a:prstGeom>
          <a:noFill/>
        </p:spPr>
        <p:txBody>
          <a:bodyPr wrap="square" rtlCol="0">
            <a:spAutoFit/>
          </a:bodyPr>
          <a:lstStyle/>
          <a:p>
            <a:pPr marL="342900" indent="-342900">
              <a:buFont typeface="Arial" panose="020B0604020202020204" pitchFamily="34" charset="0"/>
              <a:buChar char="•"/>
            </a:pPr>
            <a:r>
              <a:rPr lang="hu-HU" sz="2400" dirty="0">
                <a:solidFill>
                  <a:schemeClr val="tx1">
                    <a:lumMod val="50000"/>
                    <a:lumOff val="50000"/>
                  </a:schemeClr>
                </a:solidFill>
              </a:rPr>
              <a:t>t</a:t>
            </a:r>
            <a:r>
              <a:rPr lang="en-GB" sz="2400" dirty="0">
                <a:solidFill>
                  <a:schemeClr val="tx1">
                    <a:lumMod val="50000"/>
                    <a:lumOff val="50000"/>
                  </a:schemeClr>
                </a:solidFill>
              </a:rPr>
              <a:t>he number of features considered at each split is typically approximately equal to the </a:t>
            </a:r>
            <a:r>
              <a:rPr lang="en-GB" sz="2400" b="1" dirty="0">
                <a:solidFill>
                  <a:schemeClr val="tx1">
                    <a:lumMod val="50000"/>
                    <a:lumOff val="50000"/>
                  </a:schemeClr>
                </a:solidFill>
              </a:rPr>
              <a:t>square root of the total number of features</a:t>
            </a:r>
            <a:r>
              <a:rPr lang="en-GB" sz="2400" dirty="0">
                <a:solidFill>
                  <a:schemeClr val="tx1">
                    <a:lumMod val="50000"/>
                    <a:lumOff val="50000"/>
                  </a:schemeClr>
                </a:solidFill>
              </a:rPr>
              <a:t> in classification tasks</a:t>
            </a:r>
            <a:endParaRPr lang="hu-HU" sz="2400" b="1" dirty="0">
              <a:solidFill>
                <a:schemeClr val="tx1">
                  <a:lumMod val="50000"/>
                  <a:lumOff val="50000"/>
                </a:schemeClr>
              </a:solidFill>
            </a:endParaRPr>
          </a:p>
        </p:txBody>
      </p:sp>
      <p:sp>
        <p:nvSpPr>
          <p:cNvPr id="2" name="TextBox 1">
            <a:extLst>
              <a:ext uri="{FF2B5EF4-FFF2-40B4-BE49-F238E27FC236}">
                <a16:creationId xmlns:a16="http://schemas.microsoft.com/office/drawing/2014/main" id="{30B3C7DD-FB47-5886-3859-822CD12785B7}"/>
              </a:ext>
            </a:extLst>
          </p:cNvPr>
          <p:cNvSpPr txBox="1"/>
          <p:nvPr/>
        </p:nvSpPr>
        <p:spPr>
          <a:xfrm>
            <a:off x="1113494" y="1211980"/>
            <a:ext cx="3939319" cy="1200329"/>
          </a:xfrm>
          <a:prstGeom prst="rect">
            <a:avLst/>
          </a:prstGeom>
          <a:noFill/>
        </p:spPr>
        <p:txBody>
          <a:bodyPr wrap="square" rtlCol="0">
            <a:spAutoFit/>
          </a:bodyPr>
          <a:lstStyle/>
          <a:p>
            <a:pPr algn="ctr"/>
            <a:r>
              <a:rPr lang="hu-HU" b="1" i="1" u="sng" dirty="0">
                <a:solidFill>
                  <a:schemeClr val="tx1">
                    <a:lumMod val="50000"/>
                    <a:lumOff val="50000"/>
                  </a:schemeClr>
                </a:solidFill>
              </a:rPr>
              <a:t>BAGGING</a:t>
            </a:r>
            <a:endParaRPr lang="hu-HU" i="1" dirty="0">
              <a:solidFill>
                <a:schemeClr val="tx1">
                  <a:lumMod val="50000"/>
                  <a:lumOff val="50000"/>
                </a:schemeClr>
              </a:solidFill>
            </a:endParaRPr>
          </a:p>
          <a:p>
            <a:pPr algn="ctr"/>
            <a:r>
              <a:rPr lang="hu-HU" i="1" dirty="0">
                <a:solidFill>
                  <a:schemeClr val="tx1">
                    <a:lumMod val="50000"/>
                    <a:lumOff val="50000"/>
                  </a:schemeClr>
                </a:solidFill>
              </a:rPr>
              <a:t>algorithm searches over all the </a:t>
            </a:r>
            <a:r>
              <a:rPr lang="hu-HU" b="1" i="1" dirty="0">
                <a:solidFill>
                  <a:schemeClr val="tx1">
                    <a:lumMod val="50000"/>
                    <a:lumOff val="50000"/>
                  </a:schemeClr>
                </a:solidFill>
              </a:rPr>
              <a:t>N</a:t>
            </a:r>
            <a:r>
              <a:rPr lang="hu-HU" i="1" dirty="0">
                <a:solidFill>
                  <a:schemeClr val="tx1">
                    <a:lumMod val="50000"/>
                    <a:lumOff val="50000"/>
                  </a:schemeClr>
                </a:solidFill>
              </a:rPr>
              <a:t> features to find the best feature that best splits the data at that node</a:t>
            </a:r>
            <a:endParaRPr lang="hu-HU" sz="1400" i="1" dirty="0">
              <a:solidFill>
                <a:schemeClr val="tx1">
                  <a:lumMod val="50000"/>
                  <a:lumOff val="50000"/>
                </a:schemeClr>
              </a:solidFill>
            </a:endParaRPr>
          </a:p>
        </p:txBody>
      </p:sp>
      <mc:AlternateContent xmlns:mc="http://schemas.openxmlformats.org/markup-compatibility/2006">
        <mc:Choice xmlns:a14="http://schemas.microsoft.com/office/drawing/2010/main" Requires="a14">
          <p:sp>
            <p:nvSpPr>
              <p:cNvPr id="3" name="TextBox 2">
                <a:extLst>
                  <a:ext uri="{FF2B5EF4-FFF2-40B4-BE49-F238E27FC236}">
                    <a16:creationId xmlns:a16="http://schemas.microsoft.com/office/drawing/2014/main" id="{A9160774-F0D0-BB37-05E3-2A1434A0EA91}"/>
                  </a:ext>
                </a:extLst>
              </p:cNvPr>
              <p:cNvSpPr txBox="1"/>
              <p:nvPr/>
            </p:nvSpPr>
            <p:spPr>
              <a:xfrm>
                <a:off x="1439969" y="4394068"/>
                <a:ext cx="3263021" cy="1226426"/>
              </a:xfrm>
              <a:prstGeom prst="rect">
                <a:avLst/>
              </a:prstGeom>
              <a:noFill/>
            </p:spPr>
            <p:txBody>
              <a:bodyPr wrap="square" rtlCol="0">
                <a:spAutoFit/>
              </a:bodyPr>
              <a:lstStyle/>
              <a:p>
                <a:pPr algn="ctr"/>
                <a:r>
                  <a:rPr lang="hu-HU" b="1" u="sng" dirty="0">
                    <a:solidFill>
                      <a:schemeClr val="tx1">
                        <a:lumMod val="50000"/>
                        <a:lumOff val="50000"/>
                      </a:schemeClr>
                    </a:solidFill>
                  </a:rPr>
                  <a:t>RANDOM FOREST CLASSIFIER</a:t>
                </a:r>
                <a:endParaRPr lang="hu-HU" dirty="0">
                  <a:solidFill>
                    <a:schemeClr val="tx1">
                      <a:lumMod val="50000"/>
                      <a:lumOff val="50000"/>
                    </a:schemeClr>
                  </a:solidFill>
                </a:endParaRPr>
              </a:p>
              <a:p>
                <a:pPr algn="ctr"/>
                <a:r>
                  <a:rPr lang="hu-HU" dirty="0">
                    <a:solidFill>
                      <a:schemeClr val="tx1">
                        <a:lumMod val="50000"/>
                        <a:lumOff val="50000"/>
                      </a:schemeClr>
                    </a:solidFill>
                  </a:rPr>
                  <a:t>algorithm searches over a random </a:t>
                </a:r>
                <a14:m>
                  <m:oMath xmlns:m="http://schemas.openxmlformats.org/officeDocument/2006/math">
                    <m:rad>
                      <m:radPr>
                        <m:degHide m:val="on"/>
                        <m:ctrlPr>
                          <a:rPr lang="hu-HU" b="1" i="1">
                            <a:solidFill>
                              <a:schemeClr val="tx1">
                                <a:lumMod val="50000"/>
                                <a:lumOff val="50000"/>
                              </a:schemeClr>
                            </a:solidFill>
                            <a:latin typeface="Cambria Math" panose="02040503050406030204" pitchFamily="18" charset="0"/>
                          </a:rPr>
                        </m:ctrlPr>
                      </m:radPr>
                      <m:deg/>
                      <m:e>
                        <m:r>
                          <a:rPr lang="hu-HU" b="1">
                            <a:solidFill>
                              <a:schemeClr val="tx1">
                                <a:lumMod val="50000"/>
                                <a:lumOff val="50000"/>
                              </a:schemeClr>
                            </a:solidFill>
                            <a:latin typeface="Cambria Math" panose="02040503050406030204" pitchFamily="18" charset="0"/>
                          </a:rPr>
                          <m:t>𝐍</m:t>
                        </m:r>
                      </m:e>
                    </m:rad>
                  </m:oMath>
                </a14:m>
                <a:r>
                  <a:rPr lang="hu-HU" dirty="0">
                    <a:solidFill>
                      <a:schemeClr val="tx1">
                        <a:lumMod val="50000"/>
                        <a:lumOff val="50000"/>
                      </a:schemeClr>
                    </a:solidFill>
                  </a:rPr>
                  <a:t> features to </a:t>
                </a:r>
              </a:p>
              <a:p>
                <a:pPr algn="ctr"/>
                <a:r>
                  <a:rPr lang="hu-HU" dirty="0">
                    <a:solidFill>
                      <a:schemeClr val="tx1">
                        <a:lumMod val="50000"/>
                        <a:lumOff val="50000"/>
                      </a:schemeClr>
                    </a:solidFill>
                  </a:rPr>
                  <a:t>find the best one</a:t>
                </a:r>
                <a:endParaRPr lang="hu-HU" sz="1400" b="1" dirty="0">
                  <a:solidFill>
                    <a:schemeClr val="tx1">
                      <a:lumMod val="50000"/>
                      <a:lumOff val="50000"/>
                    </a:schemeClr>
                  </a:solidFill>
                </a:endParaRPr>
              </a:p>
            </p:txBody>
          </p:sp>
        </mc:Choice>
        <mc:Fallback>
          <p:sp>
            <p:nvSpPr>
              <p:cNvPr id="3" name="TextBox 2">
                <a:extLst>
                  <a:ext uri="{FF2B5EF4-FFF2-40B4-BE49-F238E27FC236}">
                    <a16:creationId xmlns:a16="http://schemas.microsoft.com/office/drawing/2014/main" id="{A9160774-F0D0-BB37-05E3-2A1434A0EA91}"/>
                  </a:ext>
                </a:extLst>
              </p:cNvPr>
              <p:cNvSpPr txBox="1">
                <a:spLocks noRot="1" noChangeAspect="1" noMove="1" noResize="1" noEditPoints="1" noAdjustHandles="1" noChangeArrowheads="1" noChangeShapeType="1" noTextEdit="1"/>
              </p:cNvSpPr>
              <p:nvPr/>
            </p:nvSpPr>
            <p:spPr>
              <a:xfrm>
                <a:off x="1439969" y="4394068"/>
                <a:ext cx="3263021" cy="1226426"/>
              </a:xfrm>
              <a:prstGeom prst="rect">
                <a:avLst/>
              </a:prstGeom>
              <a:blipFill>
                <a:blip r:embed="rId2"/>
                <a:stretch>
                  <a:fillRect t="-2985" b="-6965"/>
                </a:stretch>
              </a:blipFill>
            </p:spPr>
            <p:txBody>
              <a:bodyPr/>
              <a:lstStyle/>
              <a:p>
                <a:r>
                  <a:rPr lang="en-GB">
                    <a:noFill/>
                  </a:rPr>
                  <a:t> </a:t>
                </a:r>
              </a:p>
            </p:txBody>
          </p:sp>
        </mc:Fallback>
      </mc:AlternateContent>
    </p:spTree>
    <p:extLst>
      <p:ext uri="{BB962C8B-B14F-4D97-AF65-F5344CB8AC3E}">
        <p14:creationId xmlns:p14="http://schemas.microsoft.com/office/powerpoint/2010/main" val="836400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51"/>
                                        </p:tgtEl>
                                        <p:attrNameLst>
                                          <p:attrName>style.visibility</p:attrName>
                                        </p:attrNameLst>
                                      </p:cBhvr>
                                      <p:to>
                                        <p:strVal val="visible"/>
                                      </p:to>
                                    </p:set>
                                    <p:anim calcmode="lin" valueType="num">
                                      <p:cBhvr>
                                        <p:cTn id="7" dur="500" fill="hold"/>
                                        <p:tgtEl>
                                          <p:spTgt spid="51"/>
                                        </p:tgtEl>
                                        <p:attrNameLst>
                                          <p:attrName>ppt_w</p:attrName>
                                        </p:attrNameLst>
                                      </p:cBhvr>
                                      <p:tavLst>
                                        <p:tav tm="0">
                                          <p:val>
                                            <p:fltVal val="0"/>
                                          </p:val>
                                        </p:tav>
                                        <p:tav tm="100000">
                                          <p:val>
                                            <p:strVal val="#ppt_w"/>
                                          </p:val>
                                        </p:tav>
                                      </p:tavLst>
                                    </p:anim>
                                    <p:anim calcmode="lin" valueType="num">
                                      <p:cBhvr>
                                        <p:cTn id="8" dur="500" fill="hold"/>
                                        <p:tgtEl>
                                          <p:spTgt spid="51"/>
                                        </p:tgtEl>
                                        <p:attrNameLst>
                                          <p:attrName>ppt_h</p:attrName>
                                        </p:attrNameLst>
                                      </p:cBhvr>
                                      <p:tavLst>
                                        <p:tav tm="0">
                                          <p:val>
                                            <p:fltVal val="0"/>
                                          </p:val>
                                        </p:tav>
                                        <p:tav tm="100000">
                                          <p:val>
                                            <p:strVal val="#ppt_h"/>
                                          </p:val>
                                        </p:tav>
                                      </p:tavLst>
                                    </p:anim>
                                    <p:animEffect transition="in" filter="fade">
                                      <p:cBhvr>
                                        <p:cTn id="9" dur="500"/>
                                        <p:tgtEl>
                                          <p:spTgt spid="51"/>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52"/>
                                        </p:tgtEl>
                                        <p:attrNameLst>
                                          <p:attrName>style.visibility</p:attrName>
                                        </p:attrNameLst>
                                      </p:cBhvr>
                                      <p:to>
                                        <p:strVal val="visible"/>
                                      </p:to>
                                    </p:set>
                                    <p:anim calcmode="lin" valueType="num">
                                      <p:cBhvr>
                                        <p:cTn id="14" dur="500" fill="hold"/>
                                        <p:tgtEl>
                                          <p:spTgt spid="52"/>
                                        </p:tgtEl>
                                        <p:attrNameLst>
                                          <p:attrName>ppt_w</p:attrName>
                                        </p:attrNameLst>
                                      </p:cBhvr>
                                      <p:tavLst>
                                        <p:tav tm="0">
                                          <p:val>
                                            <p:fltVal val="0"/>
                                          </p:val>
                                        </p:tav>
                                        <p:tav tm="100000">
                                          <p:val>
                                            <p:strVal val="#ppt_w"/>
                                          </p:val>
                                        </p:tav>
                                      </p:tavLst>
                                    </p:anim>
                                    <p:anim calcmode="lin" valueType="num">
                                      <p:cBhvr>
                                        <p:cTn id="15" dur="500" fill="hold"/>
                                        <p:tgtEl>
                                          <p:spTgt spid="52"/>
                                        </p:tgtEl>
                                        <p:attrNameLst>
                                          <p:attrName>ppt_h</p:attrName>
                                        </p:attrNameLst>
                                      </p:cBhvr>
                                      <p:tavLst>
                                        <p:tav tm="0">
                                          <p:val>
                                            <p:fltVal val="0"/>
                                          </p:val>
                                        </p:tav>
                                        <p:tav tm="100000">
                                          <p:val>
                                            <p:strVal val="#ppt_h"/>
                                          </p:val>
                                        </p:tav>
                                      </p:tavLst>
                                    </p:anim>
                                    <p:animEffect transition="in" filter="fade">
                                      <p:cBhvr>
                                        <p:cTn id="16" dur="500"/>
                                        <p:tgtEl>
                                          <p:spTgt spid="52"/>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53"/>
                                        </p:tgtEl>
                                        <p:attrNameLst>
                                          <p:attrName>style.visibility</p:attrName>
                                        </p:attrNameLst>
                                      </p:cBhvr>
                                      <p:to>
                                        <p:strVal val="visible"/>
                                      </p:to>
                                    </p:set>
                                    <p:anim calcmode="lin" valueType="num">
                                      <p:cBhvr>
                                        <p:cTn id="21" dur="500" fill="hold"/>
                                        <p:tgtEl>
                                          <p:spTgt spid="53"/>
                                        </p:tgtEl>
                                        <p:attrNameLst>
                                          <p:attrName>ppt_w</p:attrName>
                                        </p:attrNameLst>
                                      </p:cBhvr>
                                      <p:tavLst>
                                        <p:tav tm="0">
                                          <p:val>
                                            <p:fltVal val="0"/>
                                          </p:val>
                                        </p:tav>
                                        <p:tav tm="100000">
                                          <p:val>
                                            <p:strVal val="#ppt_w"/>
                                          </p:val>
                                        </p:tav>
                                      </p:tavLst>
                                    </p:anim>
                                    <p:anim calcmode="lin" valueType="num">
                                      <p:cBhvr>
                                        <p:cTn id="22" dur="500" fill="hold"/>
                                        <p:tgtEl>
                                          <p:spTgt spid="53"/>
                                        </p:tgtEl>
                                        <p:attrNameLst>
                                          <p:attrName>ppt_h</p:attrName>
                                        </p:attrNameLst>
                                      </p:cBhvr>
                                      <p:tavLst>
                                        <p:tav tm="0">
                                          <p:val>
                                            <p:fltVal val="0"/>
                                          </p:val>
                                        </p:tav>
                                        <p:tav tm="100000">
                                          <p:val>
                                            <p:strVal val="#ppt_h"/>
                                          </p:val>
                                        </p:tav>
                                      </p:tavLst>
                                    </p:anim>
                                    <p:animEffect transition="in" filter="fade">
                                      <p:cBhvr>
                                        <p:cTn id="23" dur="500"/>
                                        <p:tgtEl>
                                          <p:spTgt spid="53"/>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4"/>
                                        </p:tgtEl>
                                        <p:attrNameLst>
                                          <p:attrName>style.visibility</p:attrName>
                                        </p:attrNameLst>
                                      </p:cBhvr>
                                      <p:to>
                                        <p:strVal val="visible"/>
                                      </p:to>
                                    </p:set>
                                    <p:anim calcmode="lin" valueType="num">
                                      <p:cBhvr>
                                        <p:cTn id="28" dur="500" fill="hold"/>
                                        <p:tgtEl>
                                          <p:spTgt spid="54"/>
                                        </p:tgtEl>
                                        <p:attrNameLst>
                                          <p:attrName>ppt_w</p:attrName>
                                        </p:attrNameLst>
                                      </p:cBhvr>
                                      <p:tavLst>
                                        <p:tav tm="0">
                                          <p:val>
                                            <p:fltVal val="0"/>
                                          </p:val>
                                        </p:tav>
                                        <p:tav tm="100000">
                                          <p:val>
                                            <p:strVal val="#ppt_w"/>
                                          </p:val>
                                        </p:tav>
                                      </p:tavLst>
                                    </p:anim>
                                    <p:anim calcmode="lin" valueType="num">
                                      <p:cBhvr>
                                        <p:cTn id="29" dur="500" fill="hold"/>
                                        <p:tgtEl>
                                          <p:spTgt spid="54"/>
                                        </p:tgtEl>
                                        <p:attrNameLst>
                                          <p:attrName>ppt_h</p:attrName>
                                        </p:attrNameLst>
                                      </p:cBhvr>
                                      <p:tavLst>
                                        <p:tav tm="0">
                                          <p:val>
                                            <p:fltVal val="0"/>
                                          </p:val>
                                        </p:tav>
                                        <p:tav tm="100000">
                                          <p:val>
                                            <p:strVal val="#ppt_h"/>
                                          </p:val>
                                        </p:tav>
                                      </p:tavLst>
                                    </p:anim>
                                    <p:animEffect transition="in" filter="fade">
                                      <p:cBhvr>
                                        <p:cTn id="30" dur="500"/>
                                        <p:tgtEl>
                                          <p:spTgt spid="54"/>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22"/>
                                        </p:tgtEl>
                                        <p:attrNameLst>
                                          <p:attrName>style.visibility</p:attrName>
                                        </p:attrNameLst>
                                      </p:cBhvr>
                                      <p:to>
                                        <p:strVal val="visible"/>
                                      </p:to>
                                    </p:set>
                                    <p:anim calcmode="lin" valueType="num">
                                      <p:cBhvr>
                                        <p:cTn id="35" dur="500" fill="hold"/>
                                        <p:tgtEl>
                                          <p:spTgt spid="22"/>
                                        </p:tgtEl>
                                        <p:attrNameLst>
                                          <p:attrName>ppt_w</p:attrName>
                                        </p:attrNameLst>
                                      </p:cBhvr>
                                      <p:tavLst>
                                        <p:tav tm="0">
                                          <p:val>
                                            <p:fltVal val="0"/>
                                          </p:val>
                                        </p:tav>
                                        <p:tav tm="100000">
                                          <p:val>
                                            <p:strVal val="#ppt_w"/>
                                          </p:val>
                                        </p:tav>
                                      </p:tavLst>
                                    </p:anim>
                                    <p:anim calcmode="lin" valueType="num">
                                      <p:cBhvr>
                                        <p:cTn id="36" dur="500" fill="hold"/>
                                        <p:tgtEl>
                                          <p:spTgt spid="22"/>
                                        </p:tgtEl>
                                        <p:attrNameLst>
                                          <p:attrName>ppt_h</p:attrName>
                                        </p:attrNameLst>
                                      </p:cBhvr>
                                      <p:tavLst>
                                        <p:tav tm="0">
                                          <p:val>
                                            <p:fltVal val="0"/>
                                          </p:val>
                                        </p:tav>
                                        <p:tav tm="100000">
                                          <p:val>
                                            <p:strVal val="#ppt_h"/>
                                          </p:val>
                                        </p:tav>
                                      </p:tavLst>
                                    </p:anim>
                                    <p:animEffect transition="in" filter="fade">
                                      <p:cBhvr>
                                        <p:cTn id="37" dur="500"/>
                                        <p:tgtEl>
                                          <p:spTgt spid="22"/>
                                        </p:tgtEl>
                                      </p:cBhvr>
                                    </p:animEffect>
                                  </p:childTnLst>
                                </p:cTn>
                              </p:par>
                              <p:par>
                                <p:cTn id="38" presetID="53" presetClass="entr" presetSubtype="16" fill="hold" grpId="0" nodeType="withEffect">
                                  <p:stCondLst>
                                    <p:cond delay="0"/>
                                  </p:stCondLst>
                                  <p:childTnLst>
                                    <p:set>
                                      <p:cBhvr>
                                        <p:cTn id="39" dur="1" fill="hold">
                                          <p:stCondLst>
                                            <p:cond delay="0"/>
                                          </p:stCondLst>
                                        </p:cTn>
                                        <p:tgtEl>
                                          <p:spTgt spid="25"/>
                                        </p:tgtEl>
                                        <p:attrNameLst>
                                          <p:attrName>style.visibility</p:attrName>
                                        </p:attrNameLst>
                                      </p:cBhvr>
                                      <p:to>
                                        <p:strVal val="visible"/>
                                      </p:to>
                                    </p:set>
                                    <p:anim calcmode="lin" valueType="num">
                                      <p:cBhvr>
                                        <p:cTn id="40" dur="500" fill="hold"/>
                                        <p:tgtEl>
                                          <p:spTgt spid="25"/>
                                        </p:tgtEl>
                                        <p:attrNameLst>
                                          <p:attrName>ppt_w</p:attrName>
                                        </p:attrNameLst>
                                      </p:cBhvr>
                                      <p:tavLst>
                                        <p:tav tm="0">
                                          <p:val>
                                            <p:fltVal val="0"/>
                                          </p:val>
                                        </p:tav>
                                        <p:tav tm="100000">
                                          <p:val>
                                            <p:strVal val="#ppt_w"/>
                                          </p:val>
                                        </p:tav>
                                      </p:tavLst>
                                    </p:anim>
                                    <p:anim calcmode="lin" valueType="num">
                                      <p:cBhvr>
                                        <p:cTn id="41" dur="500" fill="hold"/>
                                        <p:tgtEl>
                                          <p:spTgt spid="25"/>
                                        </p:tgtEl>
                                        <p:attrNameLst>
                                          <p:attrName>ppt_h</p:attrName>
                                        </p:attrNameLst>
                                      </p:cBhvr>
                                      <p:tavLst>
                                        <p:tav tm="0">
                                          <p:val>
                                            <p:fltVal val="0"/>
                                          </p:val>
                                        </p:tav>
                                        <p:tav tm="100000">
                                          <p:val>
                                            <p:strVal val="#ppt_h"/>
                                          </p:val>
                                        </p:tav>
                                      </p:tavLst>
                                    </p:anim>
                                    <p:animEffect transition="in" filter="fade">
                                      <p:cBhvr>
                                        <p:cTn id="42" dur="500"/>
                                        <p:tgtEl>
                                          <p:spTgt spid="25"/>
                                        </p:tgtEl>
                                      </p:cBhvr>
                                    </p:animEffect>
                                  </p:childTnLst>
                                </p:cTn>
                              </p:par>
                              <p:par>
                                <p:cTn id="43" presetID="53" presetClass="entr" presetSubtype="16" fill="hold" nodeType="withEffect">
                                  <p:stCondLst>
                                    <p:cond delay="0"/>
                                  </p:stCondLst>
                                  <p:childTnLst>
                                    <p:set>
                                      <p:cBhvr>
                                        <p:cTn id="44" dur="1" fill="hold">
                                          <p:stCondLst>
                                            <p:cond delay="0"/>
                                          </p:stCondLst>
                                        </p:cTn>
                                        <p:tgtEl>
                                          <p:spTgt spid="49"/>
                                        </p:tgtEl>
                                        <p:attrNameLst>
                                          <p:attrName>style.visibility</p:attrName>
                                        </p:attrNameLst>
                                      </p:cBhvr>
                                      <p:to>
                                        <p:strVal val="visible"/>
                                      </p:to>
                                    </p:set>
                                    <p:anim calcmode="lin" valueType="num">
                                      <p:cBhvr>
                                        <p:cTn id="45" dur="500" fill="hold"/>
                                        <p:tgtEl>
                                          <p:spTgt spid="49"/>
                                        </p:tgtEl>
                                        <p:attrNameLst>
                                          <p:attrName>ppt_w</p:attrName>
                                        </p:attrNameLst>
                                      </p:cBhvr>
                                      <p:tavLst>
                                        <p:tav tm="0">
                                          <p:val>
                                            <p:fltVal val="0"/>
                                          </p:val>
                                        </p:tav>
                                        <p:tav tm="100000">
                                          <p:val>
                                            <p:strVal val="#ppt_w"/>
                                          </p:val>
                                        </p:tav>
                                      </p:tavLst>
                                    </p:anim>
                                    <p:anim calcmode="lin" valueType="num">
                                      <p:cBhvr>
                                        <p:cTn id="46" dur="500" fill="hold"/>
                                        <p:tgtEl>
                                          <p:spTgt spid="49"/>
                                        </p:tgtEl>
                                        <p:attrNameLst>
                                          <p:attrName>ppt_h</p:attrName>
                                        </p:attrNameLst>
                                      </p:cBhvr>
                                      <p:tavLst>
                                        <p:tav tm="0">
                                          <p:val>
                                            <p:fltVal val="0"/>
                                          </p:val>
                                        </p:tav>
                                        <p:tav tm="100000">
                                          <p:val>
                                            <p:strVal val="#ppt_h"/>
                                          </p:val>
                                        </p:tav>
                                      </p:tavLst>
                                    </p:anim>
                                    <p:animEffect transition="in" filter="fade">
                                      <p:cBhvr>
                                        <p:cTn id="47" dur="500"/>
                                        <p:tgtEl>
                                          <p:spTgt spid="49"/>
                                        </p:tgtEl>
                                      </p:cBhvr>
                                    </p:animEffect>
                                  </p:childTnLst>
                                </p:cTn>
                              </p:par>
                              <p:par>
                                <p:cTn id="48" presetID="53" presetClass="entr" presetSubtype="16" fill="hold" grpId="0" nodeType="withEffect">
                                  <p:stCondLst>
                                    <p:cond delay="0"/>
                                  </p:stCondLst>
                                  <p:childTnLst>
                                    <p:set>
                                      <p:cBhvr>
                                        <p:cTn id="49" dur="1" fill="hold">
                                          <p:stCondLst>
                                            <p:cond delay="0"/>
                                          </p:stCondLst>
                                        </p:cTn>
                                        <p:tgtEl>
                                          <p:spTgt spid="2"/>
                                        </p:tgtEl>
                                        <p:attrNameLst>
                                          <p:attrName>style.visibility</p:attrName>
                                        </p:attrNameLst>
                                      </p:cBhvr>
                                      <p:to>
                                        <p:strVal val="visible"/>
                                      </p:to>
                                    </p:set>
                                    <p:anim calcmode="lin" valueType="num">
                                      <p:cBhvr>
                                        <p:cTn id="50" dur="500" fill="hold"/>
                                        <p:tgtEl>
                                          <p:spTgt spid="2"/>
                                        </p:tgtEl>
                                        <p:attrNameLst>
                                          <p:attrName>ppt_w</p:attrName>
                                        </p:attrNameLst>
                                      </p:cBhvr>
                                      <p:tavLst>
                                        <p:tav tm="0">
                                          <p:val>
                                            <p:fltVal val="0"/>
                                          </p:val>
                                        </p:tav>
                                        <p:tav tm="100000">
                                          <p:val>
                                            <p:strVal val="#ppt_w"/>
                                          </p:val>
                                        </p:tav>
                                      </p:tavLst>
                                    </p:anim>
                                    <p:anim calcmode="lin" valueType="num">
                                      <p:cBhvr>
                                        <p:cTn id="51" dur="500" fill="hold"/>
                                        <p:tgtEl>
                                          <p:spTgt spid="2"/>
                                        </p:tgtEl>
                                        <p:attrNameLst>
                                          <p:attrName>ppt_h</p:attrName>
                                        </p:attrNameLst>
                                      </p:cBhvr>
                                      <p:tavLst>
                                        <p:tav tm="0">
                                          <p:val>
                                            <p:fltVal val="0"/>
                                          </p:val>
                                        </p:tav>
                                        <p:tav tm="100000">
                                          <p:val>
                                            <p:strVal val="#ppt_h"/>
                                          </p:val>
                                        </p:tav>
                                      </p:tavLst>
                                    </p:anim>
                                    <p:animEffect transition="in" filter="fade">
                                      <p:cBhvr>
                                        <p:cTn id="52" dur="500"/>
                                        <p:tgtEl>
                                          <p:spTgt spid="2"/>
                                        </p:tgtEl>
                                      </p:cBhvr>
                                    </p:animEffect>
                                  </p:childTnLst>
                                </p:cTn>
                              </p:par>
                              <p:par>
                                <p:cTn id="53" presetID="53" presetClass="entr" presetSubtype="16" fill="hold" grpId="0" nodeType="withEffect">
                                  <p:stCondLst>
                                    <p:cond delay="0"/>
                                  </p:stCondLst>
                                  <p:childTnLst>
                                    <p:set>
                                      <p:cBhvr>
                                        <p:cTn id="54" dur="1" fill="hold">
                                          <p:stCondLst>
                                            <p:cond delay="0"/>
                                          </p:stCondLst>
                                        </p:cTn>
                                        <p:tgtEl>
                                          <p:spTgt spid="3"/>
                                        </p:tgtEl>
                                        <p:attrNameLst>
                                          <p:attrName>style.visibility</p:attrName>
                                        </p:attrNameLst>
                                      </p:cBhvr>
                                      <p:to>
                                        <p:strVal val="visible"/>
                                      </p:to>
                                    </p:set>
                                    <p:anim calcmode="lin" valueType="num">
                                      <p:cBhvr>
                                        <p:cTn id="55" dur="500" fill="hold"/>
                                        <p:tgtEl>
                                          <p:spTgt spid="3"/>
                                        </p:tgtEl>
                                        <p:attrNameLst>
                                          <p:attrName>ppt_w</p:attrName>
                                        </p:attrNameLst>
                                      </p:cBhvr>
                                      <p:tavLst>
                                        <p:tav tm="0">
                                          <p:val>
                                            <p:fltVal val="0"/>
                                          </p:val>
                                        </p:tav>
                                        <p:tav tm="100000">
                                          <p:val>
                                            <p:strVal val="#ppt_w"/>
                                          </p:val>
                                        </p:tav>
                                      </p:tavLst>
                                    </p:anim>
                                    <p:anim calcmode="lin" valueType="num">
                                      <p:cBhvr>
                                        <p:cTn id="56" dur="500" fill="hold"/>
                                        <p:tgtEl>
                                          <p:spTgt spid="3"/>
                                        </p:tgtEl>
                                        <p:attrNameLst>
                                          <p:attrName>ppt_h</p:attrName>
                                        </p:attrNameLst>
                                      </p:cBhvr>
                                      <p:tavLst>
                                        <p:tav tm="0">
                                          <p:val>
                                            <p:fltVal val="0"/>
                                          </p:val>
                                        </p:tav>
                                        <p:tav tm="100000">
                                          <p:val>
                                            <p:strVal val="#ppt_h"/>
                                          </p:val>
                                        </p:tav>
                                      </p:tavLst>
                                    </p:anim>
                                    <p:animEffect transition="in" filter="fade">
                                      <p:cBhvr>
                                        <p:cTn id="5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5" grpId="0" animBg="1"/>
      <p:bldP spid="51" grpId="0"/>
      <p:bldP spid="52" grpId="0"/>
      <p:bldP spid="53" grpId="0"/>
      <p:bldP spid="54" grpId="0"/>
      <p:bldP spid="2" grpId="0"/>
      <p:bldP spid="3"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val 2"/>
          <p:cNvSpPr/>
          <p:nvPr/>
        </p:nvSpPr>
        <p:spPr>
          <a:xfrm>
            <a:off x="2187217" y="2258025"/>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lumMod val="50000"/>
                  <a:lumOff val="50000"/>
                </a:schemeClr>
              </a:solidFill>
            </a:endParaRPr>
          </a:p>
        </p:txBody>
      </p:sp>
      <p:sp>
        <p:nvSpPr>
          <p:cNvPr id="8" name="Oval 7"/>
          <p:cNvSpPr/>
          <p:nvPr/>
        </p:nvSpPr>
        <p:spPr>
          <a:xfrm>
            <a:off x="1565260" y="2583420"/>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9" name="Oval 8"/>
          <p:cNvSpPr/>
          <p:nvPr/>
        </p:nvSpPr>
        <p:spPr>
          <a:xfrm>
            <a:off x="2755628" y="2583420"/>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0" name="Oval 9"/>
          <p:cNvSpPr/>
          <p:nvPr/>
        </p:nvSpPr>
        <p:spPr>
          <a:xfrm>
            <a:off x="1305768"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1" name="Oval 10"/>
          <p:cNvSpPr/>
          <p:nvPr/>
        </p:nvSpPr>
        <p:spPr>
          <a:xfrm>
            <a:off x="1820633"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2" name="Oval 11"/>
          <p:cNvSpPr/>
          <p:nvPr/>
        </p:nvSpPr>
        <p:spPr>
          <a:xfrm>
            <a:off x="2479660" y="2941766"/>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13" name="Oval 12"/>
          <p:cNvSpPr/>
          <p:nvPr/>
        </p:nvSpPr>
        <p:spPr>
          <a:xfrm>
            <a:off x="2994525"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15" name="Straight Connector 14"/>
          <p:cNvCxnSpPr>
            <a:stCxn id="3" idx="3"/>
            <a:endCxn id="8" idx="0"/>
          </p:cNvCxnSpPr>
          <p:nvPr/>
        </p:nvCxnSpPr>
        <p:spPr>
          <a:xfrm flipH="1">
            <a:off x="1651757" y="2405685"/>
            <a:ext cx="560794" cy="17773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9" idx="0"/>
            <a:endCxn id="3" idx="5"/>
          </p:cNvCxnSpPr>
          <p:nvPr/>
        </p:nvCxnSpPr>
        <p:spPr>
          <a:xfrm flipH="1" flipV="1">
            <a:off x="2334877" y="2405685"/>
            <a:ext cx="507248" cy="17773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a:stCxn id="8" idx="3"/>
            <a:endCxn id="10" idx="0"/>
          </p:cNvCxnSpPr>
          <p:nvPr/>
        </p:nvCxnSpPr>
        <p:spPr>
          <a:xfrm flipH="1">
            <a:off x="1392265" y="2731080"/>
            <a:ext cx="198329"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p:cNvCxnSpPr>
            <a:stCxn id="11" idx="0"/>
            <a:endCxn id="8" idx="5"/>
          </p:cNvCxnSpPr>
          <p:nvPr/>
        </p:nvCxnSpPr>
        <p:spPr>
          <a:xfrm flipH="1" flipV="1">
            <a:off x="1712920" y="2731080"/>
            <a:ext cx="194210"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9" idx="3"/>
            <a:endCxn id="12" idx="0"/>
          </p:cNvCxnSpPr>
          <p:nvPr/>
        </p:nvCxnSpPr>
        <p:spPr>
          <a:xfrm flipH="1">
            <a:off x="2566157" y="2731080"/>
            <a:ext cx="214805"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3" idx="0"/>
            <a:endCxn id="9" idx="5"/>
          </p:cNvCxnSpPr>
          <p:nvPr/>
        </p:nvCxnSpPr>
        <p:spPr>
          <a:xfrm flipH="1" flipV="1">
            <a:off x="2903288" y="2731080"/>
            <a:ext cx="177734"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35" name="TextBox 34"/>
          <p:cNvSpPr txBox="1"/>
          <p:nvPr/>
        </p:nvSpPr>
        <p:spPr>
          <a:xfrm>
            <a:off x="5390176" y="1012028"/>
            <a:ext cx="1053750" cy="369332"/>
          </a:xfrm>
          <a:prstGeom prst="rect">
            <a:avLst/>
          </a:prstGeom>
          <a:noFill/>
        </p:spPr>
        <p:txBody>
          <a:bodyPr wrap="none" rtlCol="0">
            <a:spAutoFit/>
          </a:bodyPr>
          <a:lstStyle/>
          <a:p>
            <a:r>
              <a:rPr lang="hu-HU" b="1" dirty="0">
                <a:solidFill>
                  <a:schemeClr val="tx1">
                    <a:lumMod val="50000"/>
                    <a:lumOff val="50000"/>
                  </a:schemeClr>
                </a:solidFill>
              </a:rPr>
              <a:t>X</a:t>
            </a:r>
            <a:r>
              <a:rPr lang="hu-HU" dirty="0">
                <a:solidFill>
                  <a:schemeClr val="tx1">
                    <a:lumMod val="50000"/>
                    <a:lumOff val="50000"/>
                  </a:schemeClr>
                </a:solidFill>
              </a:rPr>
              <a:t> dataset</a:t>
            </a:r>
          </a:p>
        </p:txBody>
      </p:sp>
      <p:sp>
        <p:nvSpPr>
          <p:cNvPr id="36" name="Oval 35"/>
          <p:cNvSpPr/>
          <p:nvPr/>
        </p:nvSpPr>
        <p:spPr>
          <a:xfrm>
            <a:off x="4679785" y="2258025"/>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lumMod val="50000"/>
                  <a:lumOff val="50000"/>
                </a:schemeClr>
              </a:solidFill>
            </a:endParaRPr>
          </a:p>
        </p:txBody>
      </p:sp>
      <p:sp>
        <p:nvSpPr>
          <p:cNvPr id="37" name="Oval 36"/>
          <p:cNvSpPr/>
          <p:nvPr/>
        </p:nvSpPr>
        <p:spPr>
          <a:xfrm>
            <a:off x="4057828" y="2583420"/>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8" name="Oval 37"/>
          <p:cNvSpPr/>
          <p:nvPr/>
        </p:nvSpPr>
        <p:spPr>
          <a:xfrm>
            <a:off x="5248196" y="2583420"/>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39" name="Oval 38"/>
          <p:cNvSpPr/>
          <p:nvPr/>
        </p:nvSpPr>
        <p:spPr>
          <a:xfrm>
            <a:off x="3798336"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0" name="Oval 39"/>
          <p:cNvSpPr/>
          <p:nvPr/>
        </p:nvSpPr>
        <p:spPr>
          <a:xfrm>
            <a:off x="4313201"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1" name="Oval 40"/>
          <p:cNvSpPr/>
          <p:nvPr/>
        </p:nvSpPr>
        <p:spPr>
          <a:xfrm>
            <a:off x="4972228"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42" name="Oval 41"/>
          <p:cNvSpPr/>
          <p:nvPr/>
        </p:nvSpPr>
        <p:spPr>
          <a:xfrm>
            <a:off x="5487093" y="2941766"/>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43" name="Straight Connector 42"/>
          <p:cNvCxnSpPr>
            <a:stCxn id="36" idx="3"/>
            <a:endCxn id="37" idx="0"/>
          </p:cNvCxnSpPr>
          <p:nvPr/>
        </p:nvCxnSpPr>
        <p:spPr>
          <a:xfrm flipH="1">
            <a:off x="4144325" y="2405685"/>
            <a:ext cx="560794" cy="17773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4" name="Straight Connector 43"/>
          <p:cNvCxnSpPr>
            <a:stCxn id="38" idx="0"/>
            <a:endCxn id="36" idx="5"/>
          </p:cNvCxnSpPr>
          <p:nvPr/>
        </p:nvCxnSpPr>
        <p:spPr>
          <a:xfrm flipH="1" flipV="1">
            <a:off x="4827445" y="2405685"/>
            <a:ext cx="507248" cy="17773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p:cNvCxnSpPr>
            <a:stCxn id="37" idx="3"/>
            <a:endCxn id="39" idx="0"/>
          </p:cNvCxnSpPr>
          <p:nvPr/>
        </p:nvCxnSpPr>
        <p:spPr>
          <a:xfrm flipH="1">
            <a:off x="3884833" y="2731080"/>
            <a:ext cx="198329"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40" idx="0"/>
            <a:endCxn id="37" idx="5"/>
          </p:cNvCxnSpPr>
          <p:nvPr/>
        </p:nvCxnSpPr>
        <p:spPr>
          <a:xfrm flipH="1" flipV="1">
            <a:off x="4205488" y="2731080"/>
            <a:ext cx="194210"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38" idx="3"/>
            <a:endCxn id="41" idx="0"/>
          </p:cNvCxnSpPr>
          <p:nvPr/>
        </p:nvCxnSpPr>
        <p:spPr>
          <a:xfrm flipH="1">
            <a:off x="5058725" y="2731080"/>
            <a:ext cx="214805"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42" idx="0"/>
            <a:endCxn id="38" idx="5"/>
          </p:cNvCxnSpPr>
          <p:nvPr/>
        </p:nvCxnSpPr>
        <p:spPr>
          <a:xfrm flipH="1" flipV="1">
            <a:off x="5395856" y="2731080"/>
            <a:ext cx="177734"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49" name="Oval 48"/>
          <p:cNvSpPr/>
          <p:nvPr/>
        </p:nvSpPr>
        <p:spPr>
          <a:xfrm>
            <a:off x="7152381" y="2258025"/>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lumMod val="50000"/>
                  <a:lumOff val="50000"/>
                </a:schemeClr>
              </a:solidFill>
            </a:endParaRPr>
          </a:p>
        </p:txBody>
      </p:sp>
      <p:sp>
        <p:nvSpPr>
          <p:cNvPr id="50" name="Oval 49"/>
          <p:cNvSpPr/>
          <p:nvPr/>
        </p:nvSpPr>
        <p:spPr>
          <a:xfrm>
            <a:off x="6530424" y="2583420"/>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1" name="Oval 50"/>
          <p:cNvSpPr/>
          <p:nvPr/>
        </p:nvSpPr>
        <p:spPr>
          <a:xfrm>
            <a:off x="7720792" y="2583420"/>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2" name="Oval 51"/>
          <p:cNvSpPr/>
          <p:nvPr/>
        </p:nvSpPr>
        <p:spPr>
          <a:xfrm>
            <a:off x="6270932"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3" name="Oval 52"/>
          <p:cNvSpPr/>
          <p:nvPr/>
        </p:nvSpPr>
        <p:spPr>
          <a:xfrm>
            <a:off x="6785797" y="2941766"/>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4" name="Oval 53"/>
          <p:cNvSpPr/>
          <p:nvPr/>
        </p:nvSpPr>
        <p:spPr>
          <a:xfrm>
            <a:off x="7444824"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55" name="Oval 54"/>
          <p:cNvSpPr/>
          <p:nvPr/>
        </p:nvSpPr>
        <p:spPr>
          <a:xfrm>
            <a:off x="7959689"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56" name="Straight Connector 55"/>
          <p:cNvCxnSpPr>
            <a:stCxn id="49" idx="3"/>
            <a:endCxn id="50" idx="0"/>
          </p:cNvCxnSpPr>
          <p:nvPr/>
        </p:nvCxnSpPr>
        <p:spPr>
          <a:xfrm flipH="1">
            <a:off x="6616921" y="2405685"/>
            <a:ext cx="560794" cy="17773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7" name="Straight Connector 56"/>
          <p:cNvCxnSpPr>
            <a:stCxn id="51" idx="0"/>
            <a:endCxn id="49" idx="5"/>
          </p:cNvCxnSpPr>
          <p:nvPr/>
        </p:nvCxnSpPr>
        <p:spPr>
          <a:xfrm flipH="1" flipV="1">
            <a:off x="7300041" y="2405685"/>
            <a:ext cx="507248" cy="17773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p:cNvCxnSpPr>
            <a:stCxn id="50" idx="3"/>
            <a:endCxn id="52" idx="0"/>
          </p:cNvCxnSpPr>
          <p:nvPr/>
        </p:nvCxnSpPr>
        <p:spPr>
          <a:xfrm flipH="1">
            <a:off x="6357429" y="2731080"/>
            <a:ext cx="198329"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p:cNvCxnSpPr>
            <a:stCxn id="53" idx="0"/>
            <a:endCxn id="50" idx="5"/>
          </p:cNvCxnSpPr>
          <p:nvPr/>
        </p:nvCxnSpPr>
        <p:spPr>
          <a:xfrm flipH="1" flipV="1">
            <a:off x="6678084" y="2731080"/>
            <a:ext cx="194210"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p:cNvCxnSpPr>
            <a:stCxn id="51" idx="3"/>
            <a:endCxn id="54" idx="0"/>
          </p:cNvCxnSpPr>
          <p:nvPr/>
        </p:nvCxnSpPr>
        <p:spPr>
          <a:xfrm flipH="1">
            <a:off x="7531321" y="2731080"/>
            <a:ext cx="214805"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a:stCxn id="55" idx="0"/>
            <a:endCxn id="51" idx="5"/>
          </p:cNvCxnSpPr>
          <p:nvPr/>
        </p:nvCxnSpPr>
        <p:spPr>
          <a:xfrm flipH="1" flipV="1">
            <a:off x="7868452" y="2731080"/>
            <a:ext cx="177734"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62" name="Oval 61"/>
          <p:cNvSpPr/>
          <p:nvPr/>
        </p:nvSpPr>
        <p:spPr>
          <a:xfrm>
            <a:off x="9644949" y="2258025"/>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solidFill>
                <a:schemeClr val="tx1">
                  <a:lumMod val="50000"/>
                  <a:lumOff val="50000"/>
                </a:schemeClr>
              </a:solidFill>
            </a:endParaRPr>
          </a:p>
        </p:txBody>
      </p:sp>
      <p:sp>
        <p:nvSpPr>
          <p:cNvPr id="63" name="Oval 62"/>
          <p:cNvSpPr/>
          <p:nvPr/>
        </p:nvSpPr>
        <p:spPr>
          <a:xfrm>
            <a:off x="9022992" y="2583420"/>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4" name="Oval 63"/>
          <p:cNvSpPr/>
          <p:nvPr/>
        </p:nvSpPr>
        <p:spPr>
          <a:xfrm>
            <a:off x="10213360" y="2583420"/>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5" name="Oval 64"/>
          <p:cNvSpPr/>
          <p:nvPr/>
        </p:nvSpPr>
        <p:spPr>
          <a:xfrm>
            <a:off x="8763500"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6" name="Oval 65"/>
          <p:cNvSpPr/>
          <p:nvPr/>
        </p:nvSpPr>
        <p:spPr>
          <a:xfrm>
            <a:off x="9278365"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7" name="Oval 66"/>
          <p:cNvSpPr/>
          <p:nvPr/>
        </p:nvSpPr>
        <p:spPr>
          <a:xfrm>
            <a:off x="9937392" y="2941766"/>
            <a:ext cx="172994" cy="172994"/>
          </a:xfrm>
          <a:prstGeom prst="ellipse">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sp>
        <p:nvSpPr>
          <p:cNvPr id="68" name="Oval 67"/>
          <p:cNvSpPr/>
          <p:nvPr/>
        </p:nvSpPr>
        <p:spPr>
          <a:xfrm>
            <a:off x="10452257" y="2941766"/>
            <a:ext cx="172994" cy="172994"/>
          </a:xfrm>
          <a:prstGeom prst="ellipse">
            <a:avLst/>
          </a:prstGeom>
          <a:solidFill>
            <a:schemeClr val="accent4">
              <a:lumMod val="20000"/>
              <a:lumOff val="8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hu-HU"/>
          </a:p>
        </p:txBody>
      </p:sp>
      <p:cxnSp>
        <p:nvCxnSpPr>
          <p:cNvPr id="69" name="Straight Connector 68"/>
          <p:cNvCxnSpPr>
            <a:stCxn id="62" idx="3"/>
            <a:endCxn id="63" idx="0"/>
          </p:cNvCxnSpPr>
          <p:nvPr/>
        </p:nvCxnSpPr>
        <p:spPr>
          <a:xfrm flipH="1">
            <a:off x="9109489" y="2405685"/>
            <a:ext cx="560794" cy="17773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64" idx="0"/>
            <a:endCxn id="62" idx="5"/>
          </p:cNvCxnSpPr>
          <p:nvPr/>
        </p:nvCxnSpPr>
        <p:spPr>
          <a:xfrm flipH="1" flipV="1">
            <a:off x="9792609" y="2405685"/>
            <a:ext cx="507248" cy="177735"/>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a:stCxn id="63" idx="3"/>
            <a:endCxn id="65" idx="0"/>
          </p:cNvCxnSpPr>
          <p:nvPr/>
        </p:nvCxnSpPr>
        <p:spPr>
          <a:xfrm flipH="1">
            <a:off x="8849997" y="2731080"/>
            <a:ext cx="198329"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2" name="Straight Connector 71"/>
          <p:cNvCxnSpPr>
            <a:stCxn id="66" idx="0"/>
            <a:endCxn id="63" idx="5"/>
          </p:cNvCxnSpPr>
          <p:nvPr/>
        </p:nvCxnSpPr>
        <p:spPr>
          <a:xfrm flipH="1" flipV="1">
            <a:off x="9170652" y="2731080"/>
            <a:ext cx="194210"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3" name="Straight Connector 72"/>
          <p:cNvCxnSpPr>
            <a:stCxn id="64" idx="3"/>
            <a:endCxn id="67" idx="0"/>
          </p:cNvCxnSpPr>
          <p:nvPr/>
        </p:nvCxnSpPr>
        <p:spPr>
          <a:xfrm flipH="1">
            <a:off x="10023889" y="2731080"/>
            <a:ext cx="214805"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68" idx="0"/>
            <a:endCxn id="64" idx="5"/>
          </p:cNvCxnSpPr>
          <p:nvPr/>
        </p:nvCxnSpPr>
        <p:spPr>
          <a:xfrm flipH="1" flipV="1">
            <a:off x="10361020" y="2731080"/>
            <a:ext cx="177734" cy="210686"/>
          </a:xfrm>
          <a:prstGeom prst="line">
            <a:avLst/>
          </a:prstGeom>
          <a:ln w="952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75" name="TextBox 74"/>
          <p:cNvSpPr txBox="1"/>
          <p:nvPr/>
        </p:nvSpPr>
        <p:spPr>
          <a:xfrm>
            <a:off x="1801858" y="3266434"/>
            <a:ext cx="931665" cy="369332"/>
          </a:xfrm>
          <a:prstGeom prst="rect">
            <a:avLst/>
          </a:prstGeom>
          <a:noFill/>
        </p:spPr>
        <p:txBody>
          <a:bodyPr wrap="none" rtlCol="0">
            <a:spAutoFit/>
          </a:bodyPr>
          <a:lstStyle/>
          <a:p>
            <a:r>
              <a:rPr lang="hu-HU" b="1" i="1" dirty="0">
                <a:solidFill>
                  <a:schemeClr val="accent5">
                    <a:lumMod val="60000"/>
                    <a:lumOff val="40000"/>
                  </a:schemeClr>
                </a:solidFill>
              </a:rPr>
              <a:t>TREE #1</a:t>
            </a:r>
          </a:p>
        </p:txBody>
      </p:sp>
      <p:sp>
        <p:nvSpPr>
          <p:cNvPr id="76" name="TextBox 75"/>
          <p:cNvSpPr txBox="1"/>
          <p:nvPr/>
        </p:nvSpPr>
        <p:spPr>
          <a:xfrm>
            <a:off x="4302593" y="3263747"/>
            <a:ext cx="931665" cy="369332"/>
          </a:xfrm>
          <a:prstGeom prst="rect">
            <a:avLst/>
          </a:prstGeom>
          <a:noFill/>
        </p:spPr>
        <p:txBody>
          <a:bodyPr wrap="none" rtlCol="0">
            <a:spAutoFit/>
          </a:bodyPr>
          <a:lstStyle/>
          <a:p>
            <a:r>
              <a:rPr lang="hu-HU" b="1" i="1" dirty="0">
                <a:solidFill>
                  <a:schemeClr val="accent5">
                    <a:lumMod val="60000"/>
                    <a:lumOff val="40000"/>
                  </a:schemeClr>
                </a:solidFill>
              </a:rPr>
              <a:t>TREE #2</a:t>
            </a:r>
          </a:p>
        </p:txBody>
      </p:sp>
      <p:sp>
        <p:nvSpPr>
          <p:cNvPr id="77" name="TextBox 76"/>
          <p:cNvSpPr txBox="1"/>
          <p:nvPr/>
        </p:nvSpPr>
        <p:spPr>
          <a:xfrm>
            <a:off x="6773045" y="3263747"/>
            <a:ext cx="931665" cy="369332"/>
          </a:xfrm>
          <a:prstGeom prst="rect">
            <a:avLst/>
          </a:prstGeom>
          <a:noFill/>
        </p:spPr>
        <p:txBody>
          <a:bodyPr wrap="none" rtlCol="0">
            <a:spAutoFit/>
          </a:bodyPr>
          <a:lstStyle/>
          <a:p>
            <a:r>
              <a:rPr lang="hu-HU" b="1" i="1" dirty="0">
                <a:solidFill>
                  <a:schemeClr val="accent5">
                    <a:lumMod val="60000"/>
                    <a:lumOff val="40000"/>
                  </a:schemeClr>
                </a:solidFill>
              </a:rPr>
              <a:t>TREE #3</a:t>
            </a:r>
          </a:p>
        </p:txBody>
      </p:sp>
      <p:sp>
        <p:nvSpPr>
          <p:cNvPr id="78" name="TextBox 77"/>
          <p:cNvSpPr txBox="1"/>
          <p:nvPr/>
        </p:nvSpPr>
        <p:spPr>
          <a:xfrm>
            <a:off x="9265613" y="3263747"/>
            <a:ext cx="931665" cy="369332"/>
          </a:xfrm>
          <a:prstGeom prst="rect">
            <a:avLst/>
          </a:prstGeom>
          <a:noFill/>
        </p:spPr>
        <p:txBody>
          <a:bodyPr wrap="none" rtlCol="0">
            <a:spAutoFit/>
          </a:bodyPr>
          <a:lstStyle/>
          <a:p>
            <a:r>
              <a:rPr lang="hu-HU" b="1" i="1" dirty="0">
                <a:solidFill>
                  <a:schemeClr val="accent5">
                    <a:lumMod val="60000"/>
                    <a:lumOff val="40000"/>
                  </a:schemeClr>
                </a:solidFill>
              </a:rPr>
              <a:t>TREE #4</a:t>
            </a:r>
          </a:p>
        </p:txBody>
      </p:sp>
      <p:cxnSp>
        <p:nvCxnSpPr>
          <p:cNvPr id="80" name="Straight Arrow Connector 79"/>
          <p:cNvCxnSpPr>
            <a:stCxn id="35" idx="2"/>
          </p:cNvCxnSpPr>
          <p:nvPr/>
        </p:nvCxnSpPr>
        <p:spPr>
          <a:xfrm flipH="1">
            <a:off x="4083162" y="1381360"/>
            <a:ext cx="1833889" cy="279755"/>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p:cNvCxnSpPr>
            <a:stCxn id="35" idx="2"/>
          </p:cNvCxnSpPr>
          <p:nvPr/>
        </p:nvCxnSpPr>
        <p:spPr>
          <a:xfrm flipH="1">
            <a:off x="5334693" y="1381360"/>
            <a:ext cx="582358" cy="391836"/>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35" idx="2"/>
          </p:cNvCxnSpPr>
          <p:nvPr/>
        </p:nvCxnSpPr>
        <p:spPr>
          <a:xfrm>
            <a:off x="5917051" y="1381360"/>
            <a:ext cx="609600" cy="326884"/>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p:cNvCxnSpPr>
            <a:stCxn id="35" idx="2"/>
          </p:cNvCxnSpPr>
          <p:nvPr/>
        </p:nvCxnSpPr>
        <p:spPr>
          <a:xfrm>
            <a:off x="5917051" y="1381360"/>
            <a:ext cx="2040268" cy="280149"/>
          </a:xfrm>
          <a:prstGeom prst="straightConnector1">
            <a:avLst/>
          </a:prstGeom>
          <a:ln w="1905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2" name="TextBox 91"/>
          <p:cNvSpPr txBox="1"/>
          <p:nvPr/>
        </p:nvSpPr>
        <p:spPr>
          <a:xfrm>
            <a:off x="1684780" y="1843234"/>
            <a:ext cx="1229119" cy="369332"/>
          </a:xfrm>
          <a:prstGeom prst="rect">
            <a:avLst/>
          </a:prstGeom>
          <a:noFill/>
        </p:spPr>
        <p:txBody>
          <a:bodyPr wrap="none" rtlCol="0">
            <a:spAutoFit/>
          </a:bodyPr>
          <a:lstStyle/>
          <a:p>
            <a:r>
              <a:rPr lang="hu-HU" b="1" dirty="0">
                <a:solidFill>
                  <a:schemeClr val="tx1">
                    <a:lumMod val="50000"/>
                    <a:lumOff val="50000"/>
                  </a:schemeClr>
                </a:solidFill>
              </a:rPr>
              <a:t>N  features</a:t>
            </a:r>
          </a:p>
        </p:txBody>
      </p:sp>
      <p:sp>
        <p:nvSpPr>
          <p:cNvPr id="93" name="TextBox 92"/>
          <p:cNvSpPr txBox="1"/>
          <p:nvPr/>
        </p:nvSpPr>
        <p:spPr>
          <a:xfrm>
            <a:off x="1821794" y="1983276"/>
            <a:ext cx="263214" cy="276999"/>
          </a:xfrm>
          <a:prstGeom prst="rect">
            <a:avLst/>
          </a:prstGeom>
          <a:noFill/>
        </p:spPr>
        <p:txBody>
          <a:bodyPr wrap="none" rtlCol="0">
            <a:spAutoFit/>
          </a:bodyPr>
          <a:lstStyle/>
          <a:p>
            <a:r>
              <a:rPr lang="hu-HU" sz="1200" b="1" dirty="0">
                <a:solidFill>
                  <a:schemeClr val="tx1">
                    <a:lumMod val="50000"/>
                    <a:lumOff val="50000"/>
                  </a:schemeClr>
                </a:solidFill>
              </a:rPr>
              <a:t>1</a:t>
            </a:r>
          </a:p>
        </p:txBody>
      </p:sp>
      <p:sp>
        <p:nvSpPr>
          <p:cNvPr id="94" name="TextBox 93"/>
          <p:cNvSpPr txBox="1"/>
          <p:nvPr/>
        </p:nvSpPr>
        <p:spPr>
          <a:xfrm>
            <a:off x="4209055" y="1838850"/>
            <a:ext cx="1229119" cy="369332"/>
          </a:xfrm>
          <a:prstGeom prst="rect">
            <a:avLst/>
          </a:prstGeom>
          <a:noFill/>
        </p:spPr>
        <p:txBody>
          <a:bodyPr wrap="none" rtlCol="0">
            <a:spAutoFit/>
          </a:bodyPr>
          <a:lstStyle/>
          <a:p>
            <a:r>
              <a:rPr lang="hu-HU" b="1" dirty="0">
                <a:solidFill>
                  <a:schemeClr val="tx1">
                    <a:lumMod val="50000"/>
                    <a:lumOff val="50000"/>
                  </a:schemeClr>
                </a:solidFill>
              </a:rPr>
              <a:t>N  features</a:t>
            </a:r>
          </a:p>
        </p:txBody>
      </p:sp>
      <p:sp>
        <p:nvSpPr>
          <p:cNvPr id="95" name="TextBox 94"/>
          <p:cNvSpPr txBox="1"/>
          <p:nvPr/>
        </p:nvSpPr>
        <p:spPr>
          <a:xfrm>
            <a:off x="4346069" y="1978892"/>
            <a:ext cx="263214" cy="276999"/>
          </a:xfrm>
          <a:prstGeom prst="rect">
            <a:avLst/>
          </a:prstGeom>
          <a:noFill/>
        </p:spPr>
        <p:txBody>
          <a:bodyPr wrap="none" rtlCol="0">
            <a:spAutoFit/>
          </a:bodyPr>
          <a:lstStyle/>
          <a:p>
            <a:r>
              <a:rPr lang="hu-HU" sz="1200" b="1" dirty="0">
                <a:solidFill>
                  <a:schemeClr val="tx1">
                    <a:lumMod val="50000"/>
                    <a:lumOff val="50000"/>
                  </a:schemeClr>
                </a:solidFill>
              </a:rPr>
              <a:t>2</a:t>
            </a:r>
          </a:p>
        </p:txBody>
      </p:sp>
      <p:sp>
        <p:nvSpPr>
          <p:cNvPr id="96" name="TextBox 95"/>
          <p:cNvSpPr txBox="1"/>
          <p:nvPr/>
        </p:nvSpPr>
        <p:spPr>
          <a:xfrm>
            <a:off x="6621732" y="1845490"/>
            <a:ext cx="1229119" cy="369332"/>
          </a:xfrm>
          <a:prstGeom prst="rect">
            <a:avLst/>
          </a:prstGeom>
          <a:noFill/>
        </p:spPr>
        <p:txBody>
          <a:bodyPr wrap="none" rtlCol="0">
            <a:spAutoFit/>
          </a:bodyPr>
          <a:lstStyle/>
          <a:p>
            <a:r>
              <a:rPr lang="hu-HU" b="1" dirty="0">
                <a:solidFill>
                  <a:schemeClr val="tx1">
                    <a:lumMod val="50000"/>
                    <a:lumOff val="50000"/>
                  </a:schemeClr>
                </a:solidFill>
              </a:rPr>
              <a:t>N  features</a:t>
            </a:r>
          </a:p>
        </p:txBody>
      </p:sp>
      <p:sp>
        <p:nvSpPr>
          <p:cNvPr id="97" name="TextBox 96"/>
          <p:cNvSpPr txBox="1"/>
          <p:nvPr/>
        </p:nvSpPr>
        <p:spPr>
          <a:xfrm>
            <a:off x="6758746" y="1985532"/>
            <a:ext cx="263214" cy="276999"/>
          </a:xfrm>
          <a:prstGeom prst="rect">
            <a:avLst/>
          </a:prstGeom>
          <a:noFill/>
        </p:spPr>
        <p:txBody>
          <a:bodyPr wrap="none" rtlCol="0">
            <a:spAutoFit/>
          </a:bodyPr>
          <a:lstStyle/>
          <a:p>
            <a:r>
              <a:rPr lang="hu-HU" sz="1200" b="1" dirty="0">
                <a:solidFill>
                  <a:schemeClr val="tx1">
                    <a:lumMod val="50000"/>
                    <a:lumOff val="50000"/>
                  </a:schemeClr>
                </a:solidFill>
              </a:rPr>
              <a:t>3</a:t>
            </a:r>
          </a:p>
        </p:txBody>
      </p:sp>
      <p:sp>
        <p:nvSpPr>
          <p:cNvPr id="98" name="TextBox 97"/>
          <p:cNvSpPr txBox="1"/>
          <p:nvPr/>
        </p:nvSpPr>
        <p:spPr>
          <a:xfrm>
            <a:off x="9195986" y="1845490"/>
            <a:ext cx="1229119" cy="369332"/>
          </a:xfrm>
          <a:prstGeom prst="rect">
            <a:avLst/>
          </a:prstGeom>
          <a:noFill/>
        </p:spPr>
        <p:txBody>
          <a:bodyPr wrap="none" rtlCol="0">
            <a:spAutoFit/>
          </a:bodyPr>
          <a:lstStyle/>
          <a:p>
            <a:r>
              <a:rPr lang="hu-HU" b="1" dirty="0">
                <a:solidFill>
                  <a:schemeClr val="tx1">
                    <a:lumMod val="50000"/>
                    <a:lumOff val="50000"/>
                  </a:schemeClr>
                </a:solidFill>
              </a:rPr>
              <a:t>N  features</a:t>
            </a:r>
          </a:p>
        </p:txBody>
      </p:sp>
      <p:sp>
        <p:nvSpPr>
          <p:cNvPr id="99" name="TextBox 98"/>
          <p:cNvSpPr txBox="1"/>
          <p:nvPr/>
        </p:nvSpPr>
        <p:spPr>
          <a:xfrm>
            <a:off x="9333000" y="1985532"/>
            <a:ext cx="263214" cy="276999"/>
          </a:xfrm>
          <a:prstGeom prst="rect">
            <a:avLst/>
          </a:prstGeom>
          <a:noFill/>
        </p:spPr>
        <p:txBody>
          <a:bodyPr wrap="none" rtlCol="0">
            <a:spAutoFit/>
          </a:bodyPr>
          <a:lstStyle/>
          <a:p>
            <a:r>
              <a:rPr lang="hu-HU" sz="1200" b="1" dirty="0">
                <a:solidFill>
                  <a:schemeClr val="tx1">
                    <a:lumMod val="50000"/>
                    <a:lumOff val="50000"/>
                  </a:schemeClr>
                </a:solidFill>
              </a:rPr>
              <a:t>4</a:t>
            </a:r>
          </a:p>
        </p:txBody>
      </p:sp>
      <p:cxnSp>
        <p:nvCxnSpPr>
          <p:cNvPr id="105" name="Straight Arrow Connector 104"/>
          <p:cNvCxnSpPr/>
          <p:nvPr/>
        </p:nvCxnSpPr>
        <p:spPr>
          <a:xfrm>
            <a:off x="2229026" y="3633079"/>
            <a:ext cx="0" cy="35422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Straight Arrow Connector 105"/>
          <p:cNvCxnSpPr/>
          <p:nvPr/>
        </p:nvCxnSpPr>
        <p:spPr>
          <a:xfrm>
            <a:off x="4746999" y="3633079"/>
            <a:ext cx="0" cy="35422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p:nvPr/>
        </p:nvCxnSpPr>
        <p:spPr>
          <a:xfrm>
            <a:off x="7177715" y="3633079"/>
            <a:ext cx="0" cy="35422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a:off x="9676960" y="3633079"/>
            <a:ext cx="0" cy="354227"/>
          </a:xfrm>
          <a:prstGeom prst="straightConnector1">
            <a:avLst/>
          </a:prstGeom>
          <a:ln w="381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TextBox 108"/>
          <p:cNvSpPr txBox="1"/>
          <p:nvPr/>
        </p:nvSpPr>
        <p:spPr>
          <a:xfrm>
            <a:off x="1801521" y="4003206"/>
            <a:ext cx="954107" cy="369332"/>
          </a:xfrm>
          <a:prstGeom prst="rect">
            <a:avLst/>
          </a:prstGeom>
          <a:noFill/>
        </p:spPr>
        <p:txBody>
          <a:bodyPr wrap="none" rtlCol="0">
            <a:spAutoFit/>
          </a:bodyPr>
          <a:lstStyle/>
          <a:p>
            <a:r>
              <a:rPr lang="hu-HU" b="1" i="1" dirty="0">
                <a:solidFill>
                  <a:srgbClr val="FF9999"/>
                </a:solidFill>
              </a:rPr>
              <a:t>CLASS C</a:t>
            </a:r>
          </a:p>
        </p:txBody>
      </p:sp>
      <p:sp>
        <p:nvSpPr>
          <p:cNvPr id="110" name="TextBox 109"/>
          <p:cNvSpPr txBox="1"/>
          <p:nvPr/>
        </p:nvSpPr>
        <p:spPr>
          <a:xfrm>
            <a:off x="4236804" y="4005357"/>
            <a:ext cx="954107" cy="369332"/>
          </a:xfrm>
          <a:prstGeom prst="rect">
            <a:avLst/>
          </a:prstGeom>
          <a:noFill/>
        </p:spPr>
        <p:txBody>
          <a:bodyPr wrap="none" rtlCol="0">
            <a:spAutoFit/>
          </a:bodyPr>
          <a:lstStyle/>
          <a:p>
            <a:r>
              <a:rPr lang="hu-HU" b="1" i="1" dirty="0">
                <a:solidFill>
                  <a:srgbClr val="FF9999"/>
                </a:solidFill>
              </a:rPr>
              <a:t>CLASS D</a:t>
            </a:r>
          </a:p>
        </p:txBody>
      </p:sp>
      <p:sp>
        <p:nvSpPr>
          <p:cNvPr id="111" name="TextBox 110"/>
          <p:cNvSpPr txBox="1"/>
          <p:nvPr/>
        </p:nvSpPr>
        <p:spPr>
          <a:xfrm>
            <a:off x="6703418" y="4003206"/>
            <a:ext cx="954107" cy="369332"/>
          </a:xfrm>
          <a:prstGeom prst="rect">
            <a:avLst/>
          </a:prstGeom>
          <a:noFill/>
        </p:spPr>
        <p:txBody>
          <a:bodyPr wrap="none" rtlCol="0">
            <a:spAutoFit/>
          </a:bodyPr>
          <a:lstStyle/>
          <a:p>
            <a:r>
              <a:rPr lang="hu-HU" b="1" i="1" dirty="0">
                <a:solidFill>
                  <a:srgbClr val="FF9999"/>
                </a:solidFill>
              </a:rPr>
              <a:t>CLASS B</a:t>
            </a:r>
          </a:p>
        </p:txBody>
      </p:sp>
      <p:sp>
        <p:nvSpPr>
          <p:cNvPr id="112" name="TextBox 111"/>
          <p:cNvSpPr txBox="1"/>
          <p:nvPr/>
        </p:nvSpPr>
        <p:spPr>
          <a:xfrm>
            <a:off x="9243171" y="4002411"/>
            <a:ext cx="954107" cy="369332"/>
          </a:xfrm>
          <a:prstGeom prst="rect">
            <a:avLst/>
          </a:prstGeom>
          <a:noFill/>
        </p:spPr>
        <p:txBody>
          <a:bodyPr wrap="none" rtlCol="0">
            <a:spAutoFit/>
          </a:bodyPr>
          <a:lstStyle/>
          <a:p>
            <a:r>
              <a:rPr lang="hu-HU" b="1" i="1" dirty="0">
                <a:solidFill>
                  <a:srgbClr val="FF9999"/>
                </a:solidFill>
              </a:rPr>
              <a:t>CLASS C</a:t>
            </a:r>
          </a:p>
        </p:txBody>
      </p:sp>
      <p:cxnSp>
        <p:nvCxnSpPr>
          <p:cNvPr id="116" name="Straight Connector 115"/>
          <p:cNvCxnSpPr/>
          <p:nvPr/>
        </p:nvCxnSpPr>
        <p:spPr>
          <a:xfrm>
            <a:off x="2229026" y="4371743"/>
            <a:ext cx="0" cy="247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a:off x="4714548" y="4371743"/>
            <a:ext cx="0" cy="247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a:off x="7192577" y="4359372"/>
            <a:ext cx="0" cy="247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a:off x="9728462" y="4359344"/>
            <a:ext cx="0" cy="247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a:off x="2229026" y="4614746"/>
            <a:ext cx="7502419" cy="0"/>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a:off x="5952347" y="4614746"/>
            <a:ext cx="0" cy="247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5" name="Rectangle 124"/>
          <p:cNvSpPr/>
          <p:nvPr/>
        </p:nvSpPr>
        <p:spPr>
          <a:xfrm>
            <a:off x="4911584" y="4865578"/>
            <a:ext cx="2091719" cy="391324"/>
          </a:xfrm>
          <a:prstGeom prst="rect">
            <a:avLst/>
          </a:prstGeom>
          <a:solidFill>
            <a:schemeClr val="bg1">
              <a:lumMod val="75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bg1"/>
                </a:solidFill>
              </a:rPr>
              <a:t>MAJORITY VOTING</a:t>
            </a:r>
          </a:p>
        </p:txBody>
      </p:sp>
      <p:cxnSp>
        <p:nvCxnSpPr>
          <p:cNvPr id="126" name="Straight Connector 125"/>
          <p:cNvCxnSpPr/>
          <p:nvPr/>
        </p:nvCxnSpPr>
        <p:spPr>
          <a:xfrm>
            <a:off x="5971004" y="5256901"/>
            <a:ext cx="0" cy="247136"/>
          </a:xfrm>
          <a:prstGeom prst="line">
            <a:avLst/>
          </a:prstGeom>
          <a:ln w="28575">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27" name="Rectangle 126"/>
          <p:cNvSpPr/>
          <p:nvPr/>
        </p:nvSpPr>
        <p:spPr>
          <a:xfrm>
            <a:off x="4930241" y="5507733"/>
            <a:ext cx="2091719" cy="391324"/>
          </a:xfrm>
          <a:prstGeom prst="rect">
            <a:avLst/>
          </a:prstGeom>
          <a:solidFill>
            <a:schemeClr val="accent6">
              <a:lumMod val="60000"/>
              <a:lumOff val="40000"/>
            </a:schemeClr>
          </a:solidFill>
          <a:ln>
            <a:solidFill>
              <a:schemeClr val="tx1">
                <a:lumMod val="50000"/>
                <a:lumOff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hu-HU" b="1" dirty="0">
                <a:solidFill>
                  <a:schemeClr val="bg1"/>
                </a:solidFill>
              </a:rPr>
              <a:t>FINAL CLASS</a:t>
            </a:r>
          </a:p>
        </p:txBody>
      </p:sp>
    </p:spTree>
    <p:extLst>
      <p:ext uri="{BB962C8B-B14F-4D97-AF65-F5344CB8AC3E}">
        <p14:creationId xmlns:p14="http://schemas.microsoft.com/office/powerpoint/2010/main" val="408264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p:cTn id="17" dur="500" fill="hold"/>
                                        <p:tgtEl>
                                          <p:spTgt spid="9"/>
                                        </p:tgtEl>
                                        <p:attrNameLst>
                                          <p:attrName>ppt_w</p:attrName>
                                        </p:attrNameLst>
                                      </p:cBhvr>
                                      <p:tavLst>
                                        <p:tav tm="0">
                                          <p:val>
                                            <p:fltVal val="0"/>
                                          </p:val>
                                        </p:tav>
                                        <p:tav tm="100000">
                                          <p:val>
                                            <p:strVal val="#ppt_w"/>
                                          </p:val>
                                        </p:tav>
                                      </p:tavLst>
                                    </p:anim>
                                    <p:anim calcmode="lin" valueType="num">
                                      <p:cBhvr>
                                        <p:cTn id="18" dur="500" fill="hold"/>
                                        <p:tgtEl>
                                          <p:spTgt spid="9"/>
                                        </p:tgtEl>
                                        <p:attrNameLst>
                                          <p:attrName>ppt_h</p:attrName>
                                        </p:attrNameLst>
                                      </p:cBhvr>
                                      <p:tavLst>
                                        <p:tav tm="0">
                                          <p:val>
                                            <p:fltVal val="0"/>
                                          </p:val>
                                        </p:tav>
                                        <p:tav tm="100000">
                                          <p:val>
                                            <p:strVal val="#ppt_h"/>
                                          </p:val>
                                        </p:tav>
                                      </p:tavLst>
                                    </p:anim>
                                    <p:animEffect transition="in" filter="fade">
                                      <p:cBhvr>
                                        <p:cTn id="19" dur="500"/>
                                        <p:tgtEl>
                                          <p:spTgt spid="9"/>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10"/>
                                        </p:tgtEl>
                                        <p:attrNameLst>
                                          <p:attrName>style.visibility</p:attrName>
                                        </p:attrNameLst>
                                      </p:cBhvr>
                                      <p:to>
                                        <p:strVal val="visible"/>
                                      </p:to>
                                    </p:set>
                                    <p:anim calcmode="lin" valueType="num">
                                      <p:cBhvr>
                                        <p:cTn id="22" dur="500" fill="hold"/>
                                        <p:tgtEl>
                                          <p:spTgt spid="10"/>
                                        </p:tgtEl>
                                        <p:attrNameLst>
                                          <p:attrName>ppt_w</p:attrName>
                                        </p:attrNameLst>
                                      </p:cBhvr>
                                      <p:tavLst>
                                        <p:tav tm="0">
                                          <p:val>
                                            <p:fltVal val="0"/>
                                          </p:val>
                                        </p:tav>
                                        <p:tav tm="100000">
                                          <p:val>
                                            <p:strVal val="#ppt_w"/>
                                          </p:val>
                                        </p:tav>
                                      </p:tavLst>
                                    </p:anim>
                                    <p:anim calcmode="lin" valueType="num">
                                      <p:cBhvr>
                                        <p:cTn id="23" dur="500" fill="hold"/>
                                        <p:tgtEl>
                                          <p:spTgt spid="10"/>
                                        </p:tgtEl>
                                        <p:attrNameLst>
                                          <p:attrName>ppt_h</p:attrName>
                                        </p:attrNameLst>
                                      </p:cBhvr>
                                      <p:tavLst>
                                        <p:tav tm="0">
                                          <p:val>
                                            <p:fltVal val="0"/>
                                          </p:val>
                                        </p:tav>
                                        <p:tav tm="100000">
                                          <p:val>
                                            <p:strVal val="#ppt_h"/>
                                          </p:val>
                                        </p:tav>
                                      </p:tavLst>
                                    </p:anim>
                                    <p:animEffect transition="in" filter="fade">
                                      <p:cBhvr>
                                        <p:cTn id="24" dur="500"/>
                                        <p:tgtEl>
                                          <p:spTgt spid="10"/>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11"/>
                                        </p:tgtEl>
                                        <p:attrNameLst>
                                          <p:attrName>style.visibility</p:attrName>
                                        </p:attrNameLst>
                                      </p:cBhvr>
                                      <p:to>
                                        <p:strVal val="visible"/>
                                      </p:to>
                                    </p:set>
                                    <p:anim calcmode="lin" valueType="num">
                                      <p:cBhvr>
                                        <p:cTn id="27" dur="500" fill="hold"/>
                                        <p:tgtEl>
                                          <p:spTgt spid="11"/>
                                        </p:tgtEl>
                                        <p:attrNameLst>
                                          <p:attrName>ppt_w</p:attrName>
                                        </p:attrNameLst>
                                      </p:cBhvr>
                                      <p:tavLst>
                                        <p:tav tm="0">
                                          <p:val>
                                            <p:fltVal val="0"/>
                                          </p:val>
                                        </p:tav>
                                        <p:tav tm="100000">
                                          <p:val>
                                            <p:strVal val="#ppt_w"/>
                                          </p:val>
                                        </p:tav>
                                      </p:tavLst>
                                    </p:anim>
                                    <p:anim calcmode="lin" valueType="num">
                                      <p:cBhvr>
                                        <p:cTn id="28" dur="500" fill="hold"/>
                                        <p:tgtEl>
                                          <p:spTgt spid="11"/>
                                        </p:tgtEl>
                                        <p:attrNameLst>
                                          <p:attrName>ppt_h</p:attrName>
                                        </p:attrNameLst>
                                      </p:cBhvr>
                                      <p:tavLst>
                                        <p:tav tm="0">
                                          <p:val>
                                            <p:fltVal val="0"/>
                                          </p:val>
                                        </p:tav>
                                        <p:tav tm="100000">
                                          <p:val>
                                            <p:strVal val="#ppt_h"/>
                                          </p:val>
                                        </p:tav>
                                      </p:tavLst>
                                    </p:anim>
                                    <p:animEffect transition="in" filter="fade">
                                      <p:cBhvr>
                                        <p:cTn id="29" dur="500"/>
                                        <p:tgtEl>
                                          <p:spTgt spid="1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12"/>
                                        </p:tgtEl>
                                        <p:attrNameLst>
                                          <p:attrName>style.visibility</p:attrName>
                                        </p:attrNameLst>
                                      </p:cBhvr>
                                      <p:to>
                                        <p:strVal val="visible"/>
                                      </p:to>
                                    </p:set>
                                    <p:anim calcmode="lin" valueType="num">
                                      <p:cBhvr>
                                        <p:cTn id="32" dur="500" fill="hold"/>
                                        <p:tgtEl>
                                          <p:spTgt spid="12"/>
                                        </p:tgtEl>
                                        <p:attrNameLst>
                                          <p:attrName>ppt_w</p:attrName>
                                        </p:attrNameLst>
                                      </p:cBhvr>
                                      <p:tavLst>
                                        <p:tav tm="0">
                                          <p:val>
                                            <p:fltVal val="0"/>
                                          </p:val>
                                        </p:tav>
                                        <p:tav tm="100000">
                                          <p:val>
                                            <p:strVal val="#ppt_w"/>
                                          </p:val>
                                        </p:tav>
                                      </p:tavLst>
                                    </p:anim>
                                    <p:anim calcmode="lin" valueType="num">
                                      <p:cBhvr>
                                        <p:cTn id="33" dur="500" fill="hold"/>
                                        <p:tgtEl>
                                          <p:spTgt spid="12"/>
                                        </p:tgtEl>
                                        <p:attrNameLst>
                                          <p:attrName>ppt_h</p:attrName>
                                        </p:attrNameLst>
                                      </p:cBhvr>
                                      <p:tavLst>
                                        <p:tav tm="0">
                                          <p:val>
                                            <p:fltVal val="0"/>
                                          </p:val>
                                        </p:tav>
                                        <p:tav tm="100000">
                                          <p:val>
                                            <p:strVal val="#ppt_h"/>
                                          </p:val>
                                        </p:tav>
                                      </p:tavLst>
                                    </p:anim>
                                    <p:animEffect transition="in" filter="fade">
                                      <p:cBhvr>
                                        <p:cTn id="34" dur="500"/>
                                        <p:tgtEl>
                                          <p:spTgt spid="12"/>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13"/>
                                        </p:tgtEl>
                                        <p:attrNameLst>
                                          <p:attrName>style.visibility</p:attrName>
                                        </p:attrNameLst>
                                      </p:cBhvr>
                                      <p:to>
                                        <p:strVal val="visible"/>
                                      </p:to>
                                    </p:set>
                                    <p:anim calcmode="lin" valueType="num">
                                      <p:cBhvr>
                                        <p:cTn id="37" dur="500" fill="hold"/>
                                        <p:tgtEl>
                                          <p:spTgt spid="13"/>
                                        </p:tgtEl>
                                        <p:attrNameLst>
                                          <p:attrName>ppt_w</p:attrName>
                                        </p:attrNameLst>
                                      </p:cBhvr>
                                      <p:tavLst>
                                        <p:tav tm="0">
                                          <p:val>
                                            <p:fltVal val="0"/>
                                          </p:val>
                                        </p:tav>
                                        <p:tav tm="100000">
                                          <p:val>
                                            <p:strVal val="#ppt_w"/>
                                          </p:val>
                                        </p:tav>
                                      </p:tavLst>
                                    </p:anim>
                                    <p:anim calcmode="lin" valueType="num">
                                      <p:cBhvr>
                                        <p:cTn id="38" dur="500" fill="hold"/>
                                        <p:tgtEl>
                                          <p:spTgt spid="13"/>
                                        </p:tgtEl>
                                        <p:attrNameLst>
                                          <p:attrName>ppt_h</p:attrName>
                                        </p:attrNameLst>
                                      </p:cBhvr>
                                      <p:tavLst>
                                        <p:tav tm="0">
                                          <p:val>
                                            <p:fltVal val="0"/>
                                          </p:val>
                                        </p:tav>
                                        <p:tav tm="100000">
                                          <p:val>
                                            <p:strVal val="#ppt_h"/>
                                          </p:val>
                                        </p:tav>
                                      </p:tavLst>
                                    </p:anim>
                                    <p:animEffect transition="in" filter="fade">
                                      <p:cBhvr>
                                        <p:cTn id="39" dur="500"/>
                                        <p:tgtEl>
                                          <p:spTgt spid="13"/>
                                        </p:tgtEl>
                                      </p:cBhvr>
                                    </p:animEffect>
                                  </p:childTnLst>
                                </p:cTn>
                              </p:par>
                              <p:par>
                                <p:cTn id="40" presetID="53" presetClass="entr" presetSubtype="16" fill="hold" nodeType="withEffect">
                                  <p:stCondLst>
                                    <p:cond delay="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53" presetClass="entr" presetSubtype="16" fill="hold"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p:cTn id="47" dur="500" fill="hold"/>
                                        <p:tgtEl>
                                          <p:spTgt spid="17"/>
                                        </p:tgtEl>
                                        <p:attrNameLst>
                                          <p:attrName>ppt_w</p:attrName>
                                        </p:attrNameLst>
                                      </p:cBhvr>
                                      <p:tavLst>
                                        <p:tav tm="0">
                                          <p:val>
                                            <p:fltVal val="0"/>
                                          </p:val>
                                        </p:tav>
                                        <p:tav tm="100000">
                                          <p:val>
                                            <p:strVal val="#ppt_w"/>
                                          </p:val>
                                        </p:tav>
                                      </p:tavLst>
                                    </p:anim>
                                    <p:anim calcmode="lin" valueType="num">
                                      <p:cBhvr>
                                        <p:cTn id="48" dur="500" fill="hold"/>
                                        <p:tgtEl>
                                          <p:spTgt spid="17"/>
                                        </p:tgtEl>
                                        <p:attrNameLst>
                                          <p:attrName>ppt_h</p:attrName>
                                        </p:attrNameLst>
                                      </p:cBhvr>
                                      <p:tavLst>
                                        <p:tav tm="0">
                                          <p:val>
                                            <p:fltVal val="0"/>
                                          </p:val>
                                        </p:tav>
                                        <p:tav tm="100000">
                                          <p:val>
                                            <p:strVal val="#ppt_h"/>
                                          </p:val>
                                        </p:tav>
                                      </p:tavLst>
                                    </p:anim>
                                    <p:animEffect transition="in" filter="fade">
                                      <p:cBhvr>
                                        <p:cTn id="49" dur="500"/>
                                        <p:tgtEl>
                                          <p:spTgt spid="17"/>
                                        </p:tgtEl>
                                      </p:cBhvr>
                                    </p:animEffect>
                                  </p:childTnLst>
                                </p:cTn>
                              </p:par>
                              <p:par>
                                <p:cTn id="50" presetID="53" presetClass="entr" presetSubtype="16" fill="hold" nodeType="withEffect">
                                  <p:stCondLst>
                                    <p:cond delay="0"/>
                                  </p:stCondLst>
                                  <p:childTnLst>
                                    <p:set>
                                      <p:cBhvr>
                                        <p:cTn id="51" dur="1" fill="hold">
                                          <p:stCondLst>
                                            <p:cond delay="0"/>
                                          </p:stCondLst>
                                        </p:cTn>
                                        <p:tgtEl>
                                          <p:spTgt spid="22"/>
                                        </p:tgtEl>
                                        <p:attrNameLst>
                                          <p:attrName>style.visibility</p:attrName>
                                        </p:attrNameLst>
                                      </p:cBhvr>
                                      <p:to>
                                        <p:strVal val="visible"/>
                                      </p:to>
                                    </p:set>
                                    <p:anim calcmode="lin" valueType="num">
                                      <p:cBhvr>
                                        <p:cTn id="52" dur="500" fill="hold"/>
                                        <p:tgtEl>
                                          <p:spTgt spid="22"/>
                                        </p:tgtEl>
                                        <p:attrNameLst>
                                          <p:attrName>ppt_w</p:attrName>
                                        </p:attrNameLst>
                                      </p:cBhvr>
                                      <p:tavLst>
                                        <p:tav tm="0">
                                          <p:val>
                                            <p:fltVal val="0"/>
                                          </p:val>
                                        </p:tav>
                                        <p:tav tm="100000">
                                          <p:val>
                                            <p:strVal val="#ppt_w"/>
                                          </p:val>
                                        </p:tav>
                                      </p:tavLst>
                                    </p:anim>
                                    <p:anim calcmode="lin" valueType="num">
                                      <p:cBhvr>
                                        <p:cTn id="53" dur="500" fill="hold"/>
                                        <p:tgtEl>
                                          <p:spTgt spid="22"/>
                                        </p:tgtEl>
                                        <p:attrNameLst>
                                          <p:attrName>ppt_h</p:attrName>
                                        </p:attrNameLst>
                                      </p:cBhvr>
                                      <p:tavLst>
                                        <p:tav tm="0">
                                          <p:val>
                                            <p:fltVal val="0"/>
                                          </p:val>
                                        </p:tav>
                                        <p:tav tm="100000">
                                          <p:val>
                                            <p:strVal val="#ppt_h"/>
                                          </p:val>
                                        </p:tav>
                                      </p:tavLst>
                                    </p:anim>
                                    <p:animEffect transition="in" filter="fade">
                                      <p:cBhvr>
                                        <p:cTn id="54" dur="500"/>
                                        <p:tgtEl>
                                          <p:spTgt spid="22"/>
                                        </p:tgtEl>
                                      </p:cBhvr>
                                    </p:animEffect>
                                  </p:childTnLst>
                                </p:cTn>
                              </p:par>
                              <p:par>
                                <p:cTn id="55" presetID="53" presetClass="entr" presetSubtype="16" fill="hold" nodeType="withEffect">
                                  <p:stCondLst>
                                    <p:cond delay="0"/>
                                  </p:stCondLst>
                                  <p:childTnLst>
                                    <p:set>
                                      <p:cBhvr>
                                        <p:cTn id="56" dur="1" fill="hold">
                                          <p:stCondLst>
                                            <p:cond delay="0"/>
                                          </p:stCondLst>
                                        </p:cTn>
                                        <p:tgtEl>
                                          <p:spTgt spid="23"/>
                                        </p:tgtEl>
                                        <p:attrNameLst>
                                          <p:attrName>style.visibility</p:attrName>
                                        </p:attrNameLst>
                                      </p:cBhvr>
                                      <p:to>
                                        <p:strVal val="visible"/>
                                      </p:to>
                                    </p:set>
                                    <p:anim calcmode="lin" valueType="num">
                                      <p:cBhvr>
                                        <p:cTn id="57" dur="500" fill="hold"/>
                                        <p:tgtEl>
                                          <p:spTgt spid="23"/>
                                        </p:tgtEl>
                                        <p:attrNameLst>
                                          <p:attrName>ppt_w</p:attrName>
                                        </p:attrNameLst>
                                      </p:cBhvr>
                                      <p:tavLst>
                                        <p:tav tm="0">
                                          <p:val>
                                            <p:fltVal val="0"/>
                                          </p:val>
                                        </p:tav>
                                        <p:tav tm="100000">
                                          <p:val>
                                            <p:strVal val="#ppt_w"/>
                                          </p:val>
                                        </p:tav>
                                      </p:tavLst>
                                    </p:anim>
                                    <p:anim calcmode="lin" valueType="num">
                                      <p:cBhvr>
                                        <p:cTn id="58" dur="500" fill="hold"/>
                                        <p:tgtEl>
                                          <p:spTgt spid="23"/>
                                        </p:tgtEl>
                                        <p:attrNameLst>
                                          <p:attrName>ppt_h</p:attrName>
                                        </p:attrNameLst>
                                      </p:cBhvr>
                                      <p:tavLst>
                                        <p:tav tm="0">
                                          <p:val>
                                            <p:fltVal val="0"/>
                                          </p:val>
                                        </p:tav>
                                        <p:tav tm="100000">
                                          <p:val>
                                            <p:strVal val="#ppt_h"/>
                                          </p:val>
                                        </p:tav>
                                      </p:tavLst>
                                    </p:anim>
                                    <p:animEffect transition="in" filter="fade">
                                      <p:cBhvr>
                                        <p:cTn id="59" dur="500"/>
                                        <p:tgtEl>
                                          <p:spTgt spid="23"/>
                                        </p:tgtEl>
                                      </p:cBhvr>
                                    </p:animEffect>
                                  </p:childTnLst>
                                </p:cTn>
                              </p:par>
                              <p:par>
                                <p:cTn id="60" presetID="53" presetClass="entr" presetSubtype="16" fill="hold" nodeType="withEffect">
                                  <p:stCondLst>
                                    <p:cond delay="0"/>
                                  </p:stCondLst>
                                  <p:childTnLst>
                                    <p:set>
                                      <p:cBhvr>
                                        <p:cTn id="61" dur="1" fill="hold">
                                          <p:stCondLst>
                                            <p:cond delay="0"/>
                                          </p:stCondLst>
                                        </p:cTn>
                                        <p:tgtEl>
                                          <p:spTgt spid="29"/>
                                        </p:tgtEl>
                                        <p:attrNameLst>
                                          <p:attrName>style.visibility</p:attrName>
                                        </p:attrNameLst>
                                      </p:cBhvr>
                                      <p:to>
                                        <p:strVal val="visible"/>
                                      </p:to>
                                    </p:set>
                                    <p:anim calcmode="lin" valueType="num">
                                      <p:cBhvr>
                                        <p:cTn id="62" dur="500" fill="hold"/>
                                        <p:tgtEl>
                                          <p:spTgt spid="29"/>
                                        </p:tgtEl>
                                        <p:attrNameLst>
                                          <p:attrName>ppt_w</p:attrName>
                                        </p:attrNameLst>
                                      </p:cBhvr>
                                      <p:tavLst>
                                        <p:tav tm="0">
                                          <p:val>
                                            <p:fltVal val="0"/>
                                          </p:val>
                                        </p:tav>
                                        <p:tav tm="100000">
                                          <p:val>
                                            <p:strVal val="#ppt_w"/>
                                          </p:val>
                                        </p:tav>
                                      </p:tavLst>
                                    </p:anim>
                                    <p:anim calcmode="lin" valueType="num">
                                      <p:cBhvr>
                                        <p:cTn id="63" dur="500" fill="hold"/>
                                        <p:tgtEl>
                                          <p:spTgt spid="29"/>
                                        </p:tgtEl>
                                        <p:attrNameLst>
                                          <p:attrName>ppt_h</p:attrName>
                                        </p:attrNameLst>
                                      </p:cBhvr>
                                      <p:tavLst>
                                        <p:tav tm="0">
                                          <p:val>
                                            <p:fltVal val="0"/>
                                          </p:val>
                                        </p:tav>
                                        <p:tav tm="100000">
                                          <p:val>
                                            <p:strVal val="#ppt_h"/>
                                          </p:val>
                                        </p:tav>
                                      </p:tavLst>
                                    </p:anim>
                                    <p:animEffect transition="in" filter="fade">
                                      <p:cBhvr>
                                        <p:cTn id="64" dur="500"/>
                                        <p:tgtEl>
                                          <p:spTgt spid="29"/>
                                        </p:tgtEl>
                                      </p:cBhvr>
                                    </p:animEffect>
                                  </p:childTnLst>
                                </p:cTn>
                              </p:par>
                              <p:par>
                                <p:cTn id="65" presetID="53" presetClass="entr" presetSubtype="16"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 calcmode="lin" valueType="num">
                                      <p:cBhvr>
                                        <p:cTn id="67" dur="500" fill="hold"/>
                                        <p:tgtEl>
                                          <p:spTgt spid="30"/>
                                        </p:tgtEl>
                                        <p:attrNameLst>
                                          <p:attrName>ppt_w</p:attrName>
                                        </p:attrNameLst>
                                      </p:cBhvr>
                                      <p:tavLst>
                                        <p:tav tm="0">
                                          <p:val>
                                            <p:fltVal val="0"/>
                                          </p:val>
                                        </p:tav>
                                        <p:tav tm="100000">
                                          <p:val>
                                            <p:strVal val="#ppt_w"/>
                                          </p:val>
                                        </p:tav>
                                      </p:tavLst>
                                    </p:anim>
                                    <p:anim calcmode="lin" valueType="num">
                                      <p:cBhvr>
                                        <p:cTn id="68" dur="500" fill="hold"/>
                                        <p:tgtEl>
                                          <p:spTgt spid="30"/>
                                        </p:tgtEl>
                                        <p:attrNameLst>
                                          <p:attrName>ppt_h</p:attrName>
                                        </p:attrNameLst>
                                      </p:cBhvr>
                                      <p:tavLst>
                                        <p:tav tm="0">
                                          <p:val>
                                            <p:fltVal val="0"/>
                                          </p:val>
                                        </p:tav>
                                        <p:tav tm="100000">
                                          <p:val>
                                            <p:strVal val="#ppt_h"/>
                                          </p:val>
                                        </p:tav>
                                      </p:tavLst>
                                    </p:anim>
                                    <p:animEffect transition="in" filter="fade">
                                      <p:cBhvr>
                                        <p:cTn id="69" dur="500"/>
                                        <p:tgtEl>
                                          <p:spTgt spid="30"/>
                                        </p:tgtEl>
                                      </p:cBhvr>
                                    </p:animEffect>
                                  </p:childTnLst>
                                </p:cTn>
                              </p:par>
                              <p:par>
                                <p:cTn id="70" presetID="53" presetClass="entr" presetSubtype="16" fill="hold" grpId="0" nodeType="withEffect">
                                  <p:stCondLst>
                                    <p:cond delay="0"/>
                                  </p:stCondLst>
                                  <p:childTnLst>
                                    <p:set>
                                      <p:cBhvr>
                                        <p:cTn id="71" dur="1" fill="hold">
                                          <p:stCondLst>
                                            <p:cond delay="0"/>
                                          </p:stCondLst>
                                        </p:cTn>
                                        <p:tgtEl>
                                          <p:spTgt spid="35"/>
                                        </p:tgtEl>
                                        <p:attrNameLst>
                                          <p:attrName>style.visibility</p:attrName>
                                        </p:attrNameLst>
                                      </p:cBhvr>
                                      <p:to>
                                        <p:strVal val="visible"/>
                                      </p:to>
                                    </p:set>
                                    <p:anim calcmode="lin" valueType="num">
                                      <p:cBhvr>
                                        <p:cTn id="72" dur="500" fill="hold"/>
                                        <p:tgtEl>
                                          <p:spTgt spid="35"/>
                                        </p:tgtEl>
                                        <p:attrNameLst>
                                          <p:attrName>ppt_w</p:attrName>
                                        </p:attrNameLst>
                                      </p:cBhvr>
                                      <p:tavLst>
                                        <p:tav tm="0">
                                          <p:val>
                                            <p:fltVal val="0"/>
                                          </p:val>
                                        </p:tav>
                                        <p:tav tm="100000">
                                          <p:val>
                                            <p:strVal val="#ppt_w"/>
                                          </p:val>
                                        </p:tav>
                                      </p:tavLst>
                                    </p:anim>
                                    <p:anim calcmode="lin" valueType="num">
                                      <p:cBhvr>
                                        <p:cTn id="73" dur="500" fill="hold"/>
                                        <p:tgtEl>
                                          <p:spTgt spid="35"/>
                                        </p:tgtEl>
                                        <p:attrNameLst>
                                          <p:attrName>ppt_h</p:attrName>
                                        </p:attrNameLst>
                                      </p:cBhvr>
                                      <p:tavLst>
                                        <p:tav tm="0">
                                          <p:val>
                                            <p:fltVal val="0"/>
                                          </p:val>
                                        </p:tav>
                                        <p:tav tm="100000">
                                          <p:val>
                                            <p:strVal val="#ppt_h"/>
                                          </p:val>
                                        </p:tav>
                                      </p:tavLst>
                                    </p:anim>
                                    <p:animEffect transition="in" filter="fade">
                                      <p:cBhvr>
                                        <p:cTn id="74" dur="500"/>
                                        <p:tgtEl>
                                          <p:spTgt spid="3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36"/>
                                        </p:tgtEl>
                                        <p:attrNameLst>
                                          <p:attrName>style.visibility</p:attrName>
                                        </p:attrNameLst>
                                      </p:cBhvr>
                                      <p:to>
                                        <p:strVal val="visible"/>
                                      </p:to>
                                    </p:set>
                                    <p:anim calcmode="lin" valueType="num">
                                      <p:cBhvr>
                                        <p:cTn id="77" dur="500" fill="hold"/>
                                        <p:tgtEl>
                                          <p:spTgt spid="36"/>
                                        </p:tgtEl>
                                        <p:attrNameLst>
                                          <p:attrName>ppt_w</p:attrName>
                                        </p:attrNameLst>
                                      </p:cBhvr>
                                      <p:tavLst>
                                        <p:tav tm="0">
                                          <p:val>
                                            <p:fltVal val="0"/>
                                          </p:val>
                                        </p:tav>
                                        <p:tav tm="100000">
                                          <p:val>
                                            <p:strVal val="#ppt_w"/>
                                          </p:val>
                                        </p:tav>
                                      </p:tavLst>
                                    </p:anim>
                                    <p:anim calcmode="lin" valueType="num">
                                      <p:cBhvr>
                                        <p:cTn id="78" dur="500" fill="hold"/>
                                        <p:tgtEl>
                                          <p:spTgt spid="36"/>
                                        </p:tgtEl>
                                        <p:attrNameLst>
                                          <p:attrName>ppt_h</p:attrName>
                                        </p:attrNameLst>
                                      </p:cBhvr>
                                      <p:tavLst>
                                        <p:tav tm="0">
                                          <p:val>
                                            <p:fltVal val="0"/>
                                          </p:val>
                                        </p:tav>
                                        <p:tav tm="100000">
                                          <p:val>
                                            <p:strVal val="#ppt_h"/>
                                          </p:val>
                                        </p:tav>
                                      </p:tavLst>
                                    </p:anim>
                                    <p:animEffect transition="in" filter="fade">
                                      <p:cBhvr>
                                        <p:cTn id="79" dur="500"/>
                                        <p:tgtEl>
                                          <p:spTgt spid="36"/>
                                        </p:tgtEl>
                                      </p:cBhvr>
                                    </p:animEffect>
                                  </p:childTnLst>
                                </p:cTn>
                              </p:par>
                              <p:par>
                                <p:cTn id="80" presetID="53" presetClass="entr" presetSubtype="16"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 calcmode="lin" valueType="num">
                                      <p:cBhvr>
                                        <p:cTn id="82" dur="500" fill="hold"/>
                                        <p:tgtEl>
                                          <p:spTgt spid="37"/>
                                        </p:tgtEl>
                                        <p:attrNameLst>
                                          <p:attrName>ppt_w</p:attrName>
                                        </p:attrNameLst>
                                      </p:cBhvr>
                                      <p:tavLst>
                                        <p:tav tm="0">
                                          <p:val>
                                            <p:fltVal val="0"/>
                                          </p:val>
                                        </p:tav>
                                        <p:tav tm="100000">
                                          <p:val>
                                            <p:strVal val="#ppt_w"/>
                                          </p:val>
                                        </p:tav>
                                      </p:tavLst>
                                    </p:anim>
                                    <p:anim calcmode="lin" valueType="num">
                                      <p:cBhvr>
                                        <p:cTn id="83" dur="500" fill="hold"/>
                                        <p:tgtEl>
                                          <p:spTgt spid="37"/>
                                        </p:tgtEl>
                                        <p:attrNameLst>
                                          <p:attrName>ppt_h</p:attrName>
                                        </p:attrNameLst>
                                      </p:cBhvr>
                                      <p:tavLst>
                                        <p:tav tm="0">
                                          <p:val>
                                            <p:fltVal val="0"/>
                                          </p:val>
                                        </p:tav>
                                        <p:tav tm="100000">
                                          <p:val>
                                            <p:strVal val="#ppt_h"/>
                                          </p:val>
                                        </p:tav>
                                      </p:tavLst>
                                    </p:anim>
                                    <p:animEffect transition="in" filter="fade">
                                      <p:cBhvr>
                                        <p:cTn id="84" dur="500"/>
                                        <p:tgtEl>
                                          <p:spTgt spid="37"/>
                                        </p:tgtEl>
                                      </p:cBhvr>
                                    </p:animEffect>
                                  </p:childTnLst>
                                </p:cTn>
                              </p:par>
                              <p:par>
                                <p:cTn id="85" presetID="53" presetClass="entr" presetSubtype="16" fill="hold" grpId="0" nodeType="withEffect">
                                  <p:stCondLst>
                                    <p:cond delay="0"/>
                                  </p:stCondLst>
                                  <p:childTnLst>
                                    <p:set>
                                      <p:cBhvr>
                                        <p:cTn id="86" dur="1" fill="hold">
                                          <p:stCondLst>
                                            <p:cond delay="0"/>
                                          </p:stCondLst>
                                        </p:cTn>
                                        <p:tgtEl>
                                          <p:spTgt spid="38"/>
                                        </p:tgtEl>
                                        <p:attrNameLst>
                                          <p:attrName>style.visibility</p:attrName>
                                        </p:attrNameLst>
                                      </p:cBhvr>
                                      <p:to>
                                        <p:strVal val="visible"/>
                                      </p:to>
                                    </p:set>
                                    <p:anim calcmode="lin" valueType="num">
                                      <p:cBhvr>
                                        <p:cTn id="87" dur="500" fill="hold"/>
                                        <p:tgtEl>
                                          <p:spTgt spid="38"/>
                                        </p:tgtEl>
                                        <p:attrNameLst>
                                          <p:attrName>ppt_w</p:attrName>
                                        </p:attrNameLst>
                                      </p:cBhvr>
                                      <p:tavLst>
                                        <p:tav tm="0">
                                          <p:val>
                                            <p:fltVal val="0"/>
                                          </p:val>
                                        </p:tav>
                                        <p:tav tm="100000">
                                          <p:val>
                                            <p:strVal val="#ppt_w"/>
                                          </p:val>
                                        </p:tav>
                                      </p:tavLst>
                                    </p:anim>
                                    <p:anim calcmode="lin" valueType="num">
                                      <p:cBhvr>
                                        <p:cTn id="88" dur="500" fill="hold"/>
                                        <p:tgtEl>
                                          <p:spTgt spid="38"/>
                                        </p:tgtEl>
                                        <p:attrNameLst>
                                          <p:attrName>ppt_h</p:attrName>
                                        </p:attrNameLst>
                                      </p:cBhvr>
                                      <p:tavLst>
                                        <p:tav tm="0">
                                          <p:val>
                                            <p:fltVal val="0"/>
                                          </p:val>
                                        </p:tav>
                                        <p:tav tm="100000">
                                          <p:val>
                                            <p:strVal val="#ppt_h"/>
                                          </p:val>
                                        </p:tav>
                                      </p:tavLst>
                                    </p:anim>
                                    <p:animEffect transition="in" filter="fade">
                                      <p:cBhvr>
                                        <p:cTn id="89" dur="500"/>
                                        <p:tgtEl>
                                          <p:spTgt spid="38"/>
                                        </p:tgtEl>
                                      </p:cBhvr>
                                    </p:animEffect>
                                  </p:childTnLst>
                                </p:cTn>
                              </p:par>
                              <p:par>
                                <p:cTn id="90" presetID="53" presetClass="entr" presetSubtype="16"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 calcmode="lin" valueType="num">
                                      <p:cBhvr>
                                        <p:cTn id="92" dur="500" fill="hold"/>
                                        <p:tgtEl>
                                          <p:spTgt spid="39"/>
                                        </p:tgtEl>
                                        <p:attrNameLst>
                                          <p:attrName>ppt_w</p:attrName>
                                        </p:attrNameLst>
                                      </p:cBhvr>
                                      <p:tavLst>
                                        <p:tav tm="0">
                                          <p:val>
                                            <p:fltVal val="0"/>
                                          </p:val>
                                        </p:tav>
                                        <p:tav tm="100000">
                                          <p:val>
                                            <p:strVal val="#ppt_w"/>
                                          </p:val>
                                        </p:tav>
                                      </p:tavLst>
                                    </p:anim>
                                    <p:anim calcmode="lin" valueType="num">
                                      <p:cBhvr>
                                        <p:cTn id="93" dur="500" fill="hold"/>
                                        <p:tgtEl>
                                          <p:spTgt spid="39"/>
                                        </p:tgtEl>
                                        <p:attrNameLst>
                                          <p:attrName>ppt_h</p:attrName>
                                        </p:attrNameLst>
                                      </p:cBhvr>
                                      <p:tavLst>
                                        <p:tav tm="0">
                                          <p:val>
                                            <p:fltVal val="0"/>
                                          </p:val>
                                        </p:tav>
                                        <p:tav tm="100000">
                                          <p:val>
                                            <p:strVal val="#ppt_h"/>
                                          </p:val>
                                        </p:tav>
                                      </p:tavLst>
                                    </p:anim>
                                    <p:animEffect transition="in" filter="fade">
                                      <p:cBhvr>
                                        <p:cTn id="94" dur="500"/>
                                        <p:tgtEl>
                                          <p:spTgt spid="39"/>
                                        </p:tgtEl>
                                      </p:cBhvr>
                                    </p:animEffect>
                                  </p:childTnLst>
                                </p:cTn>
                              </p:par>
                              <p:par>
                                <p:cTn id="95" presetID="53" presetClass="entr" presetSubtype="16" fill="hold" grpId="0" nodeType="withEffect">
                                  <p:stCondLst>
                                    <p:cond delay="0"/>
                                  </p:stCondLst>
                                  <p:childTnLst>
                                    <p:set>
                                      <p:cBhvr>
                                        <p:cTn id="96" dur="1" fill="hold">
                                          <p:stCondLst>
                                            <p:cond delay="0"/>
                                          </p:stCondLst>
                                        </p:cTn>
                                        <p:tgtEl>
                                          <p:spTgt spid="40"/>
                                        </p:tgtEl>
                                        <p:attrNameLst>
                                          <p:attrName>style.visibility</p:attrName>
                                        </p:attrNameLst>
                                      </p:cBhvr>
                                      <p:to>
                                        <p:strVal val="visible"/>
                                      </p:to>
                                    </p:set>
                                    <p:anim calcmode="lin" valueType="num">
                                      <p:cBhvr>
                                        <p:cTn id="97" dur="500" fill="hold"/>
                                        <p:tgtEl>
                                          <p:spTgt spid="40"/>
                                        </p:tgtEl>
                                        <p:attrNameLst>
                                          <p:attrName>ppt_w</p:attrName>
                                        </p:attrNameLst>
                                      </p:cBhvr>
                                      <p:tavLst>
                                        <p:tav tm="0">
                                          <p:val>
                                            <p:fltVal val="0"/>
                                          </p:val>
                                        </p:tav>
                                        <p:tav tm="100000">
                                          <p:val>
                                            <p:strVal val="#ppt_w"/>
                                          </p:val>
                                        </p:tav>
                                      </p:tavLst>
                                    </p:anim>
                                    <p:anim calcmode="lin" valueType="num">
                                      <p:cBhvr>
                                        <p:cTn id="98" dur="500" fill="hold"/>
                                        <p:tgtEl>
                                          <p:spTgt spid="40"/>
                                        </p:tgtEl>
                                        <p:attrNameLst>
                                          <p:attrName>ppt_h</p:attrName>
                                        </p:attrNameLst>
                                      </p:cBhvr>
                                      <p:tavLst>
                                        <p:tav tm="0">
                                          <p:val>
                                            <p:fltVal val="0"/>
                                          </p:val>
                                        </p:tav>
                                        <p:tav tm="100000">
                                          <p:val>
                                            <p:strVal val="#ppt_h"/>
                                          </p:val>
                                        </p:tav>
                                      </p:tavLst>
                                    </p:anim>
                                    <p:animEffect transition="in" filter="fade">
                                      <p:cBhvr>
                                        <p:cTn id="99" dur="500"/>
                                        <p:tgtEl>
                                          <p:spTgt spid="40"/>
                                        </p:tgtEl>
                                      </p:cBhvr>
                                    </p:animEffect>
                                  </p:childTnLst>
                                </p:cTn>
                              </p:par>
                              <p:par>
                                <p:cTn id="100" presetID="53" presetClass="entr" presetSubtype="16" fill="hold" grpId="0" nodeType="withEffect">
                                  <p:stCondLst>
                                    <p:cond delay="0"/>
                                  </p:stCondLst>
                                  <p:childTnLst>
                                    <p:set>
                                      <p:cBhvr>
                                        <p:cTn id="101" dur="1" fill="hold">
                                          <p:stCondLst>
                                            <p:cond delay="0"/>
                                          </p:stCondLst>
                                        </p:cTn>
                                        <p:tgtEl>
                                          <p:spTgt spid="41"/>
                                        </p:tgtEl>
                                        <p:attrNameLst>
                                          <p:attrName>style.visibility</p:attrName>
                                        </p:attrNameLst>
                                      </p:cBhvr>
                                      <p:to>
                                        <p:strVal val="visible"/>
                                      </p:to>
                                    </p:set>
                                    <p:anim calcmode="lin" valueType="num">
                                      <p:cBhvr>
                                        <p:cTn id="102" dur="500" fill="hold"/>
                                        <p:tgtEl>
                                          <p:spTgt spid="41"/>
                                        </p:tgtEl>
                                        <p:attrNameLst>
                                          <p:attrName>ppt_w</p:attrName>
                                        </p:attrNameLst>
                                      </p:cBhvr>
                                      <p:tavLst>
                                        <p:tav tm="0">
                                          <p:val>
                                            <p:fltVal val="0"/>
                                          </p:val>
                                        </p:tav>
                                        <p:tav tm="100000">
                                          <p:val>
                                            <p:strVal val="#ppt_w"/>
                                          </p:val>
                                        </p:tav>
                                      </p:tavLst>
                                    </p:anim>
                                    <p:anim calcmode="lin" valueType="num">
                                      <p:cBhvr>
                                        <p:cTn id="103" dur="500" fill="hold"/>
                                        <p:tgtEl>
                                          <p:spTgt spid="41"/>
                                        </p:tgtEl>
                                        <p:attrNameLst>
                                          <p:attrName>ppt_h</p:attrName>
                                        </p:attrNameLst>
                                      </p:cBhvr>
                                      <p:tavLst>
                                        <p:tav tm="0">
                                          <p:val>
                                            <p:fltVal val="0"/>
                                          </p:val>
                                        </p:tav>
                                        <p:tav tm="100000">
                                          <p:val>
                                            <p:strVal val="#ppt_h"/>
                                          </p:val>
                                        </p:tav>
                                      </p:tavLst>
                                    </p:anim>
                                    <p:animEffect transition="in" filter="fade">
                                      <p:cBhvr>
                                        <p:cTn id="104" dur="500"/>
                                        <p:tgtEl>
                                          <p:spTgt spid="41"/>
                                        </p:tgtEl>
                                      </p:cBhvr>
                                    </p:animEffect>
                                  </p:childTnLst>
                                </p:cTn>
                              </p:par>
                              <p:par>
                                <p:cTn id="105" presetID="53" presetClass="entr" presetSubtype="16" fill="hold" grpId="0" nodeType="withEffect">
                                  <p:stCondLst>
                                    <p:cond delay="0"/>
                                  </p:stCondLst>
                                  <p:childTnLst>
                                    <p:set>
                                      <p:cBhvr>
                                        <p:cTn id="106" dur="1" fill="hold">
                                          <p:stCondLst>
                                            <p:cond delay="0"/>
                                          </p:stCondLst>
                                        </p:cTn>
                                        <p:tgtEl>
                                          <p:spTgt spid="42"/>
                                        </p:tgtEl>
                                        <p:attrNameLst>
                                          <p:attrName>style.visibility</p:attrName>
                                        </p:attrNameLst>
                                      </p:cBhvr>
                                      <p:to>
                                        <p:strVal val="visible"/>
                                      </p:to>
                                    </p:set>
                                    <p:anim calcmode="lin" valueType="num">
                                      <p:cBhvr>
                                        <p:cTn id="107" dur="500" fill="hold"/>
                                        <p:tgtEl>
                                          <p:spTgt spid="42"/>
                                        </p:tgtEl>
                                        <p:attrNameLst>
                                          <p:attrName>ppt_w</p:attrName>
                                        </p:attrNameLst>
                                      </p:cBhvr>
                                      <p:tavLst>
                                        <p:tav tm="0">
                                          <p:val>
                                            <p:fltVal val="0"/>
                                          </p:val>
                                        </p:tav>
                                        <p:tav tm="100000">
                                          <p:val>
                                            <p:strVal val="#ppt_w"/>
                                          </p:val>
                                        </p:tav>
                                      </p:tavLst>
                                    </p:anim>
                                    <p:anim calcmode="lin" valueType="num">
                                      <p:cBhvr>
                                        <p:cTn id="108" dur="500" fill="hold"/>
                                        <p:tgtEl>
                                          <p:spTgt spid="42"/>
                                        </p:tgtEl>
                                        <p:attrNameLst>
                                          <p:attrName>ppt_h</p:attrName>
                                        </p:attrNameLst>
                                      </p:cBhvr>
                                      <p:tavLst>
                                        <p:tav tm="0">
                                          <p:val>
                                            <p:fltVal val="0"/>
                                          </p:val>
                                        </p:tav>
                                        <p:tav tm="100000">
                                          <p:val>
                                            <p:strVal val="#ppt_h"/>
                                          </p:val>
                                        </p:tav>
                                      </p:tavLst>
                                    </p:anim>
                                    <p:animEffect transition="in" filter="fade">
                                      <p:cBhvr>
                                        <p:cTn id="109" dur="500"/>
                                        <p:tgtEl>
                                          <p:spTgt spid="42"/>
                                        </p:tgtEl>
                                      </p:cBhvr>
                                    </p:animEffect>
                                  </p:childTnLst>
                                </p:cTn>
                              </p:par>
                              <p:par>
                                <p:cTn id="110" presetID="53" presetClass="entr" presetSubtype="16" fill="hold" nodeType="withEffect">
                                  <p:stCondLst>
                                    <p:cond delay="0"/>
                                  </p:stCondLst>
                                  <p:childTnLst>
                                    <p:set>
                                      <p:cBhvr>
                                        <p:cTn id="111" dur="1" fill="hold">
                                          <p:stCondLst>
                                            <p:cond delay="0"/>
                                          </p:stCondLst>
                                        </p:cTn>
                                        <p:tgtEl>
                                          <p:spTgt spid="43"/>
                                        </p:tgtEl>
                                        <p:attrNameLst>
                                          <p:attrName>style.visibility</p:attrName>
                                        </p:attrNameLst>
                                      </p:cBhvr>
                                      <p:to>
                                        <p:strVal val="visible"/>
                                      </p:to>
                                    </p:set>
                                    <p:anim calcmode="lin" valueType="num">
                                      <p:cBhvr>
                                        <p:cTn id="112" dur="500" fill="hold"/>
                                        <p:tgtEl>
                                          <p:spTgt spid="43"/>
                                        </p:tgtEl>
                                        <p:attrNameLst>
                                          <p:attrName>ppt_w</p:attrName>
                                        </p:attrNameLst>
                                      </p:cBhvr>
                                      <p:tavLst>
                                        <p:tav tm="0">
                                          <p:val>
                                            <p:fltVal val="0"/>
                                          </p:val>
                                        </p:tav>
                                        <p:tav tm="100000">
                                          <p:val>
                                            <p:strVal val="#ppt_w"/>
                                          </p:val>
                                        </p:tav>
                                      </p:tavLst>
                                    </p:anim>
                                    <p:anim calcmode="lin" valueType="num">
                                      <p:cBhvr>
                                        <p:cTn id="113" dur="500" fill="hold"/>
                                        <p:tgtEl>
                                          <p:spTgt spid="43"/>
                                        </p:tgtEl>
                                        <p:attrNameLst>
                                          <p:attrName>ppt_h</p:attrName>
                                        </p:attrNameLst>
                                      </p:cBhvr>
                                      <p:tavLst>
                                        <p:tav tm="0">
                                          <p:val>
                                            <p:fltVal val="0"/>
                                          </p:val>
                                        </p:tav>
                                        <p:tav tm="100000">
                                          <p:val>
                                            <p:strVal val="#ppt_h"/>
                                          </p:val>
                                        </p:tav>
                                      </p:tavLst>
                                    </p:anim>
                                    <p:animEffect transition="in" filter="fade">
                                      <p:cBhvr>
                                        <p:cTn id="114" dur="500"/>
                                        <p:tgtEl>
                                          <p:spTgt spid="43"/>
                                        </p:tgtEl>
                                      </p:cBhvr>
                                    </p:animEffect>
                                  </p:childTnLst>
                                </p:cTn>
                              </p:par>
                              <p:par>
                                <p:cTn id="115" presetID="53" presetClass="entr" presetSubtype="16" fill="hold" nodeType="withEffect">
                                  <p:stCondLst>
                                    <p:cond delay="0"/>
                                  </p:stCondLst>
                                  <p:childTnLst>
                                    <p:set>
                                      <p:cBhvr>
                                        <p:cTn id="116" dur="1" fill="hold">
                                          <p:stCondLst>
                                            <p:cond delay="0"/>
                                          </p:stCondLst>
                                        </p:cTn>
                                        <p:tgtEl>
                                          <p:spTgt spid="44"/>
                                        </p:tgtEl>
                                        <p:attrNameLst>
                                          <p:attrName>style.visibility</p:attrName>
                                        </p:attrNameLst>
                                      </p:cBhvr>
                                      <p:to>
                                        <p:strVal val="visible"/>
                                      </p:to>
                                    </p:set>
                                    <p:anim calcmode="lin" valueType="num">
                                      <p:cBhvr>
                                        <p:cTn id="117" dur="500" fill="hold"/>
                                        <p:tgtEl>
                                          <p:spTgt spid="44"/>
                                        </p:tgtEl>
                                        <p:attrNameLst>
                                          <p:attrName>ppt_w</p:attrName>
                                        </p:attrNameLst>
                                      </p:cBhvr>
                                      <p:tavLst>
                                        <p:tav tm="0">
                                          <p:val>
                                            <p:fltVal val="0"/>
                                          </p:val>
                                        </p:tav>
                                        <p:tav tm="100000">
                                          <p:val>
                                            <p:strVal val="#ppt_w"/>
                                          </p:val>
                                        </p:tav>
                                      </p:tavLst>
                                    </p:anim>
                                    <p:anim calcmode="lin" valueType="num">
                                      <p:cBhvr>
                                        <p:cTn id="118" dur="500" fill="hold"/>
                                        <p:tgtEl>
                                          <p:spTgt spid="44"/>
                                        </p:tgtEl>
                                        <p:attrNameLst>
                                          <p:attrName>ppt_h</p:attrName>
                                        </p:attrNameLst>
                                      </p:cBhvr>
                                      <p:tavLst>
                                        <p:tav tm="0">
                                          <p:val>
                                            <p:fltVal val="0"/>
                                          </p:val>
                                        </p:tav>
                                        <p:tav tm="100000">
                                          <p:val>
                                            <p:strVal val="#ppt_h"/>
                                          </p:val>
                                        </p:tav>
                                      </p:tavLst>
                                    </p:anim>
                                    <p:animEffect transition="in" filter="fade">
                                      <p:cBhvr>
                                        <p:cTn id="119" dur="500"/>
                                        <p:tgtEl>
                                          <p:spTgt spid="44"/>
                                        </p:tgtEl>
                                      </p:cBhvr>
                                    </p:animEffect>
                                  </p:childTnLst>
                                </p:cTn>
                              </p:par>
                              <p:par>
                                <p:cTn id="120" presetID="53" presetClass="entr" presetSubtype="16" fill="hold" nodeType="withEffect">
                                  <p:stCondLst>
                                    <p:cond delay="0"/>
                                  </p:stCondLst>
                                  <p:childTnLst>
                                    <p:set>
                                      <p:cBhvr>
                                        <p:cTn id="121" dur="1" fill="hold">
                                          <p:stCondLst>
                                            <p:cond delay="0"/>
                                          </p:stCondLst>
                                        </p:cTn>
                                        <p:tgtEl>
                                          <p:spTgt spid="45"/>
                                        </p:tgtEl>
                                        <p:attrNameLst>
                                          <p:attrName>style.visibility</p:attrName>
                                        </p:attrNameLst>
                                      </p:cBhvr>
                                      <p:to>
                                        <p:strVal val="visible"/>
                                      </p:to>
                                    </p:set>
                                    <p:anim calcmode="lin" valueType="num">
                                      <p:cBhvr>
                                        <p:cTn id="122" dur="500" fill="hold"/>
                                        <p:tgtEl>
                                          <p:spTgt spid="45"/>
                                        </p:tgtEl>
                                        <p:attrNameLst>
                                          <p:attrName>ppt_w</p:attrName>
                                        </p:attrNameLst>
                                      </p:cBhvr>
                                      <p:tavLst>
                                        <p:tav tm="0">
                                          <p:val>
                                            <p:fltVal val="0"/>
                                          </p:val>
                                        </p:tav>
                                        <p:tav tm="100000">
                                          <p:val>
                                            <p:strVal val="#ppt_w"/>
                                          </p:val>
                                        </p:tav>
                                      </p:tavLst>
                                    </p:anim>
                                    <p:anim calcmode="lin" valueType="num">
                                      <p:cBhvr>
                                        <p:cTn id="123" dur="500" fill="hold"/>
                                        <p:tgtEl>
                                          <p:spTgt spid="45"/>
                                        </p:tgtEl>
                                        <p:attrNameLst>
                                          <p:attrName>ppt_h</p:attrName>
                                        </p:attrNameLst>
                                      </p:cBhvr>
                                      <p:tavLst>
                                        <p:tav tm="0">
                                          <p:val>
                                            <p:fltVal val="0"/>
                                          </p:val>
                                        </p:tav>
                                        <p:tav tm="100000">
                                          <p:val>
                                            <p:strVal val="#ppt_h"/>
                                          </p:val>
                                        </p:tav>
                                      </p:tavLst>
                                    </p:anim>
                                    <p:animEffect transition="in" filter="fade">
                                      <p:cBhvr>
                                        <p:cTn id="124" dur="500"/>
                                        <p:tgtEl>
                                          <p:spTgt spid="45"/>
                                        </p:tgtEl>
                                      </p:cBhvr>
                                    </p:animEffect>
                                  </p:childTnLst>
                                </p:cTn>
                              </p:par>
                              <p:par>
                                <p:cTn id="125" presetID="53" presetClass="entr" presetSubtype="16" fill="hold" nodeType="withEffect">
                                  <p:stCondLst>
                                    <p:cond delay="0"/>
                                  </p:stCondLst>
                                  <p:childTnLst>
                                    <p:set>
                                      <p:cBhvr>
                                        <p:cTn id="126" dur="1" fill="hold">
                                          <p:stCondLst>
                                            <p:cond delay="0"/>
                                          </p:stCondLst>
                                        </p:cTn>
                                        <p:tgtEl>
                                          <p:spTgt spid="46"/>
                                        </p:tgtEl>
                                        <p:attrNameLst>
                                          <p:attrName>style.visibility</p:attrName>
                                        </p:attrNameLst>
                                      </p:cBhvr>
                                      <p:to>
                                        <p:strVal val="visible"/>
                                      </p:to>
                                    </p:set>
                                    <p:anim calcmode="lin" valueType="num">
                                      <p:cBhvr>
                                        <p:cTn id="127" dur="500" fill="hold"/>
                                        <p:tgtEl>
                                          <p:spTgt spid="46"/>
                                        </p:tgtEl>
                                        <p:attrNameLst>
                                          <p:attrName>ppt_w</p:attrName>
                                        </p:attrNameLst>
                                      </p:cBhvr>
                                      <p:tavLst>
                                        <p:tav tm="0">
                                          <p:val>
                                            <p:fltVal val="0"/>
                                          </p:val>
                                        </p:tav>
                                        <p:tav tm="100000">
                                          <p:val>
                                            <p:strVal val="#ppt_w"/>
                                          </p:val>
                                        </p:tav>
                                      </p:tavLst>
                                    </p:anim>
                                    <p:anim calcmode="lin" valueType="num">
                                      <p:cBhvr>
                                        <p:cTn id="128" dur="500" fill="hold"/>
                                        <p:tgtEl>
                                          <p:spTgt spid="46"/>
                                        </p:tgtEl>
                                        <p:attrNameLst>
                                          <p:attrName>ppt_h</p:attrName>
                                        </p:attrNameLst>
                                      </p:cBhvr>
                                      <p:tavLst>
                                        <p:tav tm="0">
                                          <p:val>
                                            <p:fltVal val="0"/>
                                          </p:val>
                                        </p:tav>
                                        <p:tav tm="100000">
                                          <p:val>
                                            <p:strVal val="#ppt_h"/>
                                          </p:val>
                                        </p:tav>
                                      </p:tavLst>
                                    </p:anim>
                                    <p:animEffect transition="in" filter="fade">
                                      <p:cBhvr>
                                        <p:cTn id="129" dur="500"/>
                                        <p:tgtEl>
                                          <p:spTgt spid="46"/>
                                        </p:tgtEl>
                                      </p:cBhvr>
                                    </p:animEffect>
                                  </p:childTnLst>
                                </p:cTn>
                              </p:par>
                              <p:par>
                                <p:cTn id="130" presetID="53" presetClass="entr" presetSubtype="16" fill="hold" nodeType="withEffect">
                                  <p:stCondLst>
                                    <p:cond delay="0"/>
                                  </p:stCondLst>
                                  <p:childTnLst>
                                    <p:set>
                                      <p:cBhvr>
                                        <p:cTn id="131" dur="1" fill="hold">
                                          <p:stCondLst>
                                            <p:cond delay="0"/>
                                          </p:stCondLst>
                                        </p:cTn>
                                        <p:tgtEl>
                                          <p:spTgt spid="47"/>
                                        </p:tgtEl>
                                        <p:attrNameLst>
                                          <p:attrName>style.visibility</p:attrName>
                                        </p:attrNameLst>
                                      </p:cBhvr>
                                      <p:to>
                                        <p:strVal val="visible"/>
                                      </p:to>
                                    </p:set>
                                    <p:anim calcmode="lin" valueType="num">
                                      <p:cBhvr>
                                        <p:cTn id="132" dur="500" fill="hold"/>
                                        <p:tgtEl>
                                          <p:spTgt spid="47"/>
                                        </p:tgtEl>
                                        <p:attrNameLst>
                                          <p:attrName>ppt_w</p:attrName>
                                        </p:attrNameLst>
                                      </p:cBhvr>
                                      <p:tavLst>
                                        <p:tav tm="0">
                                          <p:val>
                                            <p:fltVal val="0"/>
                                          </p:val>
                                        </p:tav>
                                        <p:tav tm="100000">
                                          <p:val>
                                            <p:strVal val="#ppt_w"/>
                                          </p:val>
                                        </p:tav>
                                      </p:tavLst>
                                    </p:anim>
                                    <p:anim calcmode="lin" valueType="num">
                                      <p:cBhvr>
                                        <p:cTn id="133" dur="500" fill="hold"/>
                                        <p:tgtEl>
                                          <p:spTgt spid="47"/>
                                        </p:tgtEl>
                                        <p:attrNameLst>
                                          <p:attrName>ppt_h</p:attrName>
                                        </p:attrNameLst>
                                      </p:cBhvr>
                                      <p:tavLst>
                                        <p:tav tm="0">
                                          <p:val>
                                            <p:fltVal val="0"/>
                                          </p:val>
                                        </p:tav>
                                        <p:tav tm="100000">
                                          <p:val>
                                            <p:strVal val="#ppt_h"/>
                                          </p:val>
                                        </p:tav>
                                      </p:tavLst>
                                    </p:anim>
                                    <p:animEffect transition="in" filter="fade">
                                      <p:cBhvr>
                                        <p:cTn id="134" dur="500"/>
                                        <p:tgtEl>
                                          <p:spTgt spid="47"/>
                                        </p:tgtEl>
                                      </p:cBhvr>
                                    </p:animEffect>
                                  </p:childTnLst>
                                </p:cTn>
                              </p:par>
                              <p:par>
                                <p:cTn id="135" presetID="53" presetClass="entr" presetSubtype="16" fill="hold" nodeType="withEffect">
                                  <p:stCondLst>
                                    <p:cond delay="0"/>
                                  </p:stCondLst>
                                  <p:childTnLst>
                                    <p:set>
                                      <p:cBhvr>
                                        <p:cTn id="136" dur="1" fill="hold">
                                          <p:stCondLst>
                                            <p:cond delay="0"/>
                                          </p:stCondLst>
                                        </p:cTn>
                                        <p:tgtEl>
                                          <p:spTgt spid="48"/>
                                        </p:tgtEl>
                                        <p:attrNameLst>
                                          <p:attrName>style.visibility</p:attrName>
                                        </p:attrNameLst>
                                      </p:cBhvr>
                                      <p:to>
                                        <p:strVal val="visible"/>
                                      </p:to>
                                    </p:set>
                                    <p:anim calcmode="lin" valueType="num">
                                      <p:cBhvr>
                                        <p:cTn id="137" dur="500" fill="hold"/>
                                        <p:tgtEl>
                                          <p:spTgt spid="48"/>
                                        </p:tgtEl>
                                        <p:attrNameLst>
                                          <p:attrName>ppt_w</p:attrName>
                                        </p:attrNameLst>
                                      </p:cBhvr>
                                      <p:tavLst>
                                        <p:tav tm="0">
                                          <p:val>
                                            <p:fltVal val="0"/>
                                          </p:val>
                                        </p:tav>
                                        <p:tav tm="100000">
                                          <p:val>
                                            <p:strVal val="#ppt_w"/>
                                          </p:val>
                                        </p:tav>
                                      </p:tavLst>
                                    </p:anim>
                                    <p:anim calcmode="lin" valueType="num">
                                      <p:cBhvr>
                                        <p:cTn id="138" dur="500" fill="hold"/>
                                        <p:tgtEl>
                                          <p:spTgt spid="48"/>
                                        </p:tgtEl>
                                        <p:attrNameLst>
                                          <p:attrName>ppt_h</p:attrName>
                                        </p:attrNameLst>
                                      </p:cBhvr>
                                      <p:tavLst>
                                        <p:tav tm="0">
                                          <p:val>
                                            <p:fltVal val="0"/>
                                          </p:val>
                                        </p:tav>
                                        <p:tav tm="100000">
                                          <p:val>
                                            <p:strVal val="#ppt_h"/>
                                          </p:val>
                                        </p:tav>
                                      </p:tavLst>
                                    </p:anim>
                                    <p:animEffect transition="in" filter="fade">
                                      <p:cBhvr>
                                        <p:cTn id="139" dur="500"/>
                                        <p:tgtEl>
                                          <p:spTgt spid="48"/>
                                        </p:tgtEl>
                                      </p:cBhvr>
                                    </p:animEffect>
                                  </p:childTnLst>
                                </p:cTn>
                              </p:par>
                              <p:par>
                                <p:cTn id="140" presetID="53" presetClass="entr" presetSubtype="16" fill="hold" grpId="0" nodeType="withEffect">
                                  <p:stCondLst>
                                    <p:cond delay="0"/>
                                  </p:stCondLst>
                                  <p:childTnLst>
                                    <p:set>
                                      <p:cBhvr>
                                        <p:cTn id="141" dur="1" fill="hold">
                                          <p:stCondLst>
                                            <p:cond delay="0"/>
                                          </p:stCondLst>
                                        </p:cTn>
                                        <p:tgtEl>
                                          <p:spTgt spid="49"/>
                                        </p:tgtEl>
                                        <p:attrNameLst>
                                          <p:attrName>style.visibility</p:attrName>
                                        </p:attrNameLst>
                                      </p:cBhvr>
                                      <p:to>
                                        <p:strVal val="visible"/>
                                      </p:to>
                                    </p:set>
                                    <p:anim calcmode="lin" valueType="num">
                                      <p:cBhvr>
                                        <p:cTn id="142" dur="500" fill="hold"/>
                                        <p:tgtEl>
                                          <p:spTgt spid="49"/>
                                        </p:tgtEl>
                                        <p:attrNameLst>
                                          <p:attrName>ppt_w</p:attrName>
                                        </p:attrNameLst>
                                      </p:cBhvr>
                                      <p:tavLst>
                                        <p:tav tm="0">
                                          <p:val>
                                            <p:fltVal val="0"/>
                                          </p:val>
                                        </p:tav>
                                        <p:tav tm="100000">
                                          <p:val>
                                            <p:strVal val="#ppt_w"/>
                                          </p:val>
                                        </p:tav>
                                      </p:tavLst>
                                    </p:anim>
                                    <p:anim calcmode="lin" valueType="num">
                                      <p:cBhvr>
                                        <p:cTn id="143" dur="500" fill="hold"/>
                                        <p:tgtEl>
                                          <p:spTgt spid="49"/>
                                        </p:tgtEl>
                                        <p:attrNameLst>
                                          <p:attrName>ppt_h</p:attrName>
                                        </p:attrNameLst>
                                      </p:cBhvr>
                                      <p:tavLst>
                                        <p:tav tm="0">
                                          <p:val>
                                            <p:fltVal val="0"/>
                                          </p:val>
                                        </p:tav>
                                        <p:tav tm="100000">
                                          <p:val>
                                            <p:strVal val="#ppt_h"/>
                                          </p:val>
                                        </p:tav>
                                      </p:tavLst>
                                    </p:anim>
                                    <p:animEffect transition="in" filter="fade">
                                      <p:cBhvr>
                                        <p:cTn id="144" dur="500"/>
                                        <p:tgtEl>
                                          <p:spTgt spid="49"/>
                                        </p:tgtEl>
                                      </p:cBhvr>
                                    </p:animEffect>
                                  </p:childTnLst>
                                </p:cTn>
                              </p:par>
                              <p:par>
                                <p:cTn id="145" presetID="53" presetClass="entr" presetSubtype="16" fill="hold" grpId="0" nodeType="withEffect">
                                  <p:stCondLst>
                                    <p:cond delay="0"/>
                                  </p:stCondLst>
                                  <p:childTnLst>
                                    <p:set>
                                      <p:cBhvr>
                                        <p:cTn id="146" dur="1" fill="hold">
                                          <p:stCondLst>
                                            <p:cond delay="0"/>
                                          </p:stCondLst>
                                        </p:cTn>
                                        <p:tgtEl>
                                          <p:spTgt spid="50"/>
                                        </p:tgtEl>
                                        <p:attrNameLst>
                                          <p:attrName>style.visibility</p:attrName>
                                        </p:attrNameLst>
                                      </p:cBhvr>
                                      <p:to>
                                        <p:strVal val="visible"/>
                                      </p:to>
                                    </p:set>
                                    <p:anim calcmode="lin" valueType="num">
                                      <p:cBhvr>
                                        <p:cTn id="147" dur="500" fill="hold"/>
                                        <p:tgtEl>
                                          <p:spTgt spid="50"/>
                                        </p:tgtEl>
                                        <p:attrNameLst>
                                          <p:attrName>ppt_w</p:attrName>
                                        </p:attrNameLst>
                                      </p:cBhvr>
                                      <p:tavLst>
                                        <p:tav tm="0">
                                          <p:val>
                                            <p:fltVal val="0"/>
                                          </p:val>
                                        </p:tav>
                                        <p:tav tm="100000">
                                          <p:val>
                                            <p:strVal val="#ppt_w"/>
                                          </p:val>
                                        </p:tav>
                                      </p:tavLst>
                                    </p:anim>
                                    <p:anim calcmode="lin" valueType="num">
                                      <p:cBhvr>
                                        <p:cTn id="148" dur="500" fill="hold"/>
                                        <p:tgtEl>
                                          <p:spTgt spid="50"/>
                                        </p:tgtEl>
                                        <p:attrNameLst>
                                          <p:attrName>ppt_h</p:attrName>
                                        </p:attrNameLst>
                                      </p:cBhvr>
                                      <p:tavLst>
                                        <p:tav tm="0">
                                          <p:val>
                                            <p:fltVal val="0"/>
                                          </p:val>
                                        </p:tav>
                                        <p:tav tm="100000">
                                          <p:val>
                                            <p:strVal val="#ppt_h"/>
                                          </p:val>
                                        </p:tav>
                                      </p:tavLst>
                                    </p:anim>
                                    <p:animEffect transition="in" filter="fade">
                                      <p:cBhvr>
                                        <p:cTn id="149" dur="500"/>
                                        <p:tgtEl>
                                          <p:spTgt spid="50"/>
                                        </p:tgtEl>
                                      </p:cBhvr>
                                    </p:animEffect>
                                  </p:childTnLst>
                                </p:cTn>
                              </p:par>
                              <p:par>
                                <p:cTn id="150" presetID="53" presetClass="entr" presetSubtype="16" fill="hold" grpId="0" nodeType="withEffect">
                                  <p:stCondLst>
                                    <p:cond delay="0"/>
                                  </p:stCondLst>
                                  <p:childTnLst>
                                    <p:set>
                                      <p:cBhvr>
                                        <p:cTn id="151" dur="1" fill="hold">
                                          <p:stCondLst>
                                            <p:cond delay="0"/>
                                          </p:stCondLst>
                                        </p:cTn>
                                        <p:tgtEl>
                                          <p:spTgt spid="51"/>
                                        </p:tgtEl>
                                        <p:attrNameLst>
                                          <p:attrName>style.visibility</p:attrName>
                                        </p:attrNameLst>
                                      </p:cBhvr>
                                      <p:to>
                                        <p:strVal val="visible"/>
                                      </p:to>
                                    </p:set>
                                    <p:anim calcmode="lin" valueType="num">
                                      <p:cBhvr>
                                        <p:cTn id="152" dur="500" fill="hold"/>
                                        <p:tgtEl>
                                          <p:spTgt spid="51"/>
                                        </p:tgtEl>
                                        <p:attrNameLst>
                                          <p:attrName>ppt_w</p:attrName>
                                        </p:attrNameLst>
                                      </p:cBhvr>
                                      <p:tavLst>
                                        <p:tav tm="0">
                                          <p:val>
                                            <p:fltVal val="0"/>
                                          </p:val>
                                        </p:tav>
                                        <p:tav tm="100000">
                                          <p:val>
                                            <p:strVal val="#ppt_w"/>
                                          </p:val>
                                        </p:tav>
                                      </p:tavLst>
                                    </p:anim>
                                    <p:anim calcmode="lin" valueType="num">
                                      <p:cBhvr>
                                        <p:cTn id="153" dur="500" fill="hold"/>
                                        <p:tgtEl>
                                          <p:spTgt spid="51"/>
                                        </p:tgtEl>
                                        <p:attrNameLst>
                                          <p:attrName>ppt_h</p:attrName>
                                        </p:attrNameLst>
                                      </p:cBhvr>
                                      <p:tavLst>
                                        <p:tav tm="0">
                                          <p:val>
                                            <p:fltVal val="0"/>
                                          </p:val>
                                        </p:tav>
                                        <p:tav tm="100000">
                                          <p:val>
                                            <p:strVal val="#ppt_h"/>
                                          </p:val>
                                        </p:tav>
                                      </p:tavLst>
                                    </p:anim>
                                    <p:animEffect transition="in" filter="fade">
                                      <p:cBhvr>
                                        <p:cTn id="154" dur="500"/>
                                        <p:tgtEl>
                                          <p:spTgt spid="51"/>
                                        </p:tgtEl>
                                      </p:cBhvr>
                                    </p:animEffect>
                                  </p:childTnLst>
                                </p:cTn>
                              </p:par>
                              <p:par>
                                <p:cTn id="155" presetID="53" presetClass="entr" presetSubtype="16" fill="hold" grpId="0" nodeType="withEffect">
                                  <p:stCondLst>
                                    <p:cond delay="0"/>
                                  </p:stCondLst>
                                  <p:childTnLst>
                                    <p:set>
                                      <p:cBhvr>
                                        <p:cTn id="156" dur="1" fill="hold">
                                          <p:stCondLst>
                                            <p:cond delay="0"/>
                                          </p:stCondLst>
                                        </p:cTn>
                                        <p:tgtEl>
                                          <p:spTgt spid="52"/>
                                        </p:tgtEl>
                                        <p:attrNameLst>
                                          <p:attrName>style.visibility</p:attrName>
                                        </p:attrNameLst>
                                      </p:cBhvr>
                                      <p:to>
                                        <p:strVal val="visible"/>
                                      </p:to>
                                    </p:set>
                                    <p:anim calcmode="lin" valueType="num">
                                      <p:cBhvr>
                                        <p:cTn id="157" dur="500" fill="hold"/>
                                        <p:tgtEl>
                                          <p:spTgt spid="52"/>
                                        </p:tgtEl>
                                        <p:attrNameLst>
                                          <p:attrName>ppt_w</p:attrName>
                                        </p:attrNameLst>
                                      </p:cBhvr>
                                      <p:tavLst>
                                        <p:tav tm="0">
                                          <p:val>
                                            <p:fltVal val="0"/>
                                          </p:val>
                                        </p:tav>
                                        <p:tav tm="100000">
                                          <p:val>
                                            <p:strVal val="#ppt_w"/>
                                          </p:val>
                                        </p:tav>
                                      </p:tavLst>
                                    </p:anim>
                                    <p:anim calcmode="lin" valueType="num">
                                      <p:cBhvr>
                                        <p:cTn id="158" dur="500" fill="hold"/>
                                        <p:tgtEl>
                                          <p:spTgt spid="52"/>
                                        </p:tgtEl>
                                        <p:attrNameLst>
                                          <p:attrName>ppt_h</p:attrName>
                                        </p:attrNameLst>
                                      </p:cBhvr>
                                      <p:tavLst>
                                        <p:tav tm="0">
                                          <p:val>
                                            <p:fltVal val="0"/>
                                          </p:val>
                                        </p:tav>
                                        <p:tav tm="100000">
                                          <p:val>
                                            <p:strVal val="#ppt_h"/>
                                          </p:val>
                                        </p:tav>
                                      </p:tavLst>
                                    </p:anim>
                                    <p:animEffect transition="in" filter="fade">
                                      <p:cBhvr>
                                        <p:cTn id="159" dur="500"/>
                                        <p:tgtEl>
                                          <p:spTgt spid="52"/>
                                        </p:tgtEl>
                                      </p:cBhvr>
                                    </p:animEffect>
                                  </p:childTnLst>
                                </p:cTn>
                              </p:par>
                              <p:par>
                                <p:cTn id="160" presetID="53" presetClass="entr" presetSubtype="16" fill="hold" grpId="0" nodeType="withEffect">
                                  <p:stCondLst>
                                    <p:cond delay="0"/>
                                  </p:stCondLst>
                                  <p:childTnLst>
                                    <p:set>
                                      <p:cBhvr>
                                        <p:cTn id="161" dur="1" fill="hold">
                                          <p:stCondLst>
                                            <p:cond delay="0"/>
                                          </p:stCondLst>
                                        </p:cTn>
                                        <p:tgtEl>
                                          <p:spTgt spid="53"/>
                                        </p:tgtEl>
                                        <p:attrNameLst>
                                          <p:attrName>style.visibility</p:attrName>
                                        </p:attrNameLst>
                                      </p:cBhvr>
                                      <p:to>
                                        <p:strVal val="visible"/>
                                      </p:to>
                                    </p:set>
                                    <p:anim calcmode="lin" valueType="num">
                                      <p:cBhvr>
                                        <p:cTn id="162" dur="500" fill="hold"/>
                                        <p:tgtEl>
                                          <p:spTgt spid="53"/>
                                        </p:tgtEl>
                                        <p:attrNameLst>
                                          <p:attrName>ppt_w</p:attrName>
                                        </p:attrNameLst>
                                      </p:cBhvr>
                                      <p:tavLst>
                                        <p:tav tm="0">
                                          <p:val>
                                            <p:fltVal val="0"/>
                                          </p:val>
                                        </p:tav>
                                        <p:tav tm="100000">
                                          <p:val>
                                            <p:strVal val="#ppt_w"/>
                                          </p:val>
                                        </p:tav>
                                      </p:tavLst>
                                    </p:anim>
                                    <p:anim calcmode="lin" valueType="num">
                                      <p:cBhvr>
                                        <p:cTn id="163" dur="500" fill="hold"/>
                                        <p:tgtEl>
                                          <p:spTgt spid="53"/>
                                        </p:tgtEl>
                                        <p:attrNameLst>
                                          <p:attrName>ppt_h</p:attrName>
                                        </p:attrNameLst>
                                      </p:cBhvr>
                                      <p:tavLst>
                                        <p:tav tm="0">
                                          <p:val>
                                            <p:fltVal val="0"/>
                                          </p:val>
                                        </p:tav>
                                        <p:tav tm="100000">
                                          <p:val>
                                            <p:strVal val="#ppt_h"/>
                                          </p:val>
                                        </p:tav>
                                      </p:tavLst>
                                    </p:anim>
                                    <p:animEffect transition="in" filter="fade">
                                      <p:cBhvr>
                                        <p:cTn id="164" dur="500"/>
                                        <p:tgtEl>
                                          <p:spTgt spid="53"/>
                                        </p:tgtEl>
                                      </p:cBhvr>
                                    </p:animEffect>
                                  </p:childTnLst>
                                </p:cTn>
                              </p:par>
                              <p:par>
                                <p:cTn id="165" presetID="53" presetClass="entr" presetSubtype="16" fill="hold" grpId="0" nodeType="withEffect">
                                  <p:stCondLst>
                                    <p:cond delay="0"/>
                                  </p:stCondLst>
                                  <p:childTnLst>
                                    <p:set>
                                      <p:cBhvr>
                                        <p:cTn id="166" dur="1" fill="hold">
                                          <p:stCondLst>
                                            <p:cond delay="0"/>
                                          </p:stCondLst>
                                        </p:cTn>
                                        <p:tgtEl>
                                          <p:spTgt spid="54"/>
                                        </p:tgtEl>
                                        <p:attrNameLst>
                                          <p:attrName>style.visibility</p:attrName>
                                        </p:attrNameLst>
                                      </p:cBhvr>
                                      <p:to>
                                        <p:strVal val="visible"/>
                                      </p:to>
                                    </p:set>
                                    <p:anim calcmode="lin" valueType="num">
                                      <p:cBhvr>
                                        <p:cTn id="167" dur="500" fill="hold"/>
                                        <p:tgtEl>
                                          <p:spTgt spid="54"/>
                                        </p:tgtEl>
                                        <p:attrNameLst>
                                          <p:attrName>ppt_w</p:attrName>
                                        </p:attrNameLst>
                                      </p:cBhvr>
                                      <p:tavLst>
                                        <p:tav tm="0">
                                          <p:val>
                                            <p:fltVal val="0"/>
                                          </p:val>
                                        </p:tav>
                                        <p:tav tm="100000">
                                          <p:val>
                                            <p:strVal val="#ppt_w"/>
                                          </p:val>
                                        </p:tav>
                                      </p:tavLst>
                                    </p:anim>
                                    <p:anim calcmode="lin" valueType="num">
                                      <p:cBhvr>
                                        <p:cTn id="168" dur="500" fill="hold"/>
                                        <p:tgtEl>
                                          <p:spTgt spid="54"/>
                                        </p:tgtEl>
                                        <p:attrNameLst>
                                          <p:attrName>ppt_h</p:attrName>
                                        </p:attrNameLst>
                                      </p:cBhvr>
                                      <p:tavLst>
                                        <p:tav tm="0">
                                          <p:val>
                                            <p:fltVal val="0"/>
                                          </p:val>
                                        </p:tav>
                                        <p:tav tm="100000">
                                          <p:val>
                                            <p:strVal val="#ppt_h"/>
                                          </p:val>
                                        </p:tav>
                                      </p:tavLst>
                                    </p:anim>
                                    <p:animEffect transition="in" filter="fade">
                                      <p:cBhvr>
                                        <p:cTn id="169" dur="500"/>
                                        <p:tgtEl>
                                          <p:spTgt spid="54"/>
                                        </p:tgtEl>
                                      </p:cBhvr>
                                    </p:animEffect>
                                  </p:childTnLst>
                                </p:cTn>
                              </p:par>
                              <p:par>
                                <p:cTn id="170" presetID="53" presetClass="entr" presetSubtype="16" fill="hold" grpId="0" nodeType="withEffect">
                                  <p:stCondLst>
                                    <p:cond delay="0"/>
                                  </p:stCondLst>
                                  <p:childTnLst>
                                    <p:set>
                                      <p:cBhvr>
                                        <p:cTn id="171" dur="1" fill="hold">
                                          <p:stCondLst>
                                            <p:cond delay="0"/>
                                          </p:stCondLst>
                                        </p:cTn>
                                        <p:tgtEl>
                                          <p:spTgt spid="55"/>
                                        </p:tgtEl>
                                        <p:attrNameLst>
                                          <p:attrName>style.visibility</p:attrName>
                                        </p:attrNameLst>
                                      </p:cBhvr>
                                      <p:to>
                                        <p:strVal val="visible"/>
                                      </p:to>
                                    </p:set>
                                    <p:anim calcmode="lin" valueType="num">
                                      <p:cBhvr>
                                        <p:cTn id="172" dur="500" fill="hold"/>
                                        <p:tgtEl>
                                          <p:spTgt spid="55"/>
                                        </p:tgtEl>
                                        <p:attrNameLst>
                                          <p:attrName>ppt_w</p:attrName>
                                        </p:attrNameLst>
                                      </p:cBhvr>
                                      <p:tavLst>
                                        <p:tav tm="0">
                                          <p:val>
                                            <p:fltVal val="0"/>
                                          </p:val>
                                        </p:tav>
                                        <p:tav tm="100000">
                                          <p:val>
                                            <p:strVal val="#ppt_w"/>
                                          </p:val>
                                        </p:tav>
                                      </p:tavLst>
                                    </p:anim>
                                    <p:anim calcmode="lin" valueType="num">
                                      <p:cBhvr>
                                        <p:cTn id="173" dur="500" fill="hold"/>
                                        <p:tgtEl>
                                          <p:spTgt spid="55"/>
                                        </p:tgtEl>
                                        <p:attrNameLst>
                                          <p:attrName>ppt_h</p:attrName>
                                        </p:attrNameLst>
                                      </p:cBhvr>
                                      <p:tavLst>
                                        <p:tav tm="0">
                                          <p:val>
                                            <p:fltVal val="0"/>
                                          </p:val>
                                        </p:tav>
                                        <p:tav tm="100000">
                                          <p:val>
                                            <p:strVal val="#ppt_h"/>
                                          </p:val>
                                        </p:tav>
                                      </p:tavLst>
                                    </p:anim>
                                    <p:animEffect transition="in" filter="fade">
                                      <p:cBhvr>
                                        <p:cTn id="174" dur="500"/>
                                        <p:tgtEl>
                                          <p:spTgt spid="55"/>
                                        </p:tgtEl>
                                      </p:cBhvr>
                                    </p:animEffect>
                                  </p:childTnLst>
                                </p:cTn>
                              </p:par>
                              <p:par>
                                <p:cTn id="175" presetID="53" presetClass="entr" presetSubtype="16" fill="hold" nodeType="withEffect">
                                  <p:stCondLst>
                                    <p:cond delay="0"/>
                                  </p:stCondLst>
                                  <p:childTnLst>
                                    <p:set>
                                      <p:cBhvr>
                                        <p:cTn id="176" dur="1" fill="hold">
                                          <p:stCondLst>
                                            <p:cond delay="0"/>
                                          </p:stCondLst>
                                        </p:cTn>
                                        <p:tgtEl>
                                          <p:spTgt spid="56"/>
                                        </p:tgtEl>
                                        <p:attrNameLst>
                                          <p:attrName>style.visibility</p:attrName>
                                        </p:attrNameLst>
                                      </p:cBhvr>
                                      <p:to>
                                        <p:strVal val="visible"/>
                                      </p:to>
                                    </p:set>
                                    <p:anim calcmode="lin" valueType="num">
                                      <p:cBhvr>
                                        <p:cTn id="177" dur="500" fill="hold"/>
                                        <p:tgtEl>
                                          <p:spTgt spid="56"/>
                                        </p:tgtEl>
                                        <p:attrNameLst>
                                          <p:attrName>ppt_w</p:attrName>
                                        </p:attrNameLst>
                                      </p:cBhvr>
                                      <p:tavLst>
                                        <p:tav tm="0">
                                          <p:val>
                                            <p:fltVal val="0"/>
                                          </p:val>
                                        </p:tav>
                                        <p:tav tm="100000">
                                          <p:val>
                                            <p:strVal val="#ppt_w"/>
                                          </p:val>
                                        </p:tav>
                                      </p:tavLst>
                                    </p:anim>
                                    <p:anim calcmode="lin" valueType="num">
                                      <p:cBhvr>
                                        <p:cTn id="178" dur="500" fill="hold"/>
                                        <p:tgtEl>
                                          <p:spTgt spid="56"/>
                                        </p:tgtEl>
                                        <p:attrNameLst>
                                          <p:attrName>ppt_h</p:attrName>
                                        </p:attrNameLst>
                                      </p:cBhvr>
                                      <p:tavLst>
                                        <p:tav tm="0">
                                          <p:val>
                                            <p:fltVal val="0"/>
                                          </p:val>
                                        </p:tav>
                                        <p:tav tm="100000">
                                          <p:val>
                                            <p:strVal val="#ppt_h"/>
                                          </p:val>
                                        </p:tav>
                                      </p:tavLst>
                                    </p:anim>
                                    <p:animEffect transition="in" filter="fade">
                                      <p:cBhvr>
                                        <p:cTn id="179" dur="500"/>
                                        <p:tgtEl>
                                          <p:spTgt spid="56"/>
                                        </p:tgtEl>
                                      </p:cBhvr>
                                    </p:animEffect>
                                  </p:childTnLst>
                                </p:cTn>
                              </p:par>
                              <p:par>
                                <p:cTn id="180" presetID="53" presetClass="entr" presetSubtype="16" fill="hold" nodeType="withEffect">
                                  <p:stCondLst>
                                    <p:cond delay="0"/>
                                  </p:stCondLst>
                                  <p:childTnLst>
                                    <p:set>
                                      <p:cBhvr>
                                        <p:cTn id="181" dur="1" fill="hold">
                                          <p:stCondLst>
                                            <p:cond delay="0"/>
                                          </p:stCondLst>
                                        </p:cTn>
                                        <p:tgtEl>
                                          <p:spTgt spid="57"/>
                                        </p:tgtEl>
                                        <p:attrNameLst>
                                          <p:attrName>style.visibility</p:attrName>
                                        </p:attrNameLst>
                                      </p:cBhvr>
                                      <p:to>
                                        <p:strVal val="visible"/>
                                      </p:to>
                                    </p:set>
                                    <p:anim calcmode="lin" valueType="num">
                                      <p:cBhvr>
                                        <p:cTn id="182" dur="500" fill="hold"/>
                                        <p:tgtEl>
                                          <p:spTgt spid="57"/>
                                        </p:tgtEl>
                                        <p:attrNameLst>
                                          <p:attrName>ppt_w</p:attrName>
                                        </p:attrNameLst>
                                      </p:cBhvr>
                                      <p:tavLst>
                                        <p:tav tm="0">
                                          <p:val>
                                            <p:fltVal val="0"/>
                                          </p:val>
                                        </p:tav>
                                        <p:tav tm="100000">
                                          <p:val>
                                            <p:strVal val="#ppt_w"/>
                                          </p:val>
                                        </p:tav>
                                      </p:tavLst>
                                    </p:anim>
                                    <p:anim calcmode="lin" valueType="num">
                                      <p:cBhvr>
                                        <p:cTn id="183" dur="500" fill="hold"/>
                                        <p:tgtEl>
                                          <p:spTgt spid="57"/>
                                        </p:tgtEl>
                                        <p:attrNameLst>
                                          <p:attrName>ppt_h</p:attrName>
                                        </p:attrNameLst>
                                      </p:cBhvr>
                                      <p:tavLst>
                                        <p:tav tm="0">
                                          <p:val>
                                            <p:fltVal val="0"/>
                                          </p:val>
                                        </p:tav>
                                        <p:tav tm="100000">
                                          <p:val>
                                            <p:strVal val="#ppt_h"/>
                                          </p:val>
                                        </p:tav>
                                      </p:tavLst>
                                    </p:anim>
                                    <p:animEffect transition="in" filter="fade">
                                      <p:cBhvr>
                                        <p:cTn id="184" dur="500"/>
                                        <p:tgtEl>
                                          <p:spTgt spid="57"/>
                                        </p:tgtEl>
                                      </p:cBhvr>
                                    </p:animEffect>
                                  </p:childTnLst>
                                </p:cTn>
                              </p:par>
                              <p:par>
                                <p:cTn id="185" presetID="53" presetClass="entr" presetSubtype="16" fill="hold" nodeType="withEffect">
                                  <p:stCondLst>
                                    <p:cond delay="0"/>
                                  </p:stCondLst>
                                  <p:childTnLst>
                                    <p:set>
                                      <p:cBhvr>
                                        <p:cTn id="186" dur="1" fill="hold">
                                          <p:stCondLst>
                                            <p:cond delay="0"/>
                                          </p:stCondLst>
                                        </p:cTn>
                                        <p:tgtEl>
                                          <p:spTgt spid="58"/>
                                        </p:tgtEl>
                                        <p:attrNameLst>
                                          <p:attrName>style.visibility</p:attrName>
                                        </p:attrNameLst>
                                      </p:cBhvr>
                                      <p:to>
                                        <p:strVal val="visible"/>
                                      </p:to>
                                    </p:set>
                                    <p:anim calcmode="lin" valueType="num">
                                      <p:cBhvr>
                                        <p:cTn id="187" dur="500" fill="hold"/>
                                        <p:tgtEl>
                                          <p:spTgt spid="58"/>
                                        </p:tgtEl>
                                        <p:attrNameLst>
                                          <p:attrName>ppt_w</p:attrName>
                                        </p:attrNameLst>
                                      </p:cBhvr>
                                      <p:tavLst>
                                        <p:tav tm="0">
                                          <p:val>
                                            <p:fltVal val="0"/>
                                          </p:val>
                                        </p:tav>
                                        <p:tav tm="100000">
                                          <p:val>
                                            <p:strVal val="#ppt_w"/>
                                          </p:val>
                                        </p:tav>
                                      </p:tavLst>
                                    </p:anim>
                                    <p:anim calcmode="lin" valueType="num">
                                      <p:cBhvr>
                                        <p:cTn id="188" dur="500" fill="hold"/>
                                        <p:tgtEl>
                                          <p:spTgt spid="58"/>
                                        </p:tgtEl>
                                        <p:attrNameLst>
                                          <p:attrName>ppt_h</p:attrName>
                                        </p:attrNameLst>
                                      </p:cBhvr>
                                      <p:tavLst>
                                        <p:tav tm="0">
                                          <p:val>
                                            <p:fltVal val="0"/>
                                          </p:val>
                                        </p:tav>
                                        <p:tav tm="100000">
                                          <p:val>
                                            <p:strVal val="#ppt_h"/>
                                          </p:val>
                                        </p:tav>
                                      </p:tavLst>
                                    </p:anim>
                                    <p:animEffect transition="in" filter="fade">
                                      <p:cBhvr>
                                        <p:cTn id="189" dur="500"/>
                                        <p:tgtEl>
                                          <p:spTgt spid="58"/>
                                        </p:tgtEl>
                                      </p:cBhvr>
                                    </p:animEffect>
                                  </p:childTnLst>
                                </p:cTn>
                              </p:par>
                              <p:par>
                                <p:cTn id="190" presetID="53" presetClass="entr" presetSubtype="16" fill="hold" nodeType="withEffect">
                                  <p:stCondLst>
                                    <p:cond delay="0"/>
                                  </p:stCondLst>
                                  <p:childTnLst>
                                    <p:set>
                                      <p:cBhvr>
                                        <p:cTn id="191" dur="1" fill="hold">
                                          <p:stCondLst>
                                            <p:cond delay="0"/>
                                          </p:stCondLst>
                                        </p:cTn>
                                        <p:tgtEl>
                                          <p:spTgt spid="59"/>
                                        </p:tgtEl>
                                        <p:attrNameLst>
                                          <p:attrName>style.visibility</p:attrName>
                                        </p:attrNameLst>
                                      </p:cBhvr>
                                      <p:to>
                                        <p:strVal val="visible"/>
                                      </p:to>
                                    </p:set>
                                    <p:anim calcmode="lin" valueType="num">
                                      <p:cBhvr>
                                        <p:cTn id="192" dur="500" fill="hold"/>
                                        <p:tgtEl>
                                          <p:spTgt spid="59"/>
                                        </p:tgtEl>
                                        <p:attrNameLst>
                                          <p:attrName>ppt_w</p:attrName>
                                        </p:attrNameLst>
                                      </p:cBhvr>
                                      <p:tavLst>
                                        <p:tav tm="0">
                                          <p:val>
                                            <p:fltVal val="0"/>
                                          </p:val>
                                        </p:tav>
                                        <p:tav tm="100000">
                                          <p:val>
                                            <p:strVal val="#ppt_w"/>
                                          </p:val>
                                        </p:tav>
                                      </p:tavLst>
                                    </p:anim>
                                    <p:anim calcmode="lin" valueType="num">
                                      <p:cBhvr>
                                        <p:cTn id="193" dur="500" fill="hold"/>
                                        <p:tgtEl>
                                          <p:spTgt spid="59"/>
                                        </p:tgtEl>
                                        <p:attrNameLst>
                                          <p:attrName>ppt_h</p:attrName>
                                        </p:attrNameLst>
                                      </p:cBhvr>
                                      <p:tavLst>
                                        <p:tav tm="0">
                                          <p:val>
                                            <p:fltVal val="0"/>
                                          </p:val>
                                        </p:tav>
                                        <p:tav tm="100000">
                                          <p:val>
                                            <p:strVal val="#ppt_h"/>
                                          </p:val>
                                        </p:tav>
                                      </p:tavLst>
                                    </p:anim>
                                    <p:animEffect transition="in" filter="fade">
                                      <p:cBhvr>
                                        <p:cTn id="194" dur="500"/>
                                        <p:tgtEl>
                                          <p:spTgt spid="59"/>
                                        </p:tgtEl>
                                      </p:cBhvr>
                                    </p:animEffect>
                                  </p:childTnLst>
                                </p:cTn>
                              </p:par>
                              <p:par>
                                <p:cTn id="195" presetID="53" presetClass="entr" presetSubtype="16" fill="hold" nodeType="withEffect">
                                  <p:stCondLst>
                                    <p:cond delay="0"/>
                                  </p:stCondLst>
                                  <p:childTnLst>
                                    <p:set>
                                      <p:cBhvr>
                                        <p:cTn id="196" dur="1" fill="hold">
                                          <p:stCondLst>
                                            <p:cond delay="0"/>
                                          </p:stCondLst>
                                        </p:cTn>
                                        <p:tgtEl>
                                          <p:spTgt spid="60"/>
                                        </p:tgtEl>
                                        <p:attrNameLst>
                                          <p:attrName>style.visibility</p:attrName>
                                        </p:attrNameLst>
                                      </p:cBhvr>
                                      <p:to>
                                        <p:strVal val="visible"/>
                                      </p:to>
                                    </p:set>
                                    <p:anim calcmode="lin" valueType="num">
                                      <p:cBhvr>
                                        <p:cTn id="197" dur="500" fill="hold"/>
                                        <p:tgtEl>
                                          <p:spTgt spid="60"/>
                                        </p:tgtEl>
                                        <p:attrNameLst>
                                          <p:attrName>ppt_w</p:attrName>
                                        </p:attrNameLst>
                                      </p:cBhvr>
                                      <p:tavLst>
                                        <p:tav tm="0">
                                          <p:val>
                                            <p:fltVal val="0"/>
                                          </p:val>
                                        </p:tav>
                                        <p:tav tm="100000">
                                          <p:val>
                                            <p:strVal val="#ppt_w"/>
                                          </p:val>
                                        </p:tav>
                                      </p:tavLst>
                                    </p:anim>
                                    <p:anim calcmode="lin" valueType="num">
                                      <p:cBhvr>
                                        <p:cTn id="198" dur="500" fill="hold"/>
                                        <p:tgtEl>
                                          <p:spTgt spid="60"/>
                                        </p:tgtEl>
                                        <p:attrNameLst>
                                          <p:attrName>ppt_h</p:attrName>
                                        </p:attrNameLst>
                                      </p:cBhvr>
                                      <p:tavLst>
                                        <p:tav tm="0">
                                          <p:val>
                                            <p:fltVal val="0"/>
                                          </p:val>
                                        </p:tav>
                                        <p:tav tm="100000">
                                          <p:val>
                                            <p:strVal val="#ppt_h"/>
                                          </p:val>
                                        </p:tav>
                                      </p:tavLst>
                                    </p:anim>
                                    <p:animEffect transition="in" filter="fade">
                                      <p:cBhvr>
                                        <p:cTn id="199" dur="500"/>
                                        <p:tgtEl>
                                          <p:spTgt spid="60"/>
                                        </p:tgtEl>
                                      </p:cBhvr>
                                    </p:animEffect>
                                  </p:childTnLst>
                                </p:cTn>
                              </p:par>
                              <p:par>
                                <p:cTn id="200" presetID="53" presetClass="entr" presetSubtype="16" fill="hold" nodeType="withEffect">
                                  <p:stCondLst>
                                    <p:cond delay="0"/>
                                  </p:stCondLst>
                                  <p:childTnLst>
                                    <p:set>
                                      <p:cBhvr>
                                        <p:cTn id="201" dur="1" fill="hold">
                                          <p:stCondLst>
                                            <p:cond delay="0"/>
                                          </p:stCondLst>
                                        </p:cTn>
                                        <p:tgtEl>
                                          <p:spTgt spid="61"/>
                                        </p:tgtEl>
                                        <p:attrNameLst>
                                          <p:attrName>style.visibility</p:attrName>
                                        </p:attrNameLst>
                                      </p:cBhvr>
                                      <p:to>
                                        <p:strVal val="visible"/>
                                      </p:to>
                                    </p:set>
                                    <p:anim calcmode="lin" valueType="num">
                                      <p:cBhvr>
                                        <p:cTn id="202" dur="500" fill="hold"/>
                                        <p:tgtEl>
                                          <p:spTgt spid="61"/>
                                        </p:tgtEl>
                                        <p:attrNameLst>
                                          <p:attrName>ppt_w</p:attrName>
                                        </p:attrNameLst>
                                      </p:cBhvr>
                                      <p:tavLst>
                                        <p:tav tm="0">
                                          <p:val>
                                            <p:fltVal val="0"/>
                                          </p:val>
                                        </p:tav>
                                        <p:tav tm="100000">
                                          <p:val>
                                            <p:strVal val="#ppt_w"/>
                                          </p:val>
                                        </p:tav>
                                      </p:tavLst>
                                    </p:anim>
                                    <p:anim calcmode="lin" valueType="num">
                                      <p:cBhvr>
                                        <p:cTn id="203" dur="500" fill="hold"/>
                                        <p:tgtEl>
                                          <p:spTgt spid="61"/>
                                        </p:tgtEl>
                                        <p:attrNameLst>
                                          <p:attrName>ppt_h</p:attrName>
                                        </p:attrNameLst>
                                      </p:cBhvr>
                                      <p:tavLst>
                                        <p:tav tm="0">
                                          <p:val>
                                            <p:fltVal val="0"/>
                                          </p:val>
                                        </p:tav>
                                        <p:tav tm="100000">
                                          <p:val>
                                            <p:strVal val="#ppt_h"/>
                                          </p:val>
                                        </p:tav>
                                      </p:tavLst>
                                    </p:anim>
                                    <p:animEffect transition="in" filter="fade">
                                      <p:cBhvr>
                                        <p:cTn id="204" dur="500"/>
                                        <p:tgtEl>
                                          <p:spTgt spid="61"/>
                                        </p:tgtEl>
                                      </p:cBhvr>
                                    </p:animEffect>
                                  </p:childTnLst>
                                </p:cTn>
                              </p:par>
                              <p:par>
                                <p:cTn id="205" presetID="53" presetClass="entr" presetSubtype="16" fill="hold" grpId="0" nodeType="withEffect">
                                  <p:stCondLst>
                                    <p:cond delay="0"/>
                                  </p:stCondLst>
                                  <p:childTnLst>
                                    <p:set>
                                      <p:cBhvr>
                                        <p:cTn id="206" dur="1" fill="hold">
                                          <p:stCondLst>
                                            <p:cond delay="0"/>
                                          </p:stCondLst>
                                        </p:cTn>
                                        <p:tgtEl>
                                          <p:spTgt spid="62"/>
                                        </p:tgtEl>
                                        <p:attrNameLst>
                                          <p:attrName>style.visibility</p:attrName>
                                        </p:attrNameLst>
                                      </p:cBhvr>
                                      <p:to>
                                        <p:strVal val="visible"/>
                                      </p:to>
                                    </p:set>
                                    <p:anim calcmode="lin" valueType="num">
                                      <p:cBhvr>
                                        <p:cTn id="207" dur="500" fill="hold"/>
                                        <p:tgtEl>
                                          <p:spTgt spid="62"/>
                                        </p:tgtEl>
                                        <p:attrNameLst>
                                          <p:attrName>ppt_w</p:attrName>
                                        </p:attrNameLst>
                                      </p:cBhvr>
                                      <p:tavLst>
                                        <p:tav tm="0">
                                          <p:val>
                                            <p:fltVal val="0"/>
                                          </p:val>
                                        </p:tav>
                                        <p:tav tm="100000">
                                          <p:val>
                                            <p:strVal val="#ppt_w"/>
                                          </p:val>
                                        </p:tav>
                                      </p:tavLst>
                                    </p:anim>
                                    <p:anim calcmode="lin" valueType="num">
                                      <p:cBhvr>
                                        <p:cTn id="208" dur="500" fill="hold"/>
                                        <p:tgtEl>
                                          <p:spTgt spid="62"/>
                                        </p:tgtEl>
                                        <p:attrNameLst>
                                          <p:attrName>ppt_h</p:attrName>
                                        </p:attrNameLst>
                                      </p:cBhvr>
                                      <p:tavLst>
                                        <p:tav tm="0">
                                          <p:val>
                                            <p:fltVal val="0"/>
                                          </p:val>
                                        </p:tav>
                                        <p:tav tm="100000">
                                          <p:val>
                                            <p:strVal val="#ppt_h"/>
                                          </p:val>
                                        </p:tav>
                                      </p:tavLst>
                                    </p:anim>
                                    <p:animEffect transition="in" filter="fade">
                                      <p:cBhvr>
                                        <p:cTn id="209" dur="500"/>
                                        <p:tgtEl>
                                          <p:spTgt spid="62"/>
                                        </p:tgtEl>
                                      </p:cBhvr>
                                    </p:animEffect>
                                  </p:childTnLst>
                                </p:cTn>
                              </p:par>
                              <p:par>
                                <p:cTn id="210" presetID="53" presetClass="entr" presetSubtype="16" fill="hold" grpId="0" nodeType="withEffect">
                                  <p:stCondLst>
                                    <p:cond delay="0"/>
                                  </p:stCondLst>
                                  <p:childTnLst>
                                    <p:set>
                                      <p:cBhvr>
                                        <p:cTn id="211" dur="1" fill="hold">
                                          <p:stCondLst>
                                            <p:cond delay="0"/>
                                          </p:stCondLst>
                                        </p:cTn>
                                        <p:tgtEl>
                                          <p:spTgt spid="63"/>
                                        </p:tgtEl>
                                        <p:attrNameLst>
                                          <p:attrName>style.visibility</p:attrName>
                                        </p:attrNameLst>
                                      </p:cBhvr>
                                      <p:to>
                                        <p:strVal val="visible"/>
                                      </p:to>
                                    </p:set>
                                    <p:anim calcmode="lin" valueType="num">
                                      <p:cBhvr>
                                        <p:cTn id="212" dur="500" fill="hold"/>
                                        <p:tgtEl>
                                          <p:spTgt spid="63"/>
                                        </p:tgtEl>
                                        <p:attrNameLst>
                                          <p:attrName>ppt_w</p:attrName>
                                        </p:attrNameLst>
                                      </p:cBhvr>
                                      <p:tavLst>
                                        <p:tav tm="0">
                                          <p:val>
                                            <p:fltVal val="0"/>
                                          </p:val>
                                        </p:tav>
                                        <p:tav tm="100000">
                                          <p:val>
                                            <p:strVal val="#ppt_w"/>
                                          </p:val>
                                        </p:tav>
                                      </p:tavLst>
                                    </p:anim>
                                    <p:anim calcmode="lin" valueType="num">
                                      <p:cBhvr>
                                        <p:cTn id="213" dur="500" fill="hold"/>
                                        <p:tgtEl>
                                          <p:spTgt spid="63"/>
                                        </p:tgtEl>
                                        <p:attrNameLst>
                                          <p:attrName>ppt_h</p:attrName>
                                        </p:attrNameLst>
                                      </p:cBhvr>
                                      <p:tavLst>
                                        <p:tav tm="0">
                                          <p:val>
                                            <p:fltVal val="0"/>
                                          </p:val>
                                        </p:tav>
                                        <p:tav tm="100000">
                                          <p:val>
                                            <p:strVal val="#ppt_h"/>
                                          </p:val>
                                        </p:tav>
                                      </p:tavLst>
                                    </p:anim>
                                    <p:animEffect transition="in" filter="fade">
                                      <p:cBhvr>
                                        <p:cTn id="214" dur="500"/>
                                        <p:tgtEl>
                                          <p:spTgt spid="63"/>
                                        </p:tgtEl>
                                      </p:cBhvr>
                                    </p:animEffect>
                                  </p:childTnLst>
                                </p:cTn>
                              </p:par>
                              <p:par>
                                <p:cTn id="215" presetID="53" presetClass="entr" presetSubtype="16" fill="hold" grpId="0" nodeType="withEffect">
                                  <p:stCondLst>
                                    <p:cond delay="0"/>
                                  </p:stCondLst>
                                  <p:childTnLst>
                                    <p:set>
                                      <p:cBhvr>
                                        <p:cTn id="216" dur="1" fill="hold">
                                          <p:stCondLst>
                                            <p:cond delay="0"/>
                                          </p:stCondLst>
                                        </p:cTn>
                                        <p:tgtEl>
                                          <p:spTgt spid="64"/>
                                        </p:tgtEl>
                                        <p:attrNameLst>
                                          <p:attrName>style.visibility</p:attrName>
                                        </p:attrNameLst>
                                      </p:cBhvr>
                                      <p:to>
                                        <p:strVal val="visible"/>
                                      </p:to>
                                    </p:set>
                                    <p:anim calcmode="lin" valueType="num">
                                      <p:cBhvr>
                                        <p:cTn id="217" dur="500" fill="hold"/>
                                        <p:tgtEl>
                                          <p:spTgt spid="64"/>
                                        </p:tgtEl>
                                        <p:attrNameLst>
                                          <p:attrName>ppt_w</p:attrName>
                                        </p:attrNameLst>
                                      </p:cBhvr>
                                      <p:tavLst>
                                        <p:tav tm="0">
                                          <p:val>
                                            <p:fltVal val="0"/>
                                          </p:val>
                                        </p:tav>
                                        <p:tav tm="100000">
                                          <p:val>
                                            <p:strVal val="#ppt_w"/>
                                          </p:val>
                                        </p:tav>
                                      </p:tavLst>
                                    </p:anim>
                                    <p:anim calcmode="lin" valueType="num">
                                      <p:cBhvr>
                                        <p:cTn id="218" dur="500" fill="hold"/>
                                        <p:tgtEl>
                                          <p:spTgt spid="64"/>
                                        </p:tgtEl>
                                        <p:attrNameLst>
                                          <p:attrName>ppt_h</p:attrName>
                                        </p:attrNameLst>
                                      </p:cBhvr>
                                      <p:tavLst>
                                        <p:tav tm="0">
                                          <p:val>
                                            <p:fltVal val="0"/>
                                          </p:val>
                                        </p:tav>
                                        <p:tav tm="100000">
                                          <p:val>
                                            <p:strVal val="#ppt_h"/>
                                          </p:val>
                                        </p:tav>
                                      </p:tavLst>
                                    </p:anim>
                                    <p:animEffect transition="in" filter="fade">
                                      <p:cBhvr>
                                        <p:cTn id="219" dur="500"/>
                                        <p:tgtEl>
                                          <p:spTgt spid="64"/>
                                        </p:tgtEl>
                                      </p:cBhvr>
                                    </p:animEffect>
                                  </p:childTnLst>
                                </p:cTn>
                              </p:par>
                              <p:par>
                                <p:cTn id="220" presetID="53" presetClass="entr" presetSubtype="16" fill="hold" grpId="0" nodeType="withEffect">
                                  <p:stCondLst>
                                    <p:cond delay="0"/>
                                  </p:stCondLst>
                                  <p:childTnLst>
                                    <p:set>
                                      <p:cBhvr>
                                        <p:cTn id="221" dur="1" fill="hold">
                                          <p:stCondLst>
                                            <p:cond delay="0"/>
                                          </p:stCondLst>
                                        </p:cTn>
                                        <p:tgtEl>
                                          <p:spTgt spid="65"/>
                                        </p:tgtEl>
                                        <p:attrNameLst>
                                          <p:attrName>style.visibility</p:attrName>
                                        </p:attrNameLst>
                                      </p:cBhvr>
                                      <p:to>
                                        <p:strVal val="visible"/>
                                      </p:to>
                                    </p:set>
                                    <p:anim calcmode="lin" valueType="num">
                                      <p:cBhvr>
                                        <p:cTn id="222" dur="500" fill="hold"/>
                                        <p:tgtEl>
                                          <p:spTgt spid="65"/>
                                        </p:tgtEl>
                                        <p:attrNameLst>
                                          <p:attrName>ppt_w</p:attrName>
                                        </p:attrNameLst>
                                      </p:cBhvr>
                                      <p:tavLst>
                                        <p:tav tm="0">
                                          <p:val>
                                            <p:fltVal val="0"/>
                                          </p:val>
                                        </p:tav>
                                        <p:tav tm="100000">
                                          <p:val>
                                            <p:strVal val="#ppt_w"/>
                                          </p:val>
                                        </p:tav>
                                      </p:tavLst>
                                    </p:anim>
                                    <p:anim calcmode="lin" valueType="num">
                                      <p:cBhvr>
                                        <p:cTn id="223" dur="500" fill="hold"/>
                                        <p:tgtEl>
                                          <p:spTgt spid="65"/>
                                        </p:tgtEl>
                                        <p:attrNameLst>
                                          <p:attrName>ppt_h</p:attrName>
                                        </p:attrNameLst>
                                      </p:cBhvr>
                                      <p:tavLst>
                                        <p:tav tm="0">
                                          <p:val>
                                            <p:fltVal val="0"/>
                                          </p:val>
                                        </p:tav>
                                        <p:tav tm="100000">
                                          <p:val>
                                            <p:strVal val="#ppt_h"/>
                                          </p:val>
                                        </p:tav>
                                      </p:tavLst>
                                    </p:anim>
                                    <p:animEffect transition="in" filter="fade">
                                      <p:cBhvr>
                                        <p:cTn id="224" dur="500"/>
                                        <p:tgtEl>
                                          <p:spTgt spid="65"/>
                                        </p:tgtEl>
                                      </p:cBhvr>
                                    </p:animEffect>
                                  </p:childTnLst>
                                </p:cTn>
                              </p:par>
                              <p:par>
                                <p:cTn id="225" presetID="53" presetClass="entr" presetSubtype="16" fill="hold" grpId="0" nodeType="withEffect">
                                  <p:stCondLst>
                                    <p:cond delay="0"/>
                                  </p:stCondLst>
                                  <p:childTnLst>
                                    <p:set>
                                      <p:cBhvr>
                                        <p:cTn id="226" dur="1" fill="hold">
                                          <p:stCondLst>
                                            <p:cond delay="0"/>
                                          </p:stCondLst>
                                        </p:cTn>
                                        <p:tgtEl>
                                          <p:spTgt spid="66"/>
                                        </p:tgtEl>
                                        <p:attrNameLst>
                                          <p:attrName>style.visibility</p:attrName>
                                        </p:attrNameLst>
                                      </p:cBhvr>
                                      <p:to>
                                        <p:strVal val="visible"/>
                                      </p:to>
                                    </p:set>
                                    <p:anim calcmode="lin" valueType="num">
                                      <p:cBhvr>
                                        <p:cTn id="227" dur="500" fill="hold"/>
                                        <p:tgtEl>
                                          <p:spTgt spid="66"/>
                                        </p:tgtEl>
                                        <p:attrNameLst>
                                          <p:attrName>ppt_w</p:attrName>
                                        </p:attrNameLst>
                                      </p:cBhvr>
                                      <p:tavLst>
                                        <p:tav tm="0">
                                          <p:val>
                                            <p:fltVal val="0"/>
                                          </p:val>
                                        </p:tav>
                                        <p:tav tm="100000">
                                          <p:val>
                                            <p:strVal val="#ppt_w"/>
                                          </p:val>
                                        </p:tav>
                                      </p:tavLst>
                                    </p:anim>
                                    <p:anim calcmode="lin" valueType="num">
                                      <p:cBhvr>
                                        <p:cTn id="228" dur="500" fill="hold"/>
                                        <p:tgtEl>
                                          <p:spTgt spid="66"/>
                                        </p:tgtEl>
                                        <p:attrNameLst>
                                          <p:attrName>ppt_h</p:attrName>
                                        </p:attrNameLst>
                                      </p:cBhvr>
                                      <p:tavLst>
                                        <p:tav tm="0">
                                          <p:val>
                                            <p:fltVal val="0"/>
                                          </p:val>
                                        </p:tav>
                                        <p:tav tm="100000">
                                          <p:val>
                                            <p:strVal val="#ppt_h"/>
                                          </p:val>
                                        </p:tav>
                                      </p:tavLst>
                                    </p:anim>
                                    <p:animEffect transition="in" filter="fade">
                                      <p:cBhvr>
                                        <p:cTn id="229" dur="500"/>
                                        <p:tgtEl>
                                          <p:spTgt spid="66"/>
                                        </p:tgtEl>
                                      </p:cBhvr>
                                    </p:animEffect>
                                  </p:childTnLst>
                                </p:cTn>
                              </p:par>
                              <p:par>
                                <p:cTn id="230" presetID="53" presetClass="entr" presetSubtype="16" fill="hold" grpId="0" nodeType="withEffect">
                                  <p:stCondLst>
                                    <p:cond delay="0"/>
                                  </p:stCondLst>
                                  <p:childTnLst>
                                    <p:set>
                                      <p:cBhvr>
                                        <p:cTn id="231" dur="1" fill="hold">
                                          <p:stCondLst>
                                            <p:cond delay="0"/>
                                          </p:stCondLst>
                                        </p:cTn>
                                        <p:tgtEl>
                                          <p:spTgt spid="67"/>
                                        </p:tgtEl>
                                        <p:attrNameLst>
                                          <p:attrName>style.visibility</p:attrName>
                                        </p:attrNameLst>
                                      </p:cBhvr>
                                      <p:to>
                                        <p:strVal val="visible"/>
                                      </p:to>
                                    </p:set>
                                    <p:anim calcmode="lin" valueType="num">
                                      <p:cBhvr>
                                        <p:cTn id="232" dur="500" fill="hold"/>
                                        <p:tgtEl>
                                          <p:spTgt spid="67"/>
                                        </p:tgtEl>
                                        <p:attrNameLst>
                                          <p:attrName>ppt_w</p:attrName>
                                        </p:attrNameLst>
                                      </p:cBhvr>
                                      <p:tavLst>
                                        <p:tav tm="0">
                                          <p:val>
                                            <p:fltVal val="0"/>
                                          </p:val>
                                        </p:tav>
                                        <p:tav tm="100000">
                                          <p:val>
                                            <p:strVal val="#ppt_w"/>
                                          </p:val>
                                        </p:tav>
                                      </p:tavLst>
                                    </p:anim>
                                    <p:anim calcmode="lin" valueType="num">
                                      <p:cBhvr>
                                        <p:cTn id="233" dur="500" fill="hold"/>
                                        <p:tgtEl>
                                          <p:spTgt spid="67"/>
                                        </p:tgtEl>
                                        <p:attrNameLst>
                                          <p:attrName>ppt_h</p:attrName>
                                        </p:attrNameLst>
                                      </p:cBhvr>
                                      <p:tavLst>
                                        <p:tav tm="0">
                                          <p:val>
                                            <p:fltVal val="0"/>
                                          </p:val>
                                        </p:tav>
                                        <p:tav tm="100000">
                                          <p:val>
                                            <p:strVal val="#ppt_h"/>
                                          </p:val>
                                        </p:tav>
                                      </p:tavLst>
                                    </p:anim>
                                    <p:animEffect transition="in" filter="fade">
                                      <p:cBhvr>
                                        <p:cTn id="234" dur="500"/>
                                        <p:tgtEl>
                                          <p:spTgt spid="67"/>
                                        </p:tgtEl>
                                      </p:cBhvr>
                                    </p:animEffect>
                                  </p:childTnLst>
                                </p:cTn>
                              </p:par>
                              <p:par>
                                <p:cTn id="235" presetID="53" presetClass="entr" presetSubtype="16" fill="hold" grpId="0" nodeType="withEffect">
                                  <p:stCondLst>
                                    <p:cond delay="0"/>
                                  </p:stCondLst>
                                  <p:childTnLst>
                                    <p:set>
                                      <p:cBhvr>
                                        <p:cTn id="236" dur="1" fill="hold">
                                          <p:stCondLst>
                                            <p:cond delay="0"/>
                                          </p:stCondLst>
                                        </p:cTn>
                                        <p:tgtEl>
                                          <p:spTgt spid="68"/>
                                        </p:tgtEl>
                                        <p:attrNameLst>
                                          <p:attrName>style.visibility</p:attrName>
                                        </p:attrNameLst>
                                      </p:cBhvr>
                                      <p:to>
                                        <p:strVal val="visible"/>
                                      </p:to>
                                    </p:set>
                                    <p:anim calcmode="lin" valueType="num">
                                      <p:cBhvr>
                                        <p:cTn id="237" dur="500" fill="hold"/>
                                        <p:tgtEl>
                                          <p:spTgt spid="68"/>
                                        </p:tgtEl>
                                        <p:attrNameLst>
                                          <p:attrName>ppt_w</p:attrName>
                                        </p:attrNameLst>
                                      </p:cBhvr>
                                      <p:tavLst>
                                        <p:tav tm="0">
                                          <p:val>
                                            <p:fltVal val="0"/>
                                          </p:val>
                                        </p:tav>
                                        <p:tav tm="100000">
                                          <p:val>
                                            <p:strVal val="#ppt_w"/>
                                          </p:val>
                                        </p:tav>
                                      </p:tavLst>
                                    </p:anim>
                                    <p:anim calcmode="lin" valueType="num">
                                      <p:cBhvr>
                                        <p:cTn id="238" dur="500" fill="hold"/>
                                        <p:tgtEl>
                                          <p:spTgt spid="68"/>
                                        </p:tgtEl>
                                        <p:attrNameLst>
                                          <p:attrName>ppt_h</p:attrName>
                                        </p:attrNameLst>
                                      </p:cBhvr>
                                      <p:tavLst>
                                        <p:tav tm="0">
                                          <p:val>
                                            <p:fltVal val="0"/>
                                          </p:val>
                                        </p:tav>
                                        <p:tav tm="100000">
                                          <p:val>
                                            <p:strVal val="#ppt_h"/>
                                          </p:val>
                                        </p:tav>
                                      </p:tavLst>
                                    </p:anim>
                                    <p:animEffect transition="in" filter="fade">
                                      <p:cBhvr>
                                        <p:cTn id="239" dur="500"/>
                                        <p:tgtEl>
                                          <p:spTgt spid="68"/>
                                        </p:tgtEl>
                                      </p:cBhvr>
                                    </p:animEffect>
                                  </p:childTnLst>
                                </p:cTn>
                              </p:par>
                              <p:par>
                                <p:cTn id="240" presetID="53" presetClass="entr" presetSubtype="16" fill="hold" nodeType="withEffect">
                                  <p:stCondLst>
                                    <p:cond delay="0"/>
                                  </p:stCondLst>
                                  <p:childTnLst>
                                    <p:set>
                                      <p:cBhvr>
                                        <p:cTn id="241" dur="1" fill="hold">
                                          <p:stCondLst>
                                            <p:cond delay="0"/>
                                          </p:stCondLst>
                                        </p:cTn>
                                        <p:tgtEl>
                                          <p:spTgt spid="69"/>
                                        </p:tgtEl>
                                        <p:attrNameLst>
                                          <p:attrName>style.visibility</p:attrName>
                                        </p:attrNameLst>
                                      </p:cBhvr>
                                      <p:to>
                                        <p:strVal val="visible"/>
                                      </p:to>
                                    </p:set>
                                    <p:anim calcmode="lin" valueType="num">
                                      <p:cBhvr>
                                        <p:cTn id="242" dur="500" fill="hold"/>
                                        <p:tgtEl>
                                          <p:spTgt spid="69"/>
                                        </p:tgtEl>
                                        <p:attrNameLst>
                                          <p:attrName>ppt_w</p:attrName>
                                        </p:attrNameLst>
                                      </p:cBhvr>
                                      <p:tavLst>
                                        <p:tav tm="0">
                                          <p:val>
                                            <p:fltVal val="0"/>
                                          </p:val>
                                        </p:tav>
                                        <p:tav tm="100000">
                                          <p:val>
                                            <p:strVal val="#ppt_w"/>
                                          </p:val>
                                        </p:tav>
                                      </p:tavLst>
                                    </p:anim>
                                    <p:anim calcmode="lin" valueType="num">
                                      <p:cBhvr>
                                        <p:cTn id="243" dur="500" fill="hold"/>
                                        <p:tgtEl>
                                          <p:spTgt spid="69"/>
                                        </p:tgtEl>
                                        <p:attrNameLst>
                                          <p:attrName>ppt_h</p:attrName>
                                        </p:attrNameLst>
                                      </p:cBhvr>
                                      <p:tavLst>
                                        <p:tav tm="0">
                                          <p:val>
                                            <p:fltVal val="0"/>
                                          </p:val>
                                        </p:tav>
                                        <p:tav tm="100000">
                                          <p:val>
                                            <p:strVal val="#ppt_h"/>
                                          </p:val>
                                        </p:tav>
                                      </p:tavLst>
                                    </p:anim>
                                    <p:animEffect transition="in" filter="fade">
                                      <p:cBhvr>
                                        <p:cTn id="244" dur="500"/>
                                        <p:tgtEl>
                                          <p:spTgt spid="69"/>
                                        </p:tgtEl>
                                      </p:cBhvr>
                                    </p:animEffect>
                                  </p:childTnLst>
                                </p:cTn>
                              </p:par>
                              <p:par>
                                <p:cTn id="245" presetID="53" presetClass="entr" presetSubtype="16" fill="hold" nodeType="withEffect">
                                  <p:stCondLst>
                                    <p:cond delay="0"/>
                                  </p:stCondLst>
                                  <p:childTnLst>
                                    <p:set>
                                      <p:cBhvr>
                                        <p:cTn id="246" dur="1" fill="hold">
                                          <p:stCondLst>
                                            <p:cond delay="0"/>
                                          </p:stCondLst>
                                        </p:cTn>
                                        <p:tgtEl>
                                          <p:spTgt spid="70"/>
                                        </p:tgtEl>
                                        <p:attrNameLst>
                                          <p:attrName>style.visibility</p:attrName>
                                        </p:attrNameLst>
                                      </p:cBhvr>
                                      <p:to>
                                        <p:strVal val="visible"/>
                                      </p:to>
                                    </p:set>
                                    <p:anim calcmode="lin" valueType="num">
                                      <p:cBhvr>
                                        <p:cTn id="247" dur="500" fill="hold"/>
                                        <p:tgtEl>
                                          <p:spTgt spid="70"/>
                                        </p:tgtEl>
                                        <p:attrNameLst>
                                          <p:attrName>ppt_w</p:attrName>
                                        </p:attrNameLst>
                                      </p:cBhvr>
                                      <p:tavLst>
                                        <p:tav tm="0">
                                          <p:val>
                                            <p:fltVal val="0"/>
                                          </p:val>
                                        </p:tav>
                                        <p:tav tm="100000">
                                          <p:val>
                                            <p:strVal val="#ppt_w"/>
                                          </p:val>
                                        </p:tav>
                                      </p:tavLst>
                                    </p:anim>
                                    <p:anim calcmode="lin" valueType="num">
                                      <p:cBhvr>
                                        <p:cTn id="248" dur="500" fill="hold"/>
                                        <p:tgtEl>
                                          <p:spTgt spid="70"/>
                                        </p:tgtEl>
                                        <p:attrNameLst>
                                          <p:attrName>ppt_h</p:attrName>
                                        </p:attrNameLst>
                                      </p:cBhvr>
                                      <p:tavLst>
                                        <p:tav tm="0">
                                          <p:val>
                                            <p:fltVal val="0"/>
                                          </p:val>
                                        </p:tav>
                                        <p:tav tm="100000">
                                          <p:val>
                                            <p:strVal val="#ppt_h"/>
                                          </p:val>
                                        </p:tav>
                                      </p:tavLst>
                                    </p:anim>
                                    <p:animEffect transition="in" filter="fade">
                                      <p:cBhvr>
                                        <p:cTn id="249" dur="500"/>
                                        <p:tgtEl>
                                          <p:spTgt spid="70"/>
                                        </p:tgtEl>
                                      </p:cBhvr>
                                    </p:animEffect>
                                  </p:childTnLst>
                                </p:cTn>
                              </p:par>
                              <p:par>
                                <p:cTn id="250" presetID="53" presetClass="entr" presetSubtype="16" fill="hold" nodeType="withEffect">
                                  <p:stCondLst>
                                    <p:cond delay="0"/>
                                  </p:stCondLst>
                                  <p:childTnLst>
                                    <p:set>
                                      <p:cBhvr>
                                        <p:cTn id="251" dur="1" fill="hold">
                                          <p:stCondLst>
                                            <p:cond delay="0"/>
                                          </p:stCondLst>
                                        </p:cTn>
                                        <p:tgtEl>
                                          <p:spTgt spid="71"/>
                                        </p:tgtEl>
                                        <p:attrNameLst>
                                          <p:attrName>style.visibility</p:attrName>
                                        </p:attrNameLst>
                                      </p:cBhvr>
                                      <p:to>
                                        <p:strVal val="visible"/>
                                      </p:to>
                                    </p:set>
                                    <p:anim calcmode="lin" valueType="num">
                                      <p:cBhvr>
                                        <p:cTn id="252" dur="500" fill="hold"/>
                                        <p:tgtEl>
                                          <p:spTgt spid="71"/>
                                        </p:tgtEl>
                                        <p:attrNameLst>
                                          <p:attrName>ppt_w</p:attrName>
                                        </p:attrNameLst>
                                      </p:cBhvr>
                                      <p:tavLst>
                                        <p:tav tm="0">
                                          <p:val>
                                            <p:fltVal val="0"/>
                                          </p:val>
                                        </p:tav>
                                        <p:tav tm="100000">
                                          <p:val>
                                            <p:strVal val="#ppt_w"/>
                                          </p:val>
                                        </p:tav>
                                      </p:tavLst>
                                    </p:anim>
                                    <p:anim calcmode="lin" valueType="num">
                                      <p:cBhvr>
                                        <p:cTn id="253" dur="500" fill="hold"/>
                                        <p:tgtEl>
                                          <p:spTgt spid="71"/>
                                        </p:tgtEl>
                                        <p:attrNameLst>
                                          <p:attrName>ppt_h</p:attrName>
                                        </p:attrNameLst>
                                      </p:cBhvr>
                                      <p:tavLst>
                                        <p:tav tm="0">
                                          <p:val>
                                            <p:fltVal val="0"/>
                                          </p:val>
                                        </p:tav>
                                        <p:tav tm="100000">
                                          <p:val>
                                            <p:strVal val="#ppt_h"/>
                                          </p:val>
                                        </p:tav>
                                      </p:tavLst>
                                    </p:anim>
                                    <p:animEffect transition="in" filter="fade">
                                      <p:cBhvr>
                                        <p:cTn id="254" dur="500"/>
                                        <p:tgtEl>
                                          <p:spTgt spid="71"/>
                                        </p:tgtEl>
                                      </p:cBhvr>
                                    </p:animEffect>
                                  </p:childTnLst>
                                </p:cTn>
                              </p:par>
                              <p:par>
                                <p:cTn id="255" presetID="53" presetClass="entr" presetSubtype="16" fill="hold" nodeType="withEffect">
                                  <p:stCondLst>
                                    <p:cond delay="0"/>
                                  </p:stCondLst>
                                  <p:childTnLst>
                                    <p:set>
                                      <p:cBhvr>
                                        <p:cTn id="256" dur="1" fill="hold">
                                          <p:stCondLst>
                                            <p:cond delay="0"/>
                                          </p:stCondLst>
                                        </p:cTn>
                                        <p:tgtEl>
                                          <p:spTgt spid="72"/>
                                        </p:tgtEl>
                                        <p:attrNameLst>
                                          <p:attrName>style.visibility</p:attrName>
                                        </p:attrNameLst>
                                      </p:cBhvr>
                                      <p:to>
                                        <p:strVal val="visible"/>
                                      </p:to>
                                    </p:set>
                                    <p:anim calcmode="lin" valueType="num">
                                      <p:cBhvr>
                                        <p:cTn id="257" dur="500" fill="hold"/>
                                        <p:tgtEl>
                                          <p:spTgt spid="72"/>
                                        </p:tgtEl>
                                        <p:attrNameLst>
                                          <p:attrName>ppt_w</p:attrName>
                                        </p:attrNameLst>
                                      </p:cBhvr>
                                      <p:tavLst>
                                        <p:tav tm="0">
                                          <p:val>
                                            <p:fltVal val="0"/>
                                          </p:val>
                                        </p:tav>
                                        <p:tav tm="100000">
                                          <p:val>
                                            <p:strVal val="#ppt_w"/>
                                          </p:val>
                                        </p:tav>
                                      </p:tavLst>
                                    </p:anim>
                                    <p:anim calcmode="lin" valueType="num">
                                      <p:cBhvr>
                                        <p:cTn id="258" dur="500" fill="hold"/>
                                        <p:tgtEl>
                                          <p:spTgt spid="72"/>
                                        </p:tgtEl>
                                        <p:attrNameLst>
                                          <p:attrName>ppt_h</p:attrName>
                                        </p:attrNameLst>
                                      </p:cBhvr>
                                      <p:tavLst>
                                        <p:tav tm="0">
                                          <p:val>
                                            <p:fltVal val="0"/>
                                          </p:val>
                                        </p:tav>
                                        <p:tav tm="100000">
                                          <p:val>
                                            <p:strVal val="#ppt_h"/>
                                          </p:val>
                                        </p:tav>
                                      </p:tavLst>
                                    </p:anim>
                                    <p:animEffect transition="in" filter="fade">
                                      <p:cBhvr>
                                        <p:cTn id="259" dur="500"/>
                                        <p:tgtEl>
                                          <p:spTgt spid="72"/>
                                        </p:tgtEl>
                                      </p:cBhvr>
                                    </p:animEffect>
                                  </p:childTnLst>
                                </p:cTn>
                              </p:par>
                              <p:par>
                                <p:cTn id="260" presetID="53" presetClass="entr" presetSubtype="16" fill="hold" nodeType="withEffect">
                                  <p:stCondLst>
                                    <p:cond delay="0"/>
                                  </p:stCondLst>
                                  <p:childTnLst>
                                    <p:set>
                                      <p:cBhvr>
                                        <p:cTn id="261" dur="1" fill="hold">
                                          <p:stCondLst>
                                            <p:cond delay="0"/>
                                          </p:stCondLst>
                                        </p:cTn>
                                        <p:tgtEl>
                                          <p:spTgt spid="73"/>
                                        </p:tgtEl>
                                        <p:attrNameLst>
                                          <p:attrName>style.visibility</p:attrName>
                                        </p:attrNameLst>
                                      </p:cBhvr>
                                      <p:to>
                                        <p:strVal val="visible"/>
                                      </p:to>
                                    </p:set>
                                    <p:anim calcmode="lin" valueType="num">
                                      <p:cBhvr>
                                        <p:cTn id="262" dur="500" fill="hold"/>
                                        <p:tgtEl>
                                          <p:spTgt spid="73"/>
                                        </p:tgtEl>
                                        <p:attrNameLst>
                                          <p:attrName>ppt_w</p:attrName>
                                        </p:attrNameLst>
                                      </p:cBhvr>
                                      <p:tavLst>
                                        <p:tav tm="0">
                                          <p:val>
                                            <p:fltVal val="0"/>
                                          </p:val>
                                        </p:tav>
                                        <p:tav tm="100000">
                                          <p:val>
                                            <p:strVal val="#ppt_w"/>
                                          </p:val>
                                        </p:tav>
                                      </p:tavLst>
                                    </p:anim>
                                    <p:anim calcmode="lin" valueType="num">
                                      <p:cBhvr>
                                        <p:cTn id="263" dur="500" fill="hold"/>
                                        <p:tgtEl>
                                          <p:spTgt spid="73"/>
                                        </p:tgtEl>
                                        <p:attrNameLst>
                                          <p:attrName>ppt_h</p:attrName>
                                        </p:attrNameLst>
                                      </p:cBhvr>
                                      <p:tavLst>
                                        <p:tav tm="0">
                                          <p:val>
                                            <p:fltVal val="0"/>
                                          </p:val>
                                        </p:tav>
                                        <p:tav tm="100000">
                                          <p:val>
                                            <p:strVal val="#ppt_h"/>
                                          </p:val>
                                        </p:tav>
                                      </p:tavLst>
                                    </p:anim>
                                    <p:animEffect transition="in" filter="fade">
                                      <p:cBhvr>
                                        <p:cTn id="264" dur="500"/>
                                        <p:tgtEl>
                                          <p:spTgt spid="73"/>
                                        </p:tgtEl>
                                      </p:cBhvr>
                                    </p:animEffect>
                                  </p:childTnLst>
                                </p:cTn>
                              </p:par>
                              <p:par>
                                <p:cTn id="265" presetID="53" presetClass="entr" presetSubtype="16" fill="hold" nodeType="withEffect">
                                  <p:stCondLst>
                                    <p:cond delay="0"/>
                                  </p:stCondLst>
                                  <p:childTnLst>
                                    <p:set>
                                      <p:cBhvr>
                                        <p:cTn id="266" dur="1" fill="hold">
                                          <p:stCondLst>
                                            <p:cond delay="0"/>
                                          </p:stCondLst>
                                        </p:cTn>
                                        <p:tgtEl>
                                          <p:spTgt spid="74"/>
                                        </p:tgtEl>
                                        <p:attrNameLst>
                                          <p:attrName>style.visibility</p:attrName>
                                        </p:attrNameLst>
                                      </p:cBhvr>
                                      <p:to>
                                        <p:strVal val="visible"/>
                                      </p:to>
                                    </p:set>
                                    <p:anim calcmode="lin" valueType="num">
                                      <p:cBhvr>
                                        <p:cTn id="267" dur="500" fill="hold"/>
                                        <p:tgtEl>
                                          <p:spTgt spid="74"/>
                                        </p:tgtEl>
                                        <p:attrNameLst>
                                          <p:attrName>ppt_w</p:attrName>
                                        </p:attrNameLst>
                                      </p:cBhvr>
                                      <p:tavLst>
                                        <p:tav tm="0">
                                          <p:val>
                                            <p:fltVal val="0"/>
                                          </p:val>
                                        </p:tav>
                                        <p:tav tm="100000">
                                          <p:val>
                                            <p:strVal val="#ppt_w"/>
                                          </p:val>
                                        </p:tav>
                                      </p:tavLst>
                                    </p:anim>
                                    <p:anim calcmode="lin" valueType="num">
                                      <p:cBhvr>
                                        <p:cTn id="268" dur="500" fill="hold"/>
                                        <p:tgtEl>
                                          <p:spTgt spid="74"/>
                                        </p:tgtEl>
                                        <p:attrNameLst>
                                          <p:attrName>ppt_h</p:attrName>
                                        </p:attrNameLst>
                                      </p:cBhvr>
                                      <p:tavLst>
                                        <p:tav tm="0">
                                          <p:val>
                                            <p:fltVal val="0"/>
                                          </p:val>
                                        </p:tav>
                                        <p:tav tm="100000">
                                          <p:val>
                                            <p:strVal val="#ppt_h"/>
                                          </p:val>
                                        </p:tav>
                                      </p:tavLst>
                                    </p:anim>
                                    <p:animEffect transition="in" filter="fade">
                                      <p:cBhvr>
                                        <p:cTn id="269" dur="500"/>
                                        <p:tgtEl>
                                          <p:spTgt spid="74"/>
                                        </p:tgtEl>
                                      </p:cBhvr>
                                    </p:animEffect>
                                  </p:childTnLst>
                                </p:cTn>
                              </p:par>
                              <p:par>
                                <p:cTn id="270" presetID="53" presetClass="entr" presetSubtype="16" fill="hold" grpId="0" nodeType="withEffect">
                                  <p:stCondLst>
                                    <p:cond delay="0"/>
                                  </p:stCondLst>
                                  <p:childTnLst>
                                    <p:set>
                                      <p:cBhvr>
                                        <p:cTn id="271" dur="1" fill="hold">
                                          <p:stCondLst>
                                            <p:cond delay="0"/>
                                          </p:stCondLst>
                                        </p:cTn>
                                        <p:tgtEl>
                                          <p:spTgt spid="75"/>
                                        </p:tgtEl>
                                        <p:attrNameLst>
                                          <p:attrName>style.visibility</p:attrName>
                                        </p:attrNameLst>
                                      </p:cBhvr>
                                      <p:to>
                                        <p:strVal val="visible"/>
                                      </p:to>
                                    </p:set>
                                    <p:anim calcmode="lin" valueType="num">
                                      <p:cBhvr>
                                        <p:cTn id="272" dur="500" fill="hold"/>
                                        <p:tgtEl>
                                          <p:spTgt spid="75"/>
                                        </p:tgtEl>
                                        <p:attrNameLst>
                                          <p:attrName>ppt_w</p:attrName>
                                        </p:attrNameLst>
                                      </p:cBhvr>
                                      <p:tavLst>
                                        <p:tav tm="0">
                                          <p:val>
                                            <p:fltVal val="0"/>
                                          </p:val>
                                        </p:tav>
                                        <p:tav tm="100000">
                                          <p:val>
                                            <p:strVal val="#ppt_w"/>
                                          </p:val>
                                        </p:tav>
                                      </p:tavLst>
                                    </p:anim>
                                    <p:anim calcmode="lin" valueType="num">
                                      <p:cBhvr>
                                        <p:cTn id="273" dur="500" fill="hold"/>
                                        <p:tgtEl>
                                          <p:spTgt spid="75"/>
                                        </p:tgtEl>
                                        <p:attrNameLst>
                                          <p:attrName>ppt_h</p:attrName>
                                        </p:attrNameLst>
                                      </p:cBhvr>
                                      <p:tavLst>
                                        <p:tav tm="0">
                                          <p:val>
                                            <p:fltVal val="0"/>
                                          </p:val>
                                        </p:tav>
                                        <p:tav tm="100000">
                                          <p:val>
                                            <p:strVal val="#ppt_h"/>
                                          </p:val>
                                        </p:tav>
                                      </p:tavLst>
                                    </p:anim>
                                    <p:animEffect transition="in" filter="fade">
                                      <p:cBhvr>
                                        <p:cTn id="274" dur="500"/>
                                        <p:tgtEl>
                                          <p:spTgt spid="75"/>
                                        </p:tgtEl>
                                      </p:cBhvr>
                                    </p:animEffect>
                                  </p:childTnLst>
                                </p:cTn>
                              </p:par>
                              <p:par>
                                <p:cTn id="275" presetID="53" presetClass="entr" presetSubtype="16" fill="hold" grpId="0" nodeType="withEffect">
                                  <p:stCondLst>
                                    <p:cond delay="0"/>
                                  </p:stCondLst>
                                  <p:childTnLst>
                                    <p:set>
                                      <p:cBhvr>
                                        <p:cTn id="276" dur="1" fill="hold">
                                          <p:stCondLst>
                                            <p:cond delay="0"/>
                                          </p:stCondLst>
                                        </p:cTn>
                                        <p:tgtEl>
                                          <p:spTgt spid="76"/>
                                        </p:tgtEl>
                                        <p:attrNameLst>
                                          <p:attrName>style.visibility</p:attrName>
                                        </p:attrNameLst>
                                      </p:cBhvr>
                                      <p:to>
                                        <p:strVal val="visible"/>
                                      </p:to>
                                    </p:set>
                                    <p:anim calcmode="lin" valueType="num">
                                      <p:cBhvr>
                                        <p:cTn id="277" dur="500" fill="hold"/>
                                        <p:tgtEl>
                                          <p:spTgt spid="76"/>
                                        </p:tgtEl>
                                        <p:attrNameLst>
                                          <p:attrName>ppt_w</p:attrName>
                                        </p:attrNameLst>
                                      </p:cBhvr>
                                      <p:tavLst>
                                        <p:tav tm="0">
                                          <p:val>
                                            <p:fltVal val="0"/>
                                          </p:val>
                                        </p:tav>
                                        <p:tav tm="100000">
                                          <p:val>
                                            <p:strVal val="#ppt_w"/>
                                          </p:val>
                                        </p:tav>
                                      </p:tavLst>
                                    </p:anim>
                                    <p:anim calcmode="lin" valueType="num">
                                      <p:cBhvr>
                                        <p:cTn id="278" dur="500" fill="hold"/>
                                        <p:tgtEl>
                                          <p:spTgt spid="76"/>
                                        </p:tgtEl>
                                        <p:attrNameLst>
                                          <p:attrName>ppt_h</p:attrName>
                                        </p:attrNameLst>
                                      </p:cBhvr>
                                      <p:tavLst>
                                        <p:tav tm="0">
                                          <p:val>
                                            <p:fltVal val="0"/>
                                          </p:val>
                                        </p:tav>
                                        <p:tav tm="100000">
                                          <p:val>
                                            <p:strVal val="#ppt_h"/>
                                          </p:val>
                                        </p:tav>
                                      </p:tavLst>
                                    </p:anim>
                                    <p:animEffect transition="in" filter="fade">
                                      <p:cBhvr>
                                        <p:cTn id="279" dur="500"/>
                                        <p:tgtEl>
                                          <p:spTgt spid="76"/>
                                        </p:tgtEl>
                                      </p:cBhvr>
                                    </p:animEffect>
                                  </p:childTnLst>
                                </p:cTn>
                              </p:par>
                              <p:par>
                                <p:cTn id="280" presetID="53" presetClass="entr" presetSubtype="16" fill="hold" grpId="0" nodeType="withEffect">
                                  <p:stCondLst>
                                    <p:cond delay="0"/>
                                  </p:stCondLst>
                                  <p:childTnLst>
                                    <p:set>
                                      <p:cBhvr>
                                        <p:cTn id="281" dur="1" fill="hold">
                                          <p:stCondLst>
                                            <p:cond delay="0"/>
                                          </p:stCondLst>
                                        </p:cTn>
                                        <p:tgtEl>
                                          <p:spTgt spid="77"/>
                                        </p:tgtEl>
                                        <p:attrNameLst>
                                          <p:attrName>style.visibility</p:attrName>
                                        </p:attrNameLst>
                                      </p:cBhvr>
                                      <p:to>
                                        <p:strVal val="visible"/>
                                      </p:to>
                                    </p:set>
                                    <p:anim calcmode="lin" valueType="num">
                                      <p:cBhvr>
                                        <p:cTn id="282" dur="500" fill="hold"/>
                                        <p:tgtEl>
                                          <p:spTgt spid="77"/>
                                        </p:tgtEl>
                                        <p:attrNameLst>
                                          <p:attrName>ppt_w</p:attrName>
                                        </p:attrNameLst>
                                      </p:cBhvr>
                                      <p:tavLst>
                                        <p:tav tm="0">
                                          <p:val>
                                            <p:fltVal val="0"/>
                                          </p:val>
                                        </p:tav>
                                        <p:tav tm="100000">
                                          <p:val>
                                            <p:strVal val="#ppt_w"/>
                                          </p:val>
                                        </p:tav>
                                      </p:tavLst>
                                    </p:anim>
                                    <p:anim calcmode="lin" valueType="num">
                                      <p:cBhvr>
                                        <p:cTn id="283" dur="500" fill="hold"/>
                                        <p:tgtEl>
                                          <p:spTgt spid="77"/>
                                        </p:tgtEl>
                                        <p:attrNameLst>
                                          <p:attrName>ppt_h</p:attrName>
                                        </p:attrNameLst>
                                      </p:cBhvr>
                                      <p:tavLst>
                                        <p:tav tm="0">
                                          <p:val>
                                            <p:fltVal val="0"/>
                                          </p:val>
                                        </p:tav>
                                        <p:tav tm="100000">
                                          <p:val>
                                            <p:strVal val="#ppt_h"/>
                                          </p:val>
                                        </p:tav>
                                      </p:tavLst>
                                    </p:anim>
                                    <p:animEffect transition="in" filter="fade">
                                      <p:cBhvr>
                                        <p:cTn id="284" dur="500"/>
                                        <p:tgtEl>
                                          <p:spTgt spid="77"/>
                                        </p:tgtEl>
                                      </p:cBhvr>
                                    </p:animEffect>
                                  </p:childTnLst>
                                </p:cTn>
                              </p:par>
                              <p:par>
                                <p:cTn id="285" presetID="53" presetClass="entr" presetSubtype="16" fill="hold" grpId="0" nodeType="withEffect">
                                  <p:stCondLst>
                                    <p:cond delay="0"/>
                                  </p:stCondLst>
                                  <p:childTnLst>
                                    <p:set>
                                      <p:cBhvr>
                                        <p:cTn id="286" dur="1" fill="hold">
                                          <p:stCondLst>
                                            <p:cond delay="0"/>
                                          </p:stCondLst>
                                        </p:cTn>
                                        <p:tgtEl>
                                          <p:spTgt spid="78"/>
                                        </p:tgtEl>
                                        <p:attrNameLst>
                                          <p:attrName>style.visibility</p:attrName>
                                        </p:attrNameLst>
                                      </p:cBhvr>
                                      <p:to>
                                        <p:strVal val="visible"/>
                                      </p:to>
                                    </p:set>
                                    <p:anim calcmode="lin" valueType="num">
                                      <p:cBhvr>
                                        <p:cTn id="287" dur="500" fill="hold"/>
                                        <p:tgtEl>
                                          <p:spTgt spid="78"/>
                                        </p:tgtEl>
                                        <p:attrNameLst>
                                          <p:attrName>ppt_w</p:attrName>
                                        </p:attrNameLst>
                                      </p:cBhvr>
                                      <p:tavLst>
                                        <p:tav tm="0">
                                          <p:val>
                                            <p:fltVal val="0"/>
                                          </p:val>
                                        </p:tav>
                                        <p:tav tm="100000">
                                          <p:val>
                                            <p:strVal val="#ppt_w"/>
                                          </p:val>
                                        </p:tav>
                                      </p:tavLst>
                                    </p:anim>
                                    <p:anim calcmode="lin" valueType="num">
                                      <p:cBhvr>
                                        <p:cTn id="288" dur="500" fill="hold"/>
                                        <p:tgtEl>
                                          <p:spTgt spid="78"/>
                                        </p:tgtEl>
                                        <p:attrNameLst>
                                          <p:attrName>ppt_h</p:attrName>
                                        </p:attrNameLst>
                                      </p:cBhvr>
                                      <p:tavLst>
                                        <p:tav tm="0">
                                          <p:val>
                                            <p:fltVal val="0"/>
                                          </p:val>
                                        </p:tav>
                                        <p:tav tm="100000">
                                          <p:val>
                                            <p:strVal val="#ppt_h"/>
                                          </p:val>
                                        </p:tav>
                                      </p:tavLst>
                                    </p:anim>
                                    <p:animEffect transition="in" filter="fade">
                                      <p:cBhvr>
                                        <p:cTn id="289" dur="500"/>
                                        <p:tgtEl>
                                          <p:spTgt spid="78"/>
                                        </p:tgtEl>
                                      </p:cBhvr>
                                    </p:animEffect>
                                  </p:childTnLst>
                                </p:cTn>
                              </p:par>
                              <p:par>
                                <p:cTn id="290" presetID="53" presetClass="entr" presetSubtype="16" fill="hold" nodeType="withEffect">
                                  <p:stCondLst>
                                    <p:cond delay="0"/>
                                  </p:stCondLst>
                                  <p:childTnLst>
                                    <p:set>
                                      <p:cBhvr>
                                        <p:cTn id="291" dur="1" fill="hold">
                                          <p:stCondLst>
                                            <p:cond delay="0"/>
                                          </p:stCondLst>
                                        </p:cTn>
                                        <p:tgtEl>
                                          <p:spTgt spid="80"/>
                                        </p:tgtEl>
                                        <p:attrNameLst>
                                          <p:attrName>style.visibility</p:attrName>
                                        </p:attrNameLst>
                                      </p:cBhvr>
                                      <p:to>
                                        <p:strVal val="visible"/>
                                      </p:to>
                                    </p:set>
                                    <p:anim calcmode="lin" valueType="num">
                                      <p:cBhvr>
                                        <p:cTn id="292" dur="500" fill="hold"/>
                                        <p:tgtEl>
                                          <p:spTgt spid="80"/>
                                        </p:tgtEl>
                                        <p:attrNameLst>
                                          <p:attrName>ppt_w</p:attrName>
                                        </p:attrNameLst>
                                      </p:cBhvr>
                                      <p:tavLst>
                                        <p:tav tm="0">
                                          <p:val>
                                            <p:fltVal val="0"/>
                                          </p:val>
                                        </p:tav>
                                        <p:tav tm="100000">
                                          <p:val>
                                            <p:strVal val="#ppt_w"/>
                                          </p:val>
                                        </p:tav>
                                      </p:tavLst>
                                    </p:anim>
                                    <p:anim calcmode="lin" valueType="num">
                                      <p:cBhvr>
                                        <p:cTn id="293" dur="500" fill="hold"/>
                                        <p:tgtEl>
                                          <p:spTgt spid="80"/>
                                        </p:tgtEl>
                                        <p:attrNameLst>
                                          <p:attrName>ppt_h</p:attrName>
                                        </p:attrNameLst>
                                      </p:cBhvr>
                                      <p:tavLst>
                                        <p:tav tm="0">
                                          <p:val>
                                            <p:fltVal val="0"/>
                                          </p:val>
                                        </p:tav>
                                        <p:tav tm="100000">
                                          <p:val>
                                            <p:strVal val="#ppt_h"/>
                                          </p:val>
                                        </p:tav>
                                      </p:tavLst>
                                    </p:anim>
                                    <p:animEffect transition="in" filter="fade">
                                      <p:cBhvr>
                                        <p:cTn id="294" dur="500"/>
                                        <p:tgtEl>
                                          <p:spTgt spid="80"/>
                                        </p:tgtEl>
                                      </p:cBhvr>
                                    </p:animEffect>
                                  </p:childTnLst>
                                </p:cTn>
                              </p:par>
                              <p:par>
                                <p:cTn id="295" presetID="53" presetClass="entr" presetSubtype="16" fill="hold" nodeType="withEffect">
                                  <p:stCondLst>
                                    <p:cond delay="0"/>
                                  </p:stCondLst>
                                  <p:childTnLst>
                                    <p:set>
                                      <p:cBhvr>
                                        <p:cTn id="296" dur="1" fill="hold">
                                          <p:stCondLst>
                                            <p:cond delay="0"/>
                                          </p:stCondLst>
                                        </p:cTn>
                                        <p:tgtEl>
                                          <p:spTgt spid="81"/>
                                        </p:tgtEl>
                                        <p:attrNameLst>
                                          <p:attrName>style.visibility</p:attrName>
                                        </p:attrNameLst>
                                      </p:cBhvr>
                                      <p:to>
                                        <p:strVal val="visible"/>
                                      </p:to>
                                    </p:set>
                                    <p:anim calcmode="lin" valueType="num">
                                      <p:cBhvr>
                                        <p:cTn id="297" dur="500" fill="hold"/>
                                        <p:tgtEl>
                                          <p:spTgt spid="81"/>
                                        </p:tgtEl>
                                        <p:attrNameLst>
                                          <p:attrName>ppt_w</p:attrName>
                                        </p:attrNameLst>
                                      </p:cBhvr>
                                      <p:tavLst>
                                        <p:tav tm="0">
                                          <p:val>
                                            <p:fltVal val="0"/>
                                          </p:val>
                                        </p:tav>
                                        <p:tav tm="100000">
                                          <p:val>
                                            <p:strVal val="#ppt_w"/>
                                          </p:val>
                                        </p:tav>
                                      </p:tavLst>
                                    </p:anim>
                                    <p:anim calcmode="lin" valueType="num">
                                      <p:cBhvr>
                                        <p:cTn id="298" dur="500" fill="hold"/>
                                        <p:tgtEl>
                                          <p:spTgt spid="81"/>
                                        </p:tgtEl>
                                        <p:attrNameLst>
                                          <p:attrName>ppt_h</p:attrName>
                                        </p:attrNameLst>
                                      </p:cBhvr>
                                      <p:tavLst>
                                        <p:tav tm="0">
                                          <p:val>
                                            <p:fltVal val="0"/>
                                          </p:val>
                                        </p:tav>
                                        <p:tav tm="100000">
                                          <p:val>
                                            <p:strVal val="#ppt_h"/>
                                          </p:val>
                                        </p:tav>
                                      </p:tavLst>
                                    </p:anim>
                                    <p:animEffect transition="in" filter="fade">
                                      <p:cBhvr>
                                        <p:cTn id="299" dur="500"/>
                                        <p:tgtEl>
                                          <p:spTgt spid="81"/>
                                        </p:tgtEl>
                                      </p:cBhvr>
                                    </p:animEffect>
                                  </p:childTnLst>
                                </p:cTn>
                              </p:par>
                              <p:par>
                                <p:cTn id="300" presetID="53" presetClass="entr" presetSubtype="16" fill="hold" nodeType="withEffect">
                                  <p:stCondLst>
                                    <p:cond delay="0"/>
                                  </p:stCondLst>
                                  <p:childTnLst>
                                    <p:set>
                                      <p:cBhvr>
                                        <p:cTn id="301" dur="1" fill="hold">
                                          <p:stCondLst>
                                            <p:cond delay="0"/>
                                          </p:stCondLst>
                                        </p:cTn>
                                        <p:tgtEl>
                                          <p:spTgt spid="85"/>
                                        </p:tgtEl>
                                        <p:attrNameLst>
                                          <p:attrName>style.visibility</p:attrName>
                                        </p:attrNameLst>
                                      </p:cBhvr>
                                      <p:to>
                                        <p:strVal val="visible"/>
                                      </p:to>
                                    </p:set>
                                    <p:anim calcmode="lin" valueType="num">
                                      <p:cBhvr>
                                        <p:cTn id="302" dur="500" fill="hold"/>
                                        <p:tgtEl>
                                          <p:spTgt spid="85"/>
                                        </p:tgtEl>
                                        <p:attrNameLst>
                                          <p:attrName>ppt_w</p:attrName>
                                        </p:attrNameLst>
                                      </p:cBhvr>
                                      <p:tavLst>
                                        <p:tav tm="0">
                                          <p:val>
                                            <p:fltVal val="0"/>
                                          </p:val>
                                        </p:tav>
                                        <p:tav tm="100000">
                                          <p:val>
                                            <p:strVal val="#ppt_w"/>
                                          </p:val>
                                        </p:tav>
                                      </p:tavLst>
                                    </p:anim>
                                    <p:anim calcmode="lin" valueType="num">
                                      <p:cBhvr>
                                        <p:cTn id="303" dur="500" fill="hold"/>
                                        <p:tgtEl>
                                          <p:spTgt spid="85"/>
                                        </p:tgtEl>
                                        <p:attrNameLst>
                                          <p:attrName>ppt_h</p:attrName>
                                        </p:attrNameLst>
                                      </p:cBhvr>
                                      <p:tavLst>
                                        <p:tav tm="0">
                                          <p:val>
                                            <p:fltVal val="0"/>
                                          </p:val>
                                        </p:tav>
                                        <p:tav tm="100000">
                                          <p:val>
                                            <p:strVal val="#ppt_h"/>
                                          </p:val>
                                        </p:tav>
                                      </p:tavLst>
                                    </p:anim>
                                    <p:animEffect transition="in" filter="fade">
                                      <p:cBhvr>
                                        <p:cTn id="304" dur="500"/>
                                        <p:tgtEl>
                                          <p:spTgt spid="85"/>
                                        </p:tgtEl>
                                      </p:cBhvr>
                                    </p:animEffect>
                                  </p:childTnLst>
                                </p:cTn>
                              </p:par>
                              <p:par>
                                <p:cTn id="305" presetID="53" presetClass="entr" presetSubtype="16" fill="hold" nodeType="withEffect">
                                  <p:stCondLst>
                                    <p:cond delay="0"/>
                                  </p:stCondLst>
                                  <p:childTnLst>
                                    <p:set>
                                      <p:cBhvr>
                                        <p:cTn id="306" dur="1" fill="hold">
                                          <p:stCondLst>
                                            <p:cond delay="0"/>
                                          </p:stCondLst>
                                        </p:cTn>
                                        <p:tgtEl>
                                          <p:spTgt spid="86"/>
                                        </p:tgtEl>
                                        <p:attrNameLst>
                                          <p:attrName>style.visibility</p:attrName>
                                        </p:attrNameLst>
                                      </p:cBhvr>
                                      <p:to>
                                        <p:strVal val="visible"/>
                                      </p:to>
                                    </p:set>
                                    <p:anim calcmode="lin" valueType="num">
                                      <p:cBhvr>
                                        <p:cTn id="307" dur="500" fill="hold"/>
                                        <p:tgtEl>
                                          <p:spTgt spid="86"/>
                                        </p:tgtEl>
                                        <p:attrNameLst>
                                          <p:attrName>ppt_w</p:attrName>
                                        </p:attrNameLst>
                                      </p:cBhvr>
                                      <p:tavLst>
                                        <p:tav tm="0">
                                          <p:val>
                                            <p:fltVal val="0"/>
                                          </p:val>
                                        </p:tav>
                                        <p:tav tm="100000">
                                          <p:val>
                                            <p:strVal val="#ppt_w"/>
                                          </p:val>
                                        </p:tav>
                                      </p:tavLst>
                                    </p:anim>
                                    <p:anim calcmode="lin" valueType="num">
                                      <p:cBhvr>
                                        <p:cTn id="308" dur="500" fill="hold"/>
                                        <p:tgtEl>
                                          <p:spTgt spid="86"/>
                                        </p:tgtEl>
                                        <p:attrNameLst>
                                          <p:attrName>ppt_h</p:attrName>
                                        </p:attrNameLst>
                                      </p:cBhvr>
                                      <p:tavLst>
                                        <p:tav tm="0">
                                          <p:val>
                                            <p:fltVal val="0"/>
                                          </p:val>
                                        </p:tav>
                                        <p:tav tm="100000">
                                          <p:val>
                                            <p:strVal val="#ppt_h"/>
                                          </p:val>
                                        </p:tav>
                                      </p:tavLst>
                                    </p:anim>
                                    <p:animEffect transition="in" filter="fade">
                                      <p:cBhvr>
                                        <p:cTn id="309" dur="500"/>
                                        <p:tgtEl>
                                          <p:spTgt spid="86"/>
                                        </p:tgtEl>
                                      </p:cBhvr>
                                    </p:animEffect>
                                  </p:childTnLst>
                                </p:cTn>
                              </p:par>
                              <p:par>
                                <p:cTn id="310" presetID="53" presetClass="entr" presetSubtype="16" fill="hold" grpId="0" nodeType="withEffect">
                                  <p:stCondLst>
                                    <p:cond delay="0"/>
                                  </p:stCondLst>
                                  <p:childTnLst>
                                    <p:set>
                                      <p:cBhvr>
                                        <p:cTn id="311" dur="1" fill="hold">
                                          <p:stCondLst>
                                            <p:cond delay="0"/>
                                          </p:stCondLst>
                                        </p:cTn>
                                        <p:tgtEl>
                                          <p:spTgt spid="92"/>
                                        </p:tgtEl>
                                        <p:attrNameLst>
                                          <p:attrName>style.visibility</p:attrName>
                                        </p:attrNameLst>
                                      </p:cBhvr>
                                      <p:to>
                                        <p:strVal val="visible"/>
                                      </p:to>
                                    </p:set>
                                    <p:anim calcmode="lin" valueType="num">
                                      <p:cBhvr>
                                        <p:cTn id="312" dur="500" fill="hold"/>
                                        <p:tgtEl>
                                          <p:spTgt spid="92"/>
                                        </p:tgtEl>
                                        <p:attrNameLst>
                                          <p:attrName>ppt_w</p:attrName>
                                        </p:attrNameLst>
                                      </p:cBhvr>
                                      <p:tavLst>
                                        <p:tav tm="0">
                                          <p:val>
                                            <p:fltVal val="0"/>
                                          </p:val>
                                        </p:tav>
                                        <p:tav tm="100000">
                                          <p:val>
                                            <p:strVal val="#ppt_w"/>
                                          </p:val>
                                        </p:tav>
                                      </p:tavLst>
                                    </p:anim>
                                    <p:anim calcmode="lin" valueType="num">
                                      <p:cBhvr>
                                        <p:cTn id="313" dur="500" fill="hold"/>
                                        <p:tgtEl>
                                          <p:spTgt spid="92"/>
                                        </p:tgtEl>
                                        <p:attrNameLst>
                                          <p:attrName>ppt_h</p:attrName>
                                        </p:attrNameLst>
                                      </p:cBhvr>
                                      <p:tavLst>
                                        <p:tav tm="0">
                                          <p:val>
                                            <p:fltVal val="0"/>
                                          </p:val>
                                        </p:tav>
                                        <p:tav tm="100000">
                                          <p:val>
                                            <p:strVal val="#ppt_h"/>
                                          </p:val>
                                        </p:tav>
                                      </p:tavLst>
                                    </p:anim>
                                    <p:animEffect transition="in" filter="fade">
                                      <p:cBhvr>
                                        <p:cTn id="314" dur="500"/>
                                        <p:tgtEl>
                                          <p:spTgt spid="92"/>
                                        </p:tgtEl>
                                      </p:cBhvr>
                                    </p:animEffect>
                                  </p:childTnLst>
                                </p:cTn>
                              </p:par>
                              <p:par>
                                <p:cTn id="315" presetID="53" presetClass="entr" presetSubtype="16" fill="hold" grpId="0" nodeType="withEffect">
                                  <p:stCondLst>
                                    <p:cond delay="0"/>
                                  </p:stCondLst>
                                  <p:childTnLst>
                                    <p:set>
                                      <p:cBhvr>
                                        <p:cTn id="316" dur="1" fill="hold">
                                          <p:stCondLst>
                                            <p:cond delay="0"/>
                                          </p:stCondLst>
                                        </p:cTn>
                                        <p:tgtEl>
                                          <p:spTgt spid="93"/>
                                        </p:tgtEl>
                                        <p:attrNameLst>
                                          <p:attrName>style.visibility</p:attrName>
                                        </p:attrNameLst>
                                      </p:cBhvr>
                                      <p:to>
                                        <p:strVal val="visible"/>
                                      </p:to>
                                    </p:set>
                                    <p:anim calcmode="lin" valueType="num">
                                      <p:cBhvr>
                                        <p:cTn id="317" dur="500" fill="hold"/>
                                        <p:tgtEl>
                                          <p:spTgt spid="93"/>
                                        </p:tgtEl>
                                        <p:attrNameLst>
                                          <p:attrName>ppt_w</p:attrName>
                                        </p:attrNameLst>
                                      </p:cBhvr>
                                      <p:tavLst>
                                        <p:tav tm="0">
                                          <p:val>
                                            <p:fltVal val="0"/>
                                          </p:val>
                                        </p:tav>
                                        <p:tav tm="100000">
                                          <p:val>
                                            <p:strVal val="#ppt_w"/>
                                          </p:val>
                                        </p:tav>
                                      </p:tavLst>
                                    </p:anim>
                                    <p:anim calcmode="lin" valueType="num">
                                      <p:cBhvr>
                                        <p:cTn id="318" dur="500" fill="hold"/>
                                        <p:tgtEl>
                                          <p:spTgt spid="93"/>
                                        </p:tgtEl>
                                        <p:attrNameLst>
                                          <p:attrName>ppt_h</p:attrName>
                                        </p:attrNameLst>
                                      </p:cBhvr>
                                      <p:tavLst>
                                        <p:tav tm="0">
                                          <p:val>
                                            <p:fltVal val="0"/>
                                          </p:val>
                                        </p:tav>
                                        <p:tav tm="100000">
                                          <p:val>
                                            <p:strVal val="#ppt_h"/>
                                          </p:val>
                                        </p:tav>
                                      </p:tavLst>
                                    </p:anim>
                                    <p:animEffect transition="in" filter="fade">
                                      <p:cBhvr>
                                        <p:cTn id="319" dur="500"/>
                                        <p:tgtEl>
                                          <p:spTgt spid="93"/>
                                        </p:tgtEl>
                                      </p:cBhvr>
                                    </p:animEffect>
                                  </p:childTnLst>
                                </p:cTn>
                              </p:par>
                              <p:par>
                                <p:cTn id="320" presetID="53" presetClass="entr" presetSubtype="16" fill="hold" grpId="0" nodeType="withEffect">
                                  <p:stCondLst>
                                    <p:cond delay="0"/>
                                  </p:stCondLst>
                                  <p:childTnLst>
                                    <p:set>
                                      <p:cBhvr>
                                        <p:cTn id="321" dur="1" fill="hold">
                                          <p:stCondLst>
                                            <p:cond delay="0"/>
                                          </p:stCondLst>
                                        </p:cTn>
                                        <p:tgtEl>
                                          <p:spTgt spid="94"/>
                                        </p:tgtEl>
                                        <p:attrNameLst>
                                          <p:attrName>style.visibility</p:attrName>
                                        </p:attrNameLst>
                                      </p:cBhvr>
                                      <p:to>
                                        <p:strVal val="visible"/>
                                      </p:to>
                                    </p:set>
                                    <p:anim calcmode="lin" valueType="num">
                                      <p:cBhvr>
                                        <p:cTn id="322" dur="500" fill="hold"/>
                                        <p:tgtEl>
                                          <p:spTgt spid="94"/>
                                        </p:tgtEl>
                                        <p:attrNameLst>
                                          <p:attrName>ppt_w</p:attrName>
                                        </p:attrNameLst>
                                      </p:cBhvr>
                                      <p:tavLst>
                                        <p:tav tm="0">
                                          <p:val>
                                            <p:fltVal val="0"/>
                                          </p:val>
                                        </p:tav>
                                        <p:tav tm="100000">
                                          <p:val>
                                            <p:strVal val="#ppt_w"/>
                                          </p:val>
                                        </p:tav>
                                      </p:tavLst>
                                    </p:anim>
                                    <p:anim calcmode="lin" valueType="num">
                                      <p:cBhvr>
                                        <p:cTn id="323" dur="500" fill="hold"/>
                                        <p:tgtEl>
                                          <p:spTgt spid="94"/>
                                        </p:tgtEl>
                                        <p:attrNameLst>
                                          <p:attrName>ppt_h</p:attrName>
                                        </p:attrNameLst>
                                      </p:cBhvr>
                                      <p:tavLst>
                                        <p:tav tm="0">
                                          <p:val>
                                            <p:fltVal val="0"/>
                                          </p:val>
                                        </p:tav>
                                        <p:tav tm="100000">
                                          <p:val>
                                            <p:strVal val="#ppt_h"/>
                                          </p:val>
                                        </p:tav>
                                      </p:tavLst>
                                    </p:anim>
                                    <p:animEffect transition="in" filter="fade">
                                      <p:cBhvr>
                                        <p:cTn id="324" dur="500"/>
                                        <p:tgtEl>
                                          <p:spTgt spid="94"/>
                                        </p:tgtEl>
                                      </p:cBhvr>
                                    </p:animEffect>
                                  </p:childTnLst>
                                </p:cTn>
                              </p:par>
                              <p:par>
                                <p:cTn id="325" presetID="53" presetClass="entr" presetSubtype="16" fill="hold" grpId="0" nodeType="withEffect">
                                  <p:stCondLst>
                                    <p:cond delay="0"/>
                                  </p:stCondLst>
                                  <p:childTnLst>
                                    <p:set>
                                      <p:cBhvr>
                                        <p:cTn id="326" dur="1" fill="hold">
                                          <p:stCondLst>
                                            <p:cond delay="0"/>
                                          </p:stCondLst>
                                        </p:cTn>
                                        <p:tgtEl>
                                          <p:spTgt spid="95"/>
                                        </p:tgtEl>
                                        <p:attrNameLst>
                                          <p:attrName>style.visibility</p:attrName>
                                        </p:attrNameLst>
                                      </p:cBhvr>
                                      <p:to>
                                        <p:strVal val="visible"/>
                                      </p:to>
                                    </p:set>
                                    <p:anim calcmode="lin" valueType="num">
                                      <p:cBhvr>
                                        <p:cTn id="327" dur="500" fill="hold"/>
                                        <p:tgtEl>
                                          <p:spTgt spid="95"/>
                                        </p:tgtEl>
                                        <p:attrNameLst>
                                          <p:attrName>ppt_w</p:attrName>
                                        </p:attrNameLst>
                                      </p:cBhvr>
                                      <p:tavLst>
                                        <p:tav tm="0">
                                          <p:val>
                                            <p:fltVal val="0"/>
                                          </p:val>
                                        </p:tav>
                                        <p:tav tm="100000">
                                          <p:val>
                                            <p:strVal val="#ppt_w"/>
                                          </p:val>
                                        </p:tav>
                                      </p:tavLst>
                                    </p:anim>
                                    <p:anim calcmode="lin" valueType="num">
                                      <p:cBhvr>
                                        <p:cTn id="328" dur="500" fill="hold"/>
                                        <p:tgtEl>
                                          <p:spTgt spid="95"/>
                                        </p:tgtEl>
                                        <p:attrNameLst>
                                          <p:attrName>ppt_h</p:attrName>
                                        </p:attrNameLst>
                                      </p:cBhvr>
                                      <p:tavLst>
                                        <p:tav tm="0">
                                          <p:val>
                                            <p:fltVal val="0"/>
                                          </p:val>
                                        </p:tav>
                                        <p:tav tm="100000">
                                          <p:val>
                                            <p:strVal val="#ppt_h"/>
                                          </p:val>
                                        </p:tav>
                                      </p:tavLst>
                                    </p:anim>
                                    <p:animEffect transition="in" filter="fade">
                                      <p:cBhvr>
                                        <p:cTn id="329" dur="500"/>
                                        <p:tgtEl>
                                          <p:spTgt spid="95"/>
                                        </p:tgtEl>
                                      </p:cBhvr>
                                    </p:animEffect>
                                  </p:childTnLst>
                                </p:cTn>
                              </p:par>
                              <p:par>
                                <p:cTn id="330" presetID="53" presetClass="entr" presetSubtype="16" fill="hold" grpId="0" nodeType="withEffect">
                                  <p:stCondLst>
                                    <p:cond delay="0"/>
                                  </p:stCondLst>
                                  <p:childTnLst>
                                    <p:set>
                                      <p:cBhvr>
                                        <p:cTn id="331" dur="1" fill="hold">
                                          <p:stCondLst>
                                            <p:cond delay="0"/>
                                          </p:stCondLst>
                                        </p:cTn>
                                        <p:tgtEl>
                                          <p:spTgt spid="96"/>
                                        </p:tgtEl>
                                        <p:attrNameLst>
                                          <p:attrName>style.visibility</p:attrName>
                                        </p:attrNameLst>
                                      </p:cBhvr>
                                      <p:to>
                                        <p:strVal val="visible"/>
                                      </p:to>
                                    </p:set>
                                    <p:anim calcmode="lin" valueType="num">
                                      <p:cBhvr>
                                        <p:cTn id="332" dur="500" fill="hold"/>
                                        <p:tgtEl>
                                          <p:spTgt spid="96"/>
                                        </p:tgtEl>
                                        <p:attrNameLst>
                                          <p:attrName>ppt_w</p:attrName>
                                        </p:attrNameLst>
                                      </p:cBhvr>
                                      <p:tavLst>
                                        <p:tav tm="0">
                                          <p:val>
                                            <p:fltVal val="0"/>
                                          </p:val>
                                        </p:tav>
                                        <p:tav tm="100000">
                                          <p:val>
                                            <p:strVal val="#ppt_w"/>
                                          </p:val>
                                        </p:tav>
                                      </p:tavLst>
                                    </p:anim>
                                    <p:anim calcmode="lin" valueType="num">
                                      <p:cBhvr>
                                        <p:cTn id="333" dur="500" fill="hold"/>
                                        <p:tgtEl>
                                          <p:spTgt spid="96"/>
                                        </p:tgtEl>
                                        <p:attrNameLst>
                                          <p:attrName>ppt_h</p:attrName>
                                        </p:attrNameLst>
                                      </p:cBhvr>
                                      <p:tavLst>
                                        <p:tav tm="0">
                                          <p:val>
                                            <p:fltVal val="0"/>
                                          </p:val>
                                        </p:tav>
                                        <p:tav tm="100000">
                                          <p:val>
                                            <p:strVal val="#ppt_h"/>
                                          </p:val>
                                        </p:tav>
                                      </p:tavLst>
                                    </p:anim>
                                    <p:animEffect transition="in" filter="fade">
                                      <p:cBhvr>
                                        <p:cTn id="334" dur="500"/>
                                        <p:tgtEl>
                                          <p:spTgt spid="96"/>
                                        </p:tgtEl>
                                      </p:cBhvr>
                                    </p:animEffect>
                                  </p:childTnLst>
                                </p:cTn>
                              </p:par>
                              <p:par>
                                <p:cTn id="335" presetID="53" presetClass="entr" presetSubtype="16" fill="hold" grpId="0" nodeType="withEffect">
                                  <p:stCondLst>
                                    <p:cond delay="0"/>
                                  </p:stCondLst>
                                  <p:childTnLst>
                                    <p:set>
                                      <p:cBhvr>
                                        <p:cTn id="336" dur="1" fill="hold">
                                          <p:stCondLst>
                                            <p:cond delay="0"/>
                                          </p:stCondLst>
                                        </p:cTn>
                                        <p:tgtEl>
                                          <p:spTgt spid="97"/>
                                        </p:tgtEl>
                                        <p:attrNameLst>
                                          <p:attrName>style.visibility</p:attrName>
                                        </p:attrNameLst>
                                      </p:cBhvr>
                                      <p:to>
                                        <p:strVal val="visible"/>
                                      </p:to>
                                    </p:set>
                                    <p:anim calcmode="lin" valueType="num">
                                      <p:cBhvr>
                                        <p:cTn id="337" dur="500" fill="hold"/>
                                        <p:tgtEl>
                                          <p:spTgt spid="97"/>
                                        </p:tgtEl>
                                        <p:attrNameLst>
                                          <p:attrName>ppt_w</p:attrName>
                                        </p:attrNameLst>
                                      </p:cBhvr>
                                      <p:tavLst>
                                        <p:tav tm="0">
                                          <p:val>
                                            <p:fltVal val="0"/>
                                          </p:val>
                                        </p:tav>
                                        <p:tav tm="100000">
                                          <p:val>
                                            <p:strVal val="#ppt_w"/>
                                          </p:val>
                                        </p:tav>
                                      </p:tavLst>
                                    </p:anim>
                                    <p:anim calcmode="lin" valueType="num">
                                      <p:cBhvr>
                                        <p:cTn id="338" dur="500" fill="hold"/>
                                        <p:tgtEl>
                                          <p:spTgt spid="97"/>
                                        </p:tgtEl>
                                        <p:attrNameLst>
                                          <p:attrName>ppt_h</p:attrName>
                                        </p:attrNameLst>
                                      </p:cBhvr>
                                      <p:tavLst>
                                        <p:tav tm="0">
                                          <p:val>
                                            <p:fltVal val="0"/>
                                          </p:val>
                                        </p:tav>
                                        <p:tav tm="100000">
                                          <p:val>
                                            <p:strVal val="#ppt_h"/>
                                          </p:val>
                                        </p:tav>
                                      </p:tavLst>
                                    </p:anim>
                                    <p:animEffect transition="in" filter="fade">
                                      <p:cBhvr>
                                        <p:cTn id="339" dur="500"/>
                                        <p:tgtEl>
                                          <p:spTgt spid="97"/>
                                        </p:tgtEl>
                                      </p:cBhvr>
                                    </p:animEffect>
                                  </p:childTnLst>
                                </p:cTn>
                              </p:par>
                              <p:par>
                                <p:cTn id="340" presetID="53" presetClass="entr" presetSubtype="16" fill="hold" grpId="0" nodeType="withEffect">
                                  <p:stCondLst>
                                    <p:cond delay="0"/>
                                  </p:stCondLst>
                                  <p:childTnLst>
                                    <p:set>
                                      <p:cBhvr>
                                        <p:cTn id="341" dur="1" fill="hold">
                                          <p:stCondLst>
                                            <p:cond delay="0"/>
                                          </p:stCondLst>
                                        </p:cTn>
                                        <p:tgtEl>
                                          <p:spTgt spid="98"/>
                                        </p:tgtEl>
                                        <p:attrNameLst>
                                          <p:attrName>style.visibility</p:attrName>
                                        </p:attrNameLst>
                                      </p:cBhvr>
                                      <p:to>
                                        <p:strVal val="visible"/>
                                      </p:to>
                                    </p:set>
                                    <p:anim calcmode="lin" valueType="num">
                                      <p:cBhvr>
                                        <p:cTn id="342" dur="500" fill="hold"/>
                                        <p:tgtEl>
                                          <p:spTgt spid="98"/>
                                        </p:tgtEl>
                                        <p:attrNameLst>
                                          <p:attrName>ppt_w</p:attrName>
                                        </p:attrNameLst>
                                      </p:cBhvr>
                                      <p:tavLst>
                                        <p:tav tm="0">
                                          <p:val>
                                            <p:fltVal val="0"/>
                                          </p:val>
                                        </p:tav>
                                        <p:tav tm="100000">
                                          <p:val>
                                            <p:strVal val="#ppt_w"/>
                                          </p:val>
                                        </p:tav>
                                      </p:tavLst>
                                    </p:anim>
                                    <p:anim calcmode="lin" valueType="num">
                                      <p:cBhvr>
                                        <p:cTn id="343" dur="500" fill="hold"/>
                                        <p:tgtEl>
                                          <p:spTgt spid="98"/>
                                        </p:tgtEl>
                                        <p:attrNameLst>
                                          <p:attrName>ppt_h</p:attrName>
                                        </p:attrNameLst>
                                      </p:cBhvr>
                                      <p:tavLst>
                                        <p:tav tm="0">
                                          <p:val>
                                            <p:fltVal val="0"/>
                                          </p:val>
                                        </p:tav>
                                        <p:tav tm="100000">
                                          <p:val>
                                            <p:strVal val="#ppt_h"/>
                                          </p:val>
                                        </p:tav>
                                      </p:tavLst>
                                    </p:anim>
                                    <p:animEffect transition="in" filter="fade">
                                      <p:cBhvr>
                                        <p:cTn id="344" dur="500"/>
                                        <p:tgtEl>
                                          <p:spTgt spid="98"/>
                                        </p:tgtEl>
                                      </p:cBhvr>
                                    </p:animEffect>
                                  </p:childTnLst>
                                </p:cTn>
                              </p:par>
                              <p:par>
                                <p:cTn id="345" presetID="53" presetClass="entr" presetSubtype="16" fill="hold" grpId="0" nodeType="withEffect">
                                  <p:stCondLst>
                                    <p:cond delay="0"/>
                                  </p:stCondLst>
                                  <p:childTnLst>
                                    <p:set>
                                      <p:cBhvr>
                                        <p:cTn id="346" dur="1" fill="hold">
                                          <p:stCondLst>
                                            <p:cond delay="0"/>
                                          </p:stCondLst>
                                        </p:cTn>
                                        <p:tgtEl>
                                          <p:spTgt spid="99"/>
                                        </p:tgtEl>
                                        <p:attrNameLst>
                                          <p:attrName>style.visibility</p:attrName>
                                        </p:attrNameLst>
                                      </p:cBhvr>
                                      <p:to>
                                        <p:strVal val="visible"/>
                                      </p:to>
                                    </p:set>
                                    <p:anim calcmode="lin" valueType="num">
                                      <p:cBhvr>
                                        <p:cTn id="347" dur="500" fill="hold"/>
                                        <p:tgtEl>
                                          <p:spTgt spid="99"/>
                                        </p:tgtEl>
                                        <p:attrNameLst>
                                          <p:attrName>ppt_w</p:attrName>
                                        </p:attrNameLst>
                                      </p:cBhvr>
                                      <p:tavLst>
                                        <p:tav tm="0">
                                          <p:val>
                                            <p:fltVal val="0"/>
                                          </p:val>
                                        </p:tav>
                                        <p:tav tm="100000">
                                          <p:val>
                                            <p:strVal val="#ppt_w"/>
                                          </p:val>
                                        </p:tav>
                                      </p:tavLst>
                                    </p:anim>
                                    <p:anim calcmode="lin" valueType="num">
                                      <p:cBhvr>
                                        <p:cTn id="348" dur="500" fill="hold"/>
                                        <p:tgtEl>
                                          <p:spTgt spid="99"/>
                                        </p:tgtEl>
                                        <p:attrNameLst>
                                          <p:attrName>ppt_h</p:attrName>
                                        </p:attrNameLst>
                                      </p:cBhvr>
                                      <p:tavLst>
                                        <p:tav tm="0">
                                          <p:val>
                                            <p:fltVal val="0"/>
                                          </p:val>
                                        </p:tav>
                                        <p:tav tm="100000">
                                          <p:val>
                                            <p:strVal val="#ppt_h"/>
                                          </p:val>
                                        </p:tav>
                                      </p:tavLst>
                                    </p:anim>
                                    <p:animEffect transition="in" filter="fade">
                                      <p:cBhvr>
                                        <p:cTn id="349" dur="500"/>
                                        <p:tgtEl>
                                          <p:spTgt spid="99"/>
                                        </p:tgtEl>
                                      </p:cBhvr>
                                    </p:animEffect>
                                  </p:childTnLst>
                                </p:cTn>
                              </p:par>
                              <p:par>
                                <p:cTn id="350" presetID="53" presetClass="entr" presetSubtype="16" fill="hold" nodeType="withEffect">
                                  <p:stCondLst>
                                    <p:cond delay="0"/>
                                  </p:stCondLst>
                                  <p:childTnLst>
                                    <p:set>
                                      <p:cBhvr>
                                        <p:cTn id="351" dur="1" fill="hold">
                                          <p:stCondLst>
                                            <p:cond delay="0"/>
                                          </p:stCondLst>
                                        </p:cTn>
                                        <p:tgtEl>
                                          <p:spTgt spid="105"/>
                                        </p:tgtEl>
                                        <p:attrNameLst>
                                          <p:attrName>style.visibility</p:attrName>
                                        </p:attrNameLst>
                                      </p:cBhvr>
                                      <p:to>
                                        <p:strVal val="visible"/>
                                      </p:to>
                                    </p:set>
                                    <p:anim calcmode="lin" valueType="num">
                                      <p:cBhvr>
                                        <p:cTn id="352" dur="500" fill="hold"/>
                                        <p:tgtEl>
                                          <p:spTgt spid="105"/>
                                        </p:tgtEl>
                                        <p:attrNameLst>
                                          <p:attrName>ppt_w</p:attrName>
                                        </p:attrNameLst>
                                      </p:cBhvr>
                                      <p:tavLst>
                                        <p:tav tm="0">
                                          <p:val>
                                            <p:fltVal val="0"/>
                                          </p:val>
                                        </p:tav>
                                        <p:tav tm="100000">
                                          <p:val>
                                            <p:strVal val="#ppt_w"/>
                                          </p:val>
                                        </p:tav>
                                      </p:tavLst>
                                    </p:anim>
                                    <p:anim calcmode="lin" valueType="num">
                                      <p:cBhvr>
                                        <p:cTn id="353" dur="500" fill="hold"/>
                                        <p:tgtEl>
                                          <p:spTgt spid="105"/>
                                        </p:tgtEl>
                                        <p:attrNameLst>
                                          <p:attrName>ppt_h</p:attrName>
                                        </p:attrNameLst>
                                      </p:cBhvr>
                                      <p:tavLst>
                                        <p:tav tm="0">
                                          <p:val>
                                            <p:fltVal val="0"/>
                                          </p:val>
                                        </p:tav>
                                        <p:tav tm="100000">
                                          <p:val>
                                            <p:strVal val="#ppt_h"/>
                                          </p:val>
                                        </p:tav>
                                      </p:tavLst>
                                    </p:anim>
                                    <p:animEffect transition="in" filter="fade">
                                      <p:cBhvr>
                                        <p:cTn id="354" dur="500"/>
                                        <p:tgtEl>
                                          <p:spTgt spid="105"/>
                                        </p:tgtEl>
                                      </p:cBhvr>
                                    </p:animEffect>
                                  </p:childTnLst>
                                </p:cTn>
                              </p:par>
                              <p:par>
                                <p:cTn id="355" presetID="53" presetClass="entr" presetSubtype="16" fill="hold" nodeType="withEffect">
                                  <p:stCondLst>
                                    <p:cond delay="0"/>
                                  </p:stCondLst>
                                  <p:childTnLst>
                                    <p:set>
                                      <p:cBhvr>
                                        <p:cTn id="356" dur="1" fill="hold">
                                          <p:stCondLst>
                                            <p:cond delay="0"/>
                                          </p:stCondLst>
                                        </p:cTn>
                                        <p:tgtEl>
                                          <p:spTgt spid="106"/>
                                        </p:tgtEl>
                                        <p:attrNameLst>
                                          <p:attrName>style.visibility</p:attrName>
                                        </p:attrNameLst>
                                      </p:cBhvr>
                                      <p:to>
                                        <p:strVal val="visible"/>
                                      </p:to>
                                    </p:set>
                                    <p:anim calcmode="lin" valueType="num">
                                      <p:cBhvr>
                                        <p:cTn id="357" dur="500" fill="hold"/>
                                        <p:tgtEl>
                                          <p:spTgt spid="106"/>
                                        </p:tgtEl>
                                        <p:attrNameLst>
                                          <p:attrName>ppt_w</p:attrName>
                                        </p:attrNameLst>
                                      </p:cBhvr>
                                      <p:tavLst>
                                        <p:tav tm="0">
                                          <p:val>
                                            <p:fltVal val="0"/>
                                          </p:val>
                                        </p:tav>
                                        <p:tav tm="100000">
                                          <p:val>
                                            <p:strVal val="#ppt_w"/>
                                          </p:val>
                                        </p:tav>
                                      </p:tavLst>
                                    </p:anim>
                                    <p:anim calcmode="lin" valueType="num">
                                      <p:cBhvr>
                                        <p:cTn id="358" dur="500" fill="hold"/>
                                        <p:tgtEl>
                                          <p:spTgt spid="106"/>
                                        </p:tgtEl>
                                        <p:attrNameLst>
                                          <p:attrName>ppt_h</p:attrName>
                                        </p:attrNameLst>
                                      </p:cBhvr>
                                      <p:tavLst>
                                        <p:tav tm="0">
                                          <p:val>
                                            <p:fltVal val="0"/>
                                          </p:val>
                                        </p:tav>
                                        <p:tav tm="100000">
                                          <p:val>
                                            <p:strVal val="#ppt_h"/>
                                          </p:val>
                                        </p:tav>
                                      </p:tavLst>
                                    </p:anim>
                                    <p:animEffect transition="in" filter="fade">
                                      <p:cBhvr>
                                        <p:cTn id="359" dur="500"/>
                                        <p:tgtEl>
                                          <p:spTgt spid="106"/>
                                        </p:tgtEl>
                                      </p:cBhvr>
                                    </p:animEffect>
                                  </p:childTnLst>
                                </p:cTn>
                              </p:par>
                              <p:par>
                                <p:cTn id="360" presetID="53" presetClass="entr" presetSubtype="16" fill="hold" nodeType="withEffect">
                                  <p:stCondLst>
                                    <p:cond delay="0"/>
                                  </p:stCondLst>
                                  <p:childTnLst>
                                    <p:set>
                                      <p:cBhvr>
                                        <p:cTn id="361" dur="1" fill="hold">
                                          <p:stCondLst>
                                            <p:cond delay="0"/>
                                          </p:stCondLst>
                                        </p:cTn>
                                        <p:tgtEl>
                                          <p:spTgt spid="107"/>
                                        </p:tgtEl>
                                        <p:attrNameLst>
                                          <p:attrName>style.visibility</p:attrName>
                                        </p:attrNameLst>
                                      </p:cBhvr>
                                      <p:to>
                                        <p:strVal val="visible"/>
                                      </p:to>
                                    </p:set>
                                    <p:anim calcmode="lin" valueType="num">
                                      <p:cBhvr>
                                        <p:cTn id="362" dur="500" fill="hold"/>
                                        <p:tgtEl>
                                          <p:spTgt spid="107"/>
                                        </p:tgtEl>
                                        <p:attrNameLst>
                                          <p:attrName>ppt_w</p:attrName>
                                        </p:attrNameLst>
                                      </p:cBhvr>
                                      <p:tavLst>
                                        <p:tav tm="0">
                                          <p:val>
                                            <p:fltVal val="0"/>
                                          </p:val>
                                        </p:tav>
                                        <p:tav tm="100000">
                                          <p:val>
                                            <p:strVal val="#ppt_w"/>
                                          </p:val>
                                        </p:tav>
                                      </p:tavLst>
                                    </p:anim>
                                    <p:anim calcmode="lin" valueType="num">
                                      <p:cBhvr>
                                        <p:cTn id="363" dur="500" fill="hold"/>
                                        <p:tgtEl>
                                          <p:spTgt spid="107"/>
                                        </p:tgtEl>
                                        <p:attrNameLst>
                                          <p:attrName>ppt_h</p:attrName>
                                        </p:attrNameLst>
                                      </p:cBhvr>
                                      <p:tavLst>
                                        <p:tav tm="0">
                                          <p:val>
                                            <p:fltVal val="0"/>
                                          </p:val>
                                        </p:tav>
                                        <p:tav tm="100000">
                                          <p:val>
                                            <p:strVal val="#ppt_h"/>
                                          </p:val>
                                        </p:tav>
                                      </p:tavLst>
                                    </p:anim>
                                    <p:animEffect transition="in" filter="fade">
                                      <p:cBhvr>
                                        <p:cTn id="364" dur="500"/>
                                        <p:tgtEl>
                                          <p:spTgt spid="107"/>
                                        </p:tgtEl>
                                      </p:cBhvr>
                                    </p:animEffect>
                                  </p:childTnLst>
                                </p:cTn>
                              </p:par>
                              <p:par>
                                <p:cTn id="365" presetID="53" presetClass="entr" presetSubtype="16" fill="hold" nodeType="withEffect">
                                  <p:stCondLst>
                                    <p:cond delay="0"/>
                                  </p:stCondLst>
                                  <p:childTnLst>
                                    <p:set>
                                      <p:cBhvr>
                                        <p:cTn id="366" dur="1" fill="hold">
                                          <p:stCondLst>
                                            <p:cond delay="0"/>
                                          </p:stCondLst>
                                        </p:cTn>
                                        <p:tgtEl>
                                          <p:spTgt spid="108"/>
                                        </p:tgtEl>
                                        <p:attrNameLst>
                                          <p:attrName>style.visibility</p:attrName>
                                        </p:attrNameLst>
                                      </p:cBhvr>
                                      <p:to>
                                        <p:strVal val="visible"/>
                                      </p:to>
                                    </p:set>
                                    <p:anim calcmode="lin" valueType="num">
                                      <p:cBhvr>
                                        <p:cTn id="367" dur="500" fill="hold"/>
                                        <p:tgtEl>
                                          <p:spTgt spid="108"/>
                                        </p:tgtEl>
                                        <p:attrNameLst>
                                          <p:attrName>ppt_w</p:attrName>
                                        </p:attrNameLst>
                                      </p:cBhvr>
                                      <p:tavLst>
                                        <p:tav tm="0">
                                          <p:val>
                                            <p:fltVal val="0"/>
                                          </p:val>
                                        </p:tav>
                                        <p:tav tm="100000">
                                          <p:val>
                                            <p:strVal val="#ppt_w"/>
                                          </p:val>
                                        </p:tav>
                                      </p:tavLst>
                                    </p:anim>
                                    <p:anim calcmode="lin" valueType="num">
                                      <p:cBhvr>
                                        <p:cTn id="368" dur="500" fill="hold"/>
                                        <p:tgtEl>
                                          <p:spTgt spid="108"/>
                                        </p:tgtEl>
                                        <p:attrNameLst>
                                          <p:attrName>ppt_h</p:attrName>
                                        </p:attrNameLst>
                                      </p:cBhvr>
                                      <p:tavLst>
                                        <p:tav tm="0">
                                          <p:val>
                                            <p:fltVal val="0"/>
                                          </p:val>
                                        </p:tav>
                                        <p:tav tm="100000">
                                          <p:val>
                                            <p:strVal val="#ppt_h"/>
                                          </p:val>
                                        </p:tav>
                                      </p:tavLst>
                                    </p:anim>
                                    <p:animEffect transition="in" filter="fade">
                                      <p:cBhvr>
                                        <p:cTn id="369" dur="500"/>
                                        <p:tgtEl>
                                          <p:spTgt spid="108"/>
                                        </p:tgtEl>
                                      </p:cBhvr>
                                    </p:animEffect>
                                  </p:childTnLst>
                                </p:cTn>
                              </p:par>
                              <p:par>
                                <p:cTn id="370" presetID="53" presetClass="entr" presetSubtype="16" fill="hold" grpId="0" nodeType="withEffect">
                                  <p:stCondLst>
                                    <p:cond delay="0"/>
                                  </p:stCondLst>
                                  <p:childTnLst>
                                    <p:set>
                                      <p:cBhvr>
                                        <p:cTn id="371" dur="1" fill="hold">
                                          <p:stCondLst>
                                            <p:cond delay="0"/>
                                          </p:stCondLst>
                                        </p:cTn>
                                        <p:tgtEl>
                                          <p:spTgt spid="109"/>
                                        </p:tgtEl>
                                        <p:attrNameLst>
                                          <p:attrName>style.visibility</p:attrName>
                                        </p:attrNameLst>
                                      </p:cBhvr>
                                      <p:to>
                                        <p:strVal val="visible"/>
                                      </p:to>
                                    </p:set>
                                    <p:anim calcmode="lin" valueType="num">
                                      <p:cBhvr>
                                        <p:cTn id="372" dur="500" fill="hold"/>
                                        <p:tgtEl>
                                          <p:spTgt spid="109"/>
                                        </p:tgtEl>
                                        <p:attrNameLst>
                                          <p:attrName>ppt_w</p:attrName>
                                        </p:attrNameLst>
                                      </p:cBhvr>
                                      <p:tavLst>
                                        <p:tav tm="0">
                                          <p:val>
                                            <p:fltVal val="0"/>
                                          </p:val>
                                        </p:tav>
                                        <p:tav tm="100000">
                                          <p:val>
                                            <p:strVal val="#ppt_w"/>
                                          </p:val>
                                        </p:tav>
                                      </p:tavLst>
                                    </p:anim>
                                    <p:anim calcmode="lin" valueType="num">
                                      <p:cBhvr>
                                        <p:cTn id="373" dur="500" fill="hold"/>
                                        <p:tgtEl>
                                          <p:spTgt spid="109"/>
                                        </p:tgtEl>
                                        <p:attrNameLst>
                                          <p:attrName>ppt_h</p:attrName>
                                        </p:attrNameLst>
                                      </p:cBhvr>
                                      <p:tavLst>
                                        <p:tav tm="0">
                                          <p:val>
                                            <p:fltVal val="0"/>
                                          </p:val>
                                        </p:tav>
                                        <p:tav tm="100000">
                                          <p:val>
                                            <p:strVal val="#ppt_h"/>
                                          </p:val>
                                        </p:tav>
                                      </p:tavLst>
                                    </p:anim>
                                    <p:animEffect transition="in" filter="fade">
                                      <p:cBhvr>
                                        <p:cTn id="374" dur="500"/>
                                        <p:tgtEl>
                                          <p:spTgt spid="109"/>
                                        </p:tgtEl>
                                      </p:cBhvr>
                                    </p:animEffect>
                                  </p:childTnLst>
                                </p:cTn>
                              </p:par>
                              <p:par>
                                <p:cTn id="375" presetID="53" presetClass="entr" presetSubtype="16" fill="hold" grpId="0" nodeType="withEffect">
                                  <p:stCondLst>
                                    <p:cond delay="0"/>
                                  </p:stCondLst>
                                  <p:childTnLst>
                                    <p:set>
                                      <p:cBhvr>
                                        <p:cTn id="376" dur="1" fill="hold">
                                          <p:stCondLst>
                                            <p:cond delay="0"/>
                                          </p:stCondLst>
                                        </p:cTn>
                                        <p:tgtEl>
                                          <p:spTgt spid="110"/>
                                        </p:tgtEl>
                                        <p:attrNameLst>
                                          <p:attrName>style.visibility</p:attrName>
                                        </p:attrNameLst>
                                      </p:cBhvr>
                                      <p:to>
                                        <p:strVal val="visible"/>
                                      </p:to>
                                    </p:set>
                                    <p:anim calcmode="lin" valueType="num">
                                      <p:cBhvr>
                                        <p:cTn id="377" dur="500" fill="hold"/>
                                        <p:tgtEl>
                                          <p:spTgt spid="110"/>
                                        </p:tgtEl>
                                        <p:attrNameLst>
                                          <p:attrName>ppt_w</p:attrName>
                                        </p:attrNameLst>
                                      </p:cBhvr>
                                      <p:tavLst>
                                        <p:tav tm="0">
                                          <p:val>
                                            <p:fltVal val="0"/>
                                          </p:val>
                                        </p:tav>
                                        <p:tav tm="100000">
                                          <p:val>
                                            <p:strVal val="#ppt_w"/>
                                          </p:val>
                                        </p:tav>
                                      </p:tavLst>
                                    </p:anim>
                                    <p:anim calcmode="lin" valueType="num">
                                      <p:cBhvr>
                                        <p:cTn id="378" dur="500" fill="hold"/>
                                        <p:tgtEl>
                                          <p:spTgt spid="110"/>
                                        </p:tgtEl>
                                        <p:attrNameLst>
                                          <p:attrName>ppt_h</p:attrName>
                                        </p:attrNameLst>
                                      </p:cBhvr>
                                      <p:tavLst>
                                        <p:tav tm="0">
                                          <p:val>
                                            <p:fltVal val="0"/>
                                          </p:val>
                                        </p:tav>
                                        <p:tav tm="100000">
                                          <p:val>
                                            <p:strVal val="#ppt_h"/>
                                          </p:val>
                                        </p:tav>
                                      </p:tavLst>
                                    </p:anim>
                                    <p:animEffect transition="in" filter="fade">
                                      <p:cBhvr>
                                        <p:cTn id="379" dur="500"/>
                                        <p:tgtEl>
                                          <p:spTgt spid="110"/>
                                        </p:tgtEl>
                                      </p:cBhvr>
                                    </p:animEffect>
                                  </p:childTnLst>
                                </p:cTn>
                              </p:par>
                              <p:par>
                                <p:cTn id="380" presetID="53" presetClass="entr" presetSubtype="16" fill="hold" grpId="0" nodeType="withEffect">
                                  <p:stCondLst>
                                    <p:cond delay="0"/>
                                  </p:stCondLst>
                                  <p:childTnLst>
                                    <p:set>
                                      <p:cBhvr>
                                        <p:cTn id="381" dur="1" fill="hold">
                                          <p:stCondLst>
                                            <p:cond delay="0"/>
                                          </p:stCondLst>
                                        </p:cTn>
                                        <p:tgtEl>
                                          <p:spTgt spid="111"/>
                                        </p:tgtEl>
                                        <p:attrNameLst>
                                          <p:attrName>style.visibility</p:attrName>
                                        </p:attrNameLst>
                                      </p:cBhvr>
                                      <p:to>
                                        <p:strVal val="visible"/>
                                      </p:to>
                                    </p:set>
                                    <p:anim calcmode="lin" valueType="num">
                                      <p:cBhvr>
                                        <p:cTn id="382" dur="500" fill="hold"/>
                                        <p:tgtEl>
                                          <p:spTgt spid="111"/>
                                        </p:tgtEl>
                                        <p:attrNameLst>
                                          <p:attrName>ppt_w</p:attrName>
                                        </p:attrNameLst>
                                      </p:cBhvr>
                                      <p:tavLst>
                                        <p:tav tm="0">
                                          <p:val>
                                            <p:fltVal val="0"/>
                                          </p:val>
                                        </p:tav>
                                        <p:tav tm="100000">
                                          <p:val>
                                            <p:strVal val="#ppt_w"/>
                                          </p:val>
                                        </p:tav>
                                      </p:tavLst>
                                    </p:anim>
                                    <p:anim calcmode="lin" valueType="num">
                                      <p:cBhvr>
                                        <p:cTn id="383" dur="500" fill="hold"/>
                                        <p:tgtEl>
                                          <p:spTgt spid="111"/>
                                        </p:tgtEl>
                                        <p:attrNameLst>
                                          <p:attrName>ppt_h</p:attrName>
                                        </p:attrNameLst>
                                      </p:cBhvr>
                                      <p:tavLst>
                                        <p:tav tm="0">
                                          <p:val>
                                            <p:fltVal val="0"/>
                                          </p:val>
                                        </p:tav>
                                        <p:tav tm="100000">
                                          <p:val>
                                            <p:strVal val="#ppt_h"/>
                                          </p:val>
                                        </p:tav>
                                      </p:tavLst>
                                    </p:anim>
                                    <p:animEffect transition="in" filter="fade">
                                      <p:cBhvr>
                                        <p:cTn id="384" dur="500"/>
                                        <p:tgtEl>
                                          <p:spTgt spid="111"/>
                                        </p:tgtEl>
                                      </p:cBhvr>
                                    </p:animEffect>
                                  </p:childTnLst>
                                </p:cTn>
                              </p:par>
                              <p:par>
                                <p:cTn id="385" presetID="53" presetClass="entr" presetSubtype="16" fill="hold" grpId="0" nodeType="withEffect">
                                  <p:stCondLst>
                                    <p:cond delay="0"/>
                                  </p:stCondLst>
                                  <p:childTnLst>
                                    <p:set>
                                      <p:cBhvr>
                                        <p:cTn id="386" dur="1" fill="hold">
                                          <p:stCondLst>
                                            <p:cond delay="0"/>
                                          </p:stCondLst>
                                        </p:cTn>
                                        <p:tgtEl>
                                          <p:spTgt spid="112"/>
                                        </p:tgtEl>
                                        <p:attrNameLst>
                                          <p:attrName>style.visibility</p:attrName>
                                        </p:attrNameLst>
                                      </p:cBhvr>
                                      <p:to>
                                        <p:strVal val="visible"/>
                                      </p:to>
                                    </p:set>
                                    <p:anim calcmode="lin" valueType="num">
                                      <p:cBhvr>
                                        <p:cTn id="387" dur="500" fill="hold"/>
                                        <p:tgtEl>
                                          <p:spTgt spid="112"/>
                                        </p:tgtEl>
                                        <p:attrNameLst>
                                          <p:attrName>ppt_w</p:attrName>
                                        </p:attrNameLst>
                                      </p:cBhvr>
                                      <p:tavLst>
                                        <p:tav tm="0">
                                          <p:val>
                                            <p:fltVal val="0"/>
                                          </p:val>
                                        </p:tav>
                                        <p:tav tm="100000">
                                          <p:val>
                                            <p:strVal val="#ppt_w"/>
                                          </p:val>
                                        </p:tav>
                                      </p:tavLst>
                                    </p:anim>
                                    <p:anim calcmode="lin" valueType="num">
                                      <p:cBhvr>
                                        <p:cTn id="388" dur="500" fill="hold"/>
                                        <p:tgtEl>
                                          <p:spTgt spid="112"/>
                                        </p:tgtEl>
                                        <p:attrNameLst>
                                          <p:attrName>ppt_h</p:attrName>
                                        </p:attrNameLst>
                                      </p:cBhvr>
                                      <p:tavLst>
                                        <p:tav tm="0">
                                          <p:val>
                                            <p:fltVal val="0"/>
                                          </p:val>
                                        </p:tav>
                                        <p:tav tm="100000">
                                          <p:val>
                                            <p:strVal val="#ppt_h"/>
                                          </p:val>
                                        </p:tav>
                                      </p:tavLst>
                                    </p:anim>
                                    <p:animEffect transition="in" filter="fade">
                                      <p:cBhvr>
                                        <p:cTn id="389" dur="500"/>
                                        <p:tgtEl>
                                          <p:spTgt spid="112"/>
                                        </p:tgtEl>
                                      </p:cBhvr>
                                    </p:animEffect>
                                  </p:childTnLst>
                                </p:cTn>
                              </p:par>
                              <p:par>
                                <p:cTn id="390" presetID="53" presetClass="entr" presetSubtype="16" fill="hold" nodeType="withEffect">
                                  <p:stCondLst>
                                    <p:cond delay="0"/>
                                  </p:stCondLst>
                                  <p:childTnLst>
                                    <p:set>
                                      <p:cBhvr>
                                        <p:cTn id="391" dur="1" fill="hold">
                                          <p:stCondLst>
                                            <p:cond delay="0"/>
                                          </p:stCondLst>
                                        </p:cTn>
                                        <p:tgtEl>
                                          <p:spTgt spid="116"/>
                                        </p:tgtEl>
                                        <p:attrNameLst>
                                          <p:attrName>style.visibility</p:attrName>
                                        </p:attrNameLst>
                                      </p:cBhvr>
                                      <p:to>
                                        <p:strVal val="visible"/>
                                      </p:to>
                                    </p:set>
                                    <p:anim calcmode="lin" valueType="num">
                                      <p:cBhvr>
                                        <p:cTn id="392" dur="500" fill="hold"/>
                                        <p:tgtEl>
                                          <p:spTgt spid="116"/>
                                        </p:tgtEl>
                                        <p:attrNameLst>
                                          <p:attrName>ppt_w</p:attrName>
                                        </p:attrNameLst>
                                      </p:cBhvr>
                                      <p:tavLst>
                                        <p:tav tm="0">
                                          <p:val>
                                            <p:fltVal val="0"/>
                                          </p:val>
                                        </p:tav>
                                        <p:tav tm="100000">
                                          <p:val>
                                            <p:strVal val="#ppt_w"/>
                                          </p:val>
                                        </p:tav>
                                      </p:tavLst>
                                    </p:anim>
                                    <p:anim calcmode="lin" valueType="num">
                                      <p:cBhvr>
                                        <p:cTn id="393" dur="500" fill="hold"/>
                                        <p:tgtEl>
                                          <p:spTgt spid="116"/>
                                        </p:tgtEl>
                                        <p:attrNameLst>
                                          <p:attrName>ppt_h</p:attrName>
                                        </p:attrNameLst>
                                      </p:cBhvr>
                                      <p:tavLst>
                                        <p:tav tm="0">
                                          <p:val>
                                            <p:fltVal val="0"/>
                                          </p:val>
                                        </p:tav>
                                        <p:tav tm="100000">
                                          <p:val>
                                            <p:strVal val="#ppt_h"/>
                                          </p:val>
                                        </p:tav>
                                      </p:tavLst>
                                    </p:anim>
                                    <p:animEffect transition="in" filter="fade">
                                      <p:cBhvr>
                                        <p:cTn id="394" dur="500"/>
                                        <p:tgtEl>
                                          <p:spTgt spid="116"/>
                                        </p:tgtEl>
                                      </p:cBhvr>
                                    </p:animEffect>
                                  </p:childTnLst>
                                </p:cTn>
                              </p:par>
                              <p:par>
                                <p:cTn id="395" presetID="53" presetClass="entr" presetSubtype="16" fill="hold" nodeType="withEffect">
                                  <p:stCondLst>
                                    <p:cond delay="0"/>
                                  </p:stCondLst>
                                  <p:childTnLst>
                                    <p:set>
                                      <p:cBhvr>
                                        <p:cTn id="396" dur="1" fill="hold">
                                          <p:stCondLst>
                                            <p:cond delay="0"/>
                                          </p:stCondLst>
                                        </p:cTn>
                                        <p:tgtEl>
                                          <p:spTgt spid="117"/>
                                        </p:tgtEl>
                                        <p:attrNameLst>
                                          <p:attrName>style.visibility</p:attrName>
                                        </p:attrNameLst>
                                      </p:cBhvr>
                                      <p:to>
                                        <p:strVal val="visible"/>
                                      </p:to>
                                    </p:set>
                                    <p:anim calcmode="lin" valueType="num">
                                      <p:cBhvr>
                                        <p:cTn id="397" dur="500" fill="hold"/>
                                        <p:tgtEl>
                                          <p:spTgt spid="117"/>
                                        </p:tgtEl>
                                        <p:attrNameLst>
                                          <p:attrName>ppt_w</p:attrName>
                                        </p:attrNameLst>
                                      </p:cBhvr>
                                      <p:tavLst>
                                        <p:tav tm="0">
                                          <p:val>
                                            <p:fltVal val="0"/>
                                          </p:val>
                                        </p:tav>
                                        <p:tav tm="100000">
                                          <p:val>
                                            <p:strVal val="#ppt_w"/>
                                          </p:val>
                                        </p:tav>
                                      </p:tavLst>
                                    </p:anim>
                                    <p:anim calcmode="lin" valueType="num">
                                      <p:cBhvr>
                                        <p:cTn id="398" dur="500" fill="hold"/>
                                        <p:tgtEl>
                                          <p:spTgt spid="117"/>
                                        </p:tgtEl>
                                        <p:attrNameLst>
                                          <p:attrName>ppt_h</p:attrName>
                                        </p:attrNameLst>
                                      </p:cBhvr>
                                      <p:tavLst>
                                        <p:tav tm="0">
                                          <p:val>
                                            <p:fltVal val="0"/>
                                          </p:val>
                                        </p:tav>
                                        <p:tav tm="100000">
                                          <p:val>
                                            <p:strVal val="#ppt_h"/>
                                          </p:val>
                                        </p:tav>
                                      </p:tavLst>
                                    </p:anim>
                                    <p:animEffect transition="in" filter="fade">
                                      <p:cBhvr>
                                        <p:cTn id="399" dur="500"/>
                                        <p:tgtEl>
                                          <p:spTgt spid="117"/>
                                        </p:tgtEl>
                                      </p:cBhvr>
                                    </p:animEffect>
                                  </p:childTnLst>
                                </p:cTn>
                              </p:par>
                              <p:par>
                                <p:cTn id="400" presetID="53" presetClass="entr" presetSubtype="16" fill="hold" nodeType="withEffect">
                                  <p:stCondLst>
                                    <p:cond delay="0"/>
                                  </p:stCondLst>
                                  <p:childTnLst>
                                    <p:set>
                                      <p:cBhvr>
                                        <p:cTn id="401" dur="1" fill="hold">
                                          <p:stCondLst>
                                            <p:cond delay="0"/>
                                          </p:stCondLst>
                                        </p:cTn>
                                        <p:tgtEl>
                                          <p:spTgt spid="118"/>
                                        </p:tgtEl>
                                        <p:attrNameLst>
                                          <p:attrName>style.visibility</p:attrName>
                                        </p:attrNameLst>
                                      </p:cBhvr>
                                      <p:to>
                                        <p:strVal val="visible"/>
                                      </p:to>
                                    </p:set>
                                    <p:anim calcmode="lin" valueType="num">
                                      <p:cBhvr>
                                        <p:cTn id="402" dur="500" fill="hold"/>
                                        <p:tgtEl>
                                          <p:spTgt spid="118"/>
                                        </p:tgtEl>
                                        <p:attrNameLst>
                                          <p:attrName>ppt_w</p:attrName>
                                        </p:attrNameLst>
                                      </p:cBhvr>
                                      <p:tavLst>
                                        <p:tav tm="0">
                                          <p:val>
                                            <p:fltVal val="0"/>
                                          </p:val>
                                        </p:tav>
                                        <p:tav tm="100000">
                                          <p:val>
                                            <p:strVal val="#ppt_w"/>
                                          </p:val>
                                        </p:tav>
                                      </p:tavLst>
                                    </p:anim>
                                    <p:anim calcmode="lin" valueType="num">
                                      <p:cBhvr>
                                        <p:cTn id="403" dur="500" fill="hold"/>
                                        <p:tgtEl>
                                          <p:spTgt spid="118"/>
                                        </p:tgtEl>
                                        <p:attrNameLst>
                                          <p:attrName>ppt_h</p:attrName>
                                        </p:attrNameLst>
                                      </p:cBhvr>
                                      <p:tavLst>
                                        <p:tav tm="0">
                                          <p:val>
                                            <p:fltVal val="0"/>
                                          </p:val>
                                        </p:tav>
                                        <p:tav tm="100000">
                                          <p:val>
                                            <p:strVal val="#ppt_h"/>
                                          </p:val>
                                        </p:tav>
                                      </p:tavLst>
                                    </p:anim>
                                    <p:animEffect transition="in" filter="fade">
                                      <p:cBhvr>
                                        <p:cTn id="404" dur="500"/>
                                        <p:tgtEl>
                                          <p:spTgt spid="118"/>
                                        </p:tgtEl>
                                      </p:cBhvr>
                                    </p:animEffect>
                                  </p:childTnLst>
                                </p:cTn>
                              </p:par>
                              <p:par>
                                <p:cTn id="405" presetID="53" presetClass="entr" presetSubtype="16" fill="hold" nodeType="withEffect">
                                  <p:stCondLst>
                                    <p:cond delay="0"/>
                                  </p:stCondLst>
                                  <p:childTnLst>
                                    <p:set>
                                      <p:cBhvr>
                                        <p:cTn id="406" dur="1" fill="hold">
                                          <p:stCondLst>
                                            <p:cond delay="0"/>
                                          </p:stCondLst>
                                        </p:cTn>
                                        <p:tgtEl>
                                          <p:spTgt spid="119"/>
                                        </p:tgtEl>
                                        <p:attrNameLst>
                                          <p:attrName>style.visibility</p:attrName>
                                        </p:attrNameLst>
                                      </p:cBhvr>
                                      <p:to>
                                        <p:strVal val="visible"/>
                                      </p:to>
                                    </p:set>
                                    <p:anim calcmode="lin" valueType="num">
                                      <p:cBhvr>
                                        <p:cTn id="407" dur="500" fill="hold"/>
                                        <p:tgtEl>
                                          <p:spTgt spid="119"/>
                                        </p:tgtEl>
                                        <p:attrNameLst>
                                          <p:attrName>ppt_w</p:attrName>
                                        </p:attrNameLst>
                                      </p:cBhvr>
                                      <p:tavLst>
                                        <p:tav tm="0">
                                          <p:val>
                                            <p:fltVal val="0"/>
                                          </p:val>
                                        </p:tav>
                                        <p:tav tm="100000">
                                          <p:val>
                                            <p:strVal val="#ppt_w"/>
                                          </p:val>
                                        </p:tav>
                                      </p:tavLst>
                                    </p:anim>
                                    <p:anim calcmode="lin" valueType="num">
                                      <p:cBhvr>
                                        <p:cTn id="408" dur="500" fill="hold"/>
                                        <p:tgtEl>
                                          <p:spTgt spid="119"/>
                                        </p:tgtEl>
                                        <p:attrNameLst>
                                          <p:attrName>ppt_h</p:attrName>
                                        </p:attrNameLst>
                                      </p:cBhvr>
                                      <p:tavLst>
                                        <p:tav tm="0">
                                          <p:val>
                                            <p:fltVal val="0"/>
                                          </p:val>
                                        </p:tav>
                                        <p:tav tm="100000">
                                          <p:val>
                                            <p:strVal val="#ppt_h"/>
                                          </p:val>
                                        </p:tav>
                                      </p:tavLst>
                                    </p:anim>
                                    <p:animEffect transition="in" filter="fade">
                                      <p:cBhvr>
                                        <p:cTn id="409" dur="500"/>
                                        <p:tgtEl>
                                          <p:spTgt spid="119"/>
                                        </p:tgtEl>
                                      </p:cBhvr>
                                    </p:animEffect>
                                  </p:childTnLst>
                                </p:cTn>
                              </p:par>
                              <p:par>
                                <p:cTn id="410" presetID="53" presetClass="entr" presetSubtype="16" fill="hold" nodeType="withEffect">
                                  <p:stCondLst>
                                    <p:cond delay="0"/>
                                  </p:stCondLst>
                                  <p:childTnLst>
                                    <p:set>
                                      <p:cBhvr>
                                        <p:cTn id="411" dur="1" fill="hold">
                                          <p:stCondLst>
                                            <p:cond delay="0"/>
                                          </p:stCondLst>
                                        </p:cTn>
                                        <p:tgtEl>
                                          <p:spTgt spid="121"/>
                                        </p:tgtEl>
                                        <p:attrNameLst>
                                          <p:attrName>style.visibility</p:attrName>
                                        </p:attrNameLst>
                                      </p:cBhvr>
                                      <p:to>
                                        <p:strVal val="visible"/>
                                      </p:to>
                                    </p:set>
                                    <p:anim calcmode="lin" valueType="num">
                                      <p:cBhvr>
                                        <p:cTn id="412" dur="500" fill="hold"/>
                                        <p:tgtEl>
                                          <p:spTgt spid="121"/>
                                        </p:tgtEl>
                                        <p:attrNameLst>
                                          <p:attrName>ppt_w</p:attrName>
                                        </p:attrNameLst>
                                      </p:cBhvr>
                                      <p:tavLst>
                                        <p:tav tm="0">
                                          <p:val>
                                            <p:fltVal val="0"/>
                                          </p:val>
                                        </p:tav>
                                        <p:tav tm="100000">
                                          <p:val>
                                            <p:strVal val="#ppt_w"/>
                                          </p:val>
                                        </p:tav>
                                      </p:tavLst>
                                    </p:anim>
                                    <p:anim calcmode="lin" valueType="num">
                                      <p:cBhvr>
                                        <p:cTn id="413" dur="500" fill="hold"/>
                                        <p:tgtEl>
                                          <p:spTgt spid="121"/>
                                        </p:tgtEl>
                                        <p:attrNameLst>
                                          <p:attrName>ppt_h</p:attrName>
                                        </p:attrNameLst>
                                      </p:cBhvr>
                                      <p:tavLst>
                                        <p:tav tm="0">
                                          <p:val>
                                            <p:fltVal val="0"/>
                                          </p:val>
                                        </p:tav>
                                        <p:tav tm="100000">
                                          <p:val>
                                            <p:strVal val="#ppt_h"/>
                                          </p:val>
                                        </p:tav>
                                      </p:tavLst>
                                    </p:anim>
                                    <p:animEffect transition="in" filter="fade">
                                      <p:cBhvr>
                                        <p:cTn id="414" dur="500"/>
                                        <p:tgtEl>
                                          <p:spTgt spid="121"/>
                                        </p:tgtEl>
                                      </p:cBhvr>
                                    </p:animEffect>
                                  </p:childTnLst>
                                </p:cTn>
                              </p:par>
                              <p:par>
                                <p:cTn id="415" presetID="53" presetClass="entr" presetSubtype="16" fill="hold" nodeType="withEffect">
                                  <p:stCondLst>
                                    <p:cond delay="0"/>
                                  </p:stCondLst>
                                  <p:childTnLst>
                                    <p:set>
                                      <p:cBhvr>
                                        <p:cTn id="416" dur="1" fill="hold">
                                          <p:stCondLst>
                                            <p:cond delay="0"/>
                                          </p:stCondLst>
                                        </p:cTn>
                                        <p:tgtEl>
                                          <p:spTgt spid="124"/>
                                        </p:tgtEl>
                                        <p:attrNameLst>
                                          <p:attrName>style.visibility</p:attrName>
                                        </p:attrNameLst>
                                      </p:cBhvr>
                                      <p:to>
                                        <p:strVal val="visible"/>
                                      </p:to>
                                    </p:set>
                                    <p:anim calcmode="lin" valueType="num">
                                      <p:cBhvr>
                                        <p:cTn id="417" dur="500" fill="hold"/>
                                        <p:tgtEl>
                                          <p:spTgt spid="124"/>
                                        </p:tgtEl>
                                        <p:attrNameLst>
                                          <p:attrName>ppt_w</p:attrName>
                                        </p:attrNameLst>
                                      </p:cBhvr>
                                      <p:tavLst>
                                        <p:tav tm="0">
                                          <p:val>
                                            <p:fltVal val="0"/>
                                          </p:val>
                                        </p:tav>
                                        <p:tav tm="100000">
                                          <p:val>
                                            <p:strVal val="#ppt_w"/>
                                          </p:val>
                                        </p:tav>
                                      </p:tavLst>
                                    </p:anim>
                                    <p:anim calcmode="lin" valueType="num">
                                      <p:cBhvr>
                                        <p:cTn id="418" dur="500" fill="hold"/>
                                        <p:tgtEl>
                                          <p:spTgt spid="124"/>
                                        </p:tgtEl>
                                        <p:attrNameLst>
                                          <p:attrName>ppt_h</p:attrName>
                                        </p:attrNameLst>
                                      </p:cBhvr>
                                      <p:tavLst>
                                        <p:tav tm="0">
                                          <p:val>
                                            <p:fltVal val="0"/>
                                          </p:val>
                                        </p:tav>
                                        <p:tav tm="100000">
                                          <p:val>
                                            <p:strVal val="#ppt_h"/>
                                          </p:val>
                                        </p:tav>
                                      </p:tavLst>
                                    </p:anim>
                                    <p:animEffect transition="in" filter="fade">
                                      <p:cBhvr>
                                        <p:cTn id="419" dur="500"/>
                                        <p:tgtEl>
                                          <p:spTgt spid="124"/>
                                        </p:tgtEl>
                                      </p:cBhvr>
                                    </p:animEffect>
                                  </p:childTnLst>
                                </p:cTn>
                              </p:par>
                              <p:par>
                                <p:cTn id="420" presetID="53" presetClass="entr" presetSubtype="16" fill="hold" grpId="0" nodeType="withEffect">
                                  <p:stCondLst>
                                    <p:cond delay="0"/>
                                  </p:stCondLst>
                                  <p:childTnLst>
                                    <p:set>
                                      <p:cBhvr>
                                        <p:cTn id="421" dur="1" fill="hold">
                                          <p:stCondLst>
                                            <p:cond delay="0"/>
                                          </p:stCondLst>
                                        </p:cTn>
                                        <p:tgtEl>
                                          <p:spTgt spid="125"/>
                                        </p:tgtEl>
                                        <p:attrNameLst>
                                          <p:attrName>style.visibility</p:attrName>
                                        </p:attrNameLst>
                                      </p:cBhvr>
                                      <p:to>
                                        <p:strVal val="visible"/>
                                      </p:to>
                                    </p:set>
                                    <p:anim calcmode="lin" valueType="num">
                                      <p:cBhvr>
                                        <p:cTn id="422" dur="500" fill="hold"/>
                                        <p:tgtEl>
                                          <p:spTgt spid="125"/>
                                        </p:tgtEl>
                                        <p:attrNameLst>
                                          <p:attrName>ppt_w</p:attrName>
                                        </p:attrNameLst>
                                      </p:cBhvr>
                                      <p:tavLst>
                                        <p:tav tm="0">
                                          <p:val>
                                            <p:fltVal val="0"/>
                                          </p:val>
                                        </p:tav>
                                        <p:tav tm="100000">
                                          <p:val>
                                            <p:strVal val="#ppt_w"/>
                                          </p:val>
                                        </p:tav>
                                      </p:tavLst>
                                    </p:anim>
                                    <p:anim calcmode="lin" valueType="num">
                                      <p:cBhvr>
                                        <p:cTn id="423" dur="500" fill="hold"/>
                                        <p:tgtEl>
                                          <p:spTgt spid="125"/>
                                        </p:tgtEl>
                                        <p:attrNameLst>
                                          <p:attrName>ppt_h</p:attrName>
                                        </p:attrNameLst>
                                      </p:cBhvr>
                                      <p:tavLst>
                                        <p:tav tm="0">
                                          <p:val>
                                            <p:fltVal val="0"/>
                                          </p:val>
                                        </p:tav>
                                        <p:tav tm="100000">
                                          <p:val>
                                            <p:strVal val="#ppt_h"/>
                                          </p:val>
                                        </p:tav>
                                      </p:tavLst>
                                    </p:anim>
                                    <p:animEffect transition="in" filter="fade">
                                      <p:cBhvr>
                                        <p:cTn id="424" dur="500"/>
                                        <p:tgtEl>
                                          <p:spTgt spid="125"/>
                                        </p:tgtEl>
                                      </p:cBhvr>
                                    </p:animEffect>
                                  </p:childTnLst>
                                </p:cTn>
                              </p:par>
                              <p:par>
                                <p:cTn id="425" presetID="53" presetClass="entr" presetSubtype="16" fill="hold" nodeType="withEffect">
                                  <p:stCondLst>
                                    <p:cond delay="0"/>
                                  </p:stCondLst>
                                  <p:childTnLst>
                                    <p:set>
                                      <p:cBhvr>
                                        <p:cTn id="426" dur="1" fill="hold">
                                          <p:stCondLst>
                                            <p:cond delay="0"/>
                                          </p:stCondLst>
                                        </p:cTn>
                                        <p:tgtEl>
                                          <p:spTgt spid="126"/>
                                        </p:tgtEl>
                                        <p:attrNameLst>
                                          <p:attrName>style.visibility</p:attrName>
                                        </p:attrNameLst>
                                      </p:cBhvr>
                                      <p:to>
                                        <p:strVal val="visible"/>
                                      </p:to>
                                    </p:set>
                                    <p:anim calcmode="lin" valueType="num">
                                      <p:cBhvr>
                                        <p:cTn id="427" dur="500" fill="hold"/>
                                        <p:tgtEl>
                                          <p:spTgt spid="126"/>
                                        </p:tgtEl>
                                        <p:attrNameLst>
                                          <p:attrName>ppt_w</p:attrName>
                                        </p:attrNameLst>
                                      </p:cBhvr>
                                      <p:tavLst>
                                        <p:tav tm="0">
                                          <p:val>
                                            <p:fltVal val="0"/>
                                          </p:val>
                                        </p:tav>
                                        <p:tav tm="100000">
                                          <p:val>
                                            <p:strVal val="#ppt_w"/>
                                          </p:val>
                                        </p:tav>
                                      </p:tavLst>
                                    </p:anim>
                                    <p:anim calcmode="lin" valueType="num">
                                      <p:cBhvr>
                                        <p:cTn id="428" dur="500" fill="hold"/>
                                        <p:tgtEl>
                                          <p:spTgt spid="126"/>
                                        </p:tgtEl>
                                        <p:attrNameLst>
                                          <p:attrName>ppt_h</p:attrName>
                                        </p:attrNameLst>
                                      </p:cBhvr>
                                      <p:tavLst>
                                        <p:tav tm="0">
                                          <p:val>
                                            <p:fltVal val="0"/>
                                          </p:val>
                                        </p:tav>
                                        <p:tav tm="100000">
                                          <p:val>
                                            <p:strVal val="#ppt_h"/>
                                          </p:val>
                                        </p:tav>
                                      </p:tavLst>
                                    </p:anim>
                                    <p:animEffect transition="in" filter="fade">
                                      <p:cBhvr>
                                        <p:cTn id="429" dur="500"/>
                                        <p:tgtEl>
                                          <p:spTgt spid="126"/>
                                        </p:tgtEl>
                                      </p:cBhvr>
                                    </p:animEffect>
                                  </p:childTnLst>
                                </p:cTn>
                              </p:par>
                              <p:par>
                                <p:cTn id="430" presetID="53" presetClass="entr" presetSubtype="16" fill="hold" grpId="0" nodeType="withEffect">
                                  <p:stCondLst>
                                    <p:cond delay="0"/>
                                  </p:stCondLst>
                                  <p:childTnLst>
                                    <p:set>
                                      <p:cBhvr>
                                        <p:cTn id="431" dur="1" fill="hold">
                                          <p:stCondLst>
                                            <p:cond delay="0"/>
                                          </p:stCondLst>
                                        </p:cTn>
                                        <p:tgtEl>
                                          <p:spTgt spid="127"/>
                                        </p:tgtEl>
                                        <p:attrNameLst>
                                          <p:attrName>style.visibility</p:attrName>
                                        </p:attrNameLst>
                                      </p:cBhvr>
                                      <p:to>
                                        <p:strVal val="visible"/>
                                      </p:to>
                                    </p:set>
                                    <p:anim calcmode="lin" valueType="num">
                                      <p:cBhvr>
                                        <p:cTn id="432" dur="500" fill="hold"/>
                                        <p:tgtEl>
                                          <p:spTgt spid="127"/>
                                        </p:tgtEl>
                                        <p:attrNameLst>
                                          <p:attrName>ppt_w</p:attrName>
                                        </p:attrNameLst>
                                      </p:cBhvr>
                                      <p:tavLst>
                                        <p:tav tm="0">
                                          <p:val>
                                            <p:fltVal val="0"/>
                                          </p:val>
                                        </p:tav>
                                        <p:tav tm="100000">
                                          <p:val>
                                            <p:strVal val="#ppt_w"/>
                                          </p:val>
                                        </p:tav>
                                      </p:tavLst>
                                    </p:anim>
                                    <p:anim calcmode="lin" valueType="num">
                                      <p:cBhvr>
                                        <p:cTn id="433" dur="500" fill="hold"/>
                                        <p:tgtEl>
                                          <p:spTgt spid="127"/>
                                        </p:tgtEl>
                                        <p:attrNameLst>
                                          <p:attrName>ppt_h</p:attrName>
                                        </p:attrNameLst>
                                      </p:cBhvr>
                                      <p:tavLst>
                                        <p:tav tm="0">
                                          <p:val>
                                            <p:fltVal val="0"/>
                                          </p:val>
                                        </p:tav>
                                        <p:tav tm="100000">
                                          <p:val>
                                            <p:strVal val="#ppt_h"/>
                                          </p:val>
                                        </p:tav>
                                      </p:tavLst>
                                    </p:anim>
                                    <p:animEffect transition="in" filter="fade">
                                      <p:cBhvr>
                                        <p:cTn id="434"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8" grpId="0" animBg="1"/>
      <p:bldP spid="9" grpId="0" animBg="1"/>
      <p:bldP spid="10" grpId="0" animBg="1"/>
      <p:bldP spid="11" grpId="0" animBg="1"/>
      <p:bldP spid="12" grpId="0" animBg="1"/>
      <p:bldP spid="13" grpId="0" animBg="1"/>
      <p:bldP spid="35" grpId="0"/>
      <p:bldP spid="36" grpId="0" animBg="1"/>
      <p:bldP spid="37" grpId="0" animBg="1"/>
      <p:bldP spid="38" grpId="0" animBg="1"/>
      <p:bldP spid="39" grpId="0" animBg="1"/>
      <p:bldP spid="40" grpId="0" animBg="1"/>
      <p:bldP spid="41" grpId="0" animBg="1"/>
      <p:bldP spid="42" grpId="0" animBg="1"/>
      <p:bldP spid="49" grpId="0" animBg="1"/>
      <p:bldP spid="50" grpId="0" animBg="1"/>
      <p:bldP spid="51" grpId="0" animBg="1"/>
      <p:bldP spid="52" grpId="0" animBg="1"/>
      <p:bldP spid="53" grpId="0" animBg="1"/>
      <p:bldP spid="54" grpId="0" animBg="1"/>
      <p:bldP spid="55" grpId="0" animBg="1"/>
      <p:bldP spid="62" grpId="0" animBg="1"/>
      <p:bldP spid="63" grpId="0" animBg="1"/>
      <p:bldP spid="64" grpId="0" animBg="1"/>
      <p:bldP spid="65" grpId="0" animBg="1"/>
      <p:bldP spid="66" grpId="0" animBg="1"/>
      <p:bldP spid="67" grpId="0" animBg="1"/>
      <p:bldP spid="68" grpId="0" animBg="1"/>
      <p:bldP spid="75" grpId="0"/>
      <p:bldP spid="76" grpId="0"/>
      <p:bldP spid="77" grpId="0"/>
      <p:bldP spid="78" grpId="0"/>
      <p:bldP spid="92" grpId="0"/>
      <p:bldP spid="93" grpId="0"/>
      <p:bldP spid="94" grpId="0"/>
      <p:bldP spid="95" grpId="0"/>
      <p:bldP spid="96" grpId="0"/>
      <p:bldP spid="97" grpId="0"/>
      <p:bldP spid="98" grpId="0"/>
      <p:bldP spid="99" grpId="0"/>
      <p:bldP spid="109" grpId="0"/>
      <p:bldP spid="110" grpId="0"/>
      <p:bldP spid="111" grpId="0"/>
      <p:bldP spid="112" grpId="0"/>
      <p:bldP spid="125" grpId="0" animBg="1"/>
      <p:bldP spid="127"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648729" y="181963"/>
            <a:ext cx="10515600" cy="1325563"/>
          </a:xfrm>
        </p:spPr>
        <p:txBody>
          <a:bodyPr/>
          <a:lstStyle/>
          <a:p>
            <a:r>
              <a:rPr lang="hu-HU" b="1" u="sng" dirty="0"/>
              <a:t>Random Forest Classifier</a:t>
            </a:r>
          </a:p>
        </p:txBody>
      </p:sp>
      <p:sp>
        <p:nvSpPr>
          <p:cNvPr id="8" name="Content Placeholder 2"/>
          <p:cNvSpPr>
            <a:spLocks noGrp="1"/>
          </p:cNvSpPr>
          <p:nvPr>
            <p:ph idx="1"/>
          </p:nvPr>
        </p:nvSpPr>
        <p:spPr>
          <a:xfrm>
            <a:off x="1433258" y="1408672"/>
            <a:ext cx="8946541" cy="4195481"/>
          </a:xfrm>
        </p:spPr>
        <p:txBody>
          <a:bodyPr>
            <a:normAutofit/>
          </a:bodyPr>
          <a:lstStyle/>
          <a:p>
            <a:pPr marL="0" indent="0">
              <a:buNone/>
            </a:pPr>
            <a:r>
              <a:rPr lang="hu-HU" sz="2400" b="1" u="sng" dirty="0">
                <a:solidFill>
                  <a:srgbClr val="FF0000"/>
                </a:solidFill>
              </a:rPr>
              <a:t>Why is it good</a:t>
            </a:r>
            <a:r>
              <a:rPr lang="hu-HU" sz="2400" b="1" dirty="0">
                <a:solidFill>
                  <a:srgbClr val="FF0000"/>
                </a:solidFill>
              </a:rPr>
              <a:t>?</a:t>
            </a:r>
          </a:p>
          <a:p>
            <a:r>
              <a:rPr lang="hu-HU" sz="2400" dirty="0"/>
              <a:t>i</a:t>
            </a:r>
            <a:r>
              <a:rPr lang="en-US" sz="2400" dirty="0"/>
              <a:t>f o</a:t>
            </a:r>
            <a:r>
              <a:rPr lang="hu-HU" sz="2400" dirty="0"/>
              <a:t>n</a:t>
            </a:r>
            <a:r>
              <a:rPr lang="en-US" sz="2400" dirty="0"/>
              <a:t>e or a few features are very strong predictors for the response variable (target output), these features will be selected in many of the</a:t>
            </a:r>
            <a:r>
              <a:rPr lang="hu-HU" sz="2400" dirty="0"/>
              <a:t> decision</a:t>
            </a:r>
            <a:r>
              <a:rPr lang="en-US" sz="2400" dirty="0"/>
              <a:t> trees</a:t>
            </a:r>
            <a:r>
              <a:rPr lang="hu-HU" sz="2400" dirty="0"/>
              <a:t>: so they will </a:t>
            </a:r>
            <a:r>
              <a:rPr lang="en-US" sz="2400" dirty="0"/>
              <a:t>become correlated</a:t>
            </a:r>
            <a:endParaRPr lang="hu-HU" sz="2400" dirty="0"/>
          </a:p>
          <a:p>
            <a:r>
              <a:rPr lang="hu-HU" sz="2400" dirty="0"/>
              <a:t>huge advantage: at some point the variance stops decreasing no matter how many more trees we add to our random forest + it is not going to produce overfitting !!!</a:t>
            </a:r>
          </a:p>
        </p:txBody>
      </p:sp>
    </p:spTree>
    <p:extLst>
      <p:ext uri="{BB962C8B-B14F-4D97-AF65-F5344CB8AC3E}">
        <p14:creationId xmlns:p14="http://schemas.microsoft.com/office/powerpoint/2010/main" val="2005374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AFBDB5-7173-3FE0-DCEF-77BDF93E50FF}"/>
            </a:ext>
          </a:extLst>
        </p:cNvPr>
        <p:cNvGrpSpPr/>
        <p:nvPr/>
      </p:nvGrpSpPr>
      <p:grpSpPr>
        <a:xfrm>
          <a:off x="0" y="0"/>
          <a:ext cx="0" cy="0"/>
          <a:chOff x="0" y="0"/>
          <a:chExt cx="0" cy="0"/>
        </a:xfrm>
      </p:grpSpPr>
      <p:sp>
        <p:nvSpPr>
          <p:cNvPr id="6" name="Arrow: Chevron 5">
            <a:extLst>
              <a:ext uri="{FF2B5EF4-FFF2-40B4-BE49-F238E27FC236}">
                <a16:creationId xmlns:a16="http://schemas.microsoft.com/office/drawing/2014/main" id="{5BD69906-8539-E3D5-EE1A-5041162F0178}"/>
              </a:ext>
            </a:extLst>
          </p:cNvPr>
          <p:cNvSpPr/>
          <p:nvPr/>
        </p:nvSpPr>
        <p:spPr>
          <a:xfrm>
            <a:off x="2128554" y="3498448"/>
            <a:ext cx="8392833" cy="1157469"/>
          </a:xfrm>
          <a:prstGeom prst="chevron">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2400" b="1" dirty="0">
                <a:solidFill>
                  <a:schemeClr val="bg1"/>
                </a:solidFill>
              </a:rPr>
              <a:t>INFORMATION ENTROPY (ID3 or C4.5 METHODS)</a:t>
            </a:r>
            <a:endParaRPr lang="en-GB" b="1" dirty="0">
              <a:solidFill>
                <a:schemeClr val="bg1"/>
              </a:solidFill>
            </a:endParaRPr>
          </a:p>
        </p:txBody>
      </p:sp>
      <p:sp>
        <p:nvSpPr>
          <p:cNvPr id="132" name="TextBox 131">
            <a:extLst>
              <a:ext uri="{FF2B5EF4-FFF2-40B4-BE49-F238E27FC236}">
                <a16:creationId xmlns:a16="http://schemas.microsoft.com/office/drawing/2014/main" id="{D3FFD4F9-FBEC-E2CD-CAD0-D9B48B515081}"/>
              </a:ext>
            </a:extLst>
          </p:cNvPr>
          <p:cNvSpPr txBox="1"/>
          <p:nvPr/>
        </p:nvSpPr>
        <p:spPr>
          <a:xfrm>
            <a:off x="607642" y="506950"/>
            <a:ext cx="5781583" cy="954107"/>
          </a:xfrm>
          <a:prstGeom prst="rect">
            <a:avLst/>
          </a:prstGeom>
          <a:noFill/>
        </p:spPr>
        <p:txBody>
          <a:bodyPr wrap="square" rtlCol="0">
            <a:spAutoFit/>
          </a:bodyPr>
          <a:lstStyle/>
          <a:p>
            <a:r>
              <a:rPr lang="hu-HU" sz="2800" i="1" u="sng" dirty="0">
                <a:solidFill>
                  <a:schemeClr val="tx1">
                    <a:lumMod val="50000"/>
                    <a:lumOff val="50000"/>
                  </a:schemeClr>
                </a:solidFill>
              </a:rPr>
              <a:t>There are several </a:t>
            </a:r>
            <a:r>
              <a:rPr lang="hu-HU" sz="2800" b="1" i="1" u="sng" dirty="0">
                <a:solidFill>
                  <a:schemeClr val="tx1">
                    <a:lumMod val="50000"/>
                    <a:lumOff val="50000"/>
                  </a:schemeClr>
                </a:solidFill>
              </a:rPr>
              <a:t>algorithms available </a:t>
            </a:r>
            <a:r>
              <a:rPr lang="hu-HU" sz="2800" i="1" u="sng" dirty="0">
                <a:solidFill>
                  <a:schemeClr val="tx1">
                    <a:lumMod val="50000"/>
                    <a:lumOff val="50000"/>
                  </a:schemeClr>
                </a:solidFill>
              </a:rPr>
              <a:t>to construct decision trees</a:t>
            </a:r>
            <a:endParaRPr lang="hu-HU" sz="2800" b="1" i="1" u="sng" dirty="0">
              <a:solidFill>
                <a:schemeClr val="tx1">
                  <a:lumMod val="50000"/>
                  <a:lumOff val="50000"/>
                </a:schemeClr>
              </a:solidFill>
            </a:endParaRPr>
          </a:p>
        </p:txBody>
      </p:sp>
      <p:sp>
        <p:nvSpPr>
          <p:cNvPr id="3" name="Arrow: Chevron 2">
            <a:extLst>
              <a:ext uri="{FF2B5EF4-FFF2-40B4-BE49-F238E27FC236}">
                <a16:creationId xmlns:a16="http://schemas.microsoft.com/office/drawing/2014/main" id="{2D634090-C802-20CE-A7C0-E715AC03DFD5}"/>
              </a:ext>
            </a:extLst>
          </p:cNvPr>
          <p:cNvSpPr/>
          <p:nvPr/>
        </p:nvSpPr>
        <p:spPr>
          <a:xfrm>
            <a:off x="2128554" y="2146139"/>
            <a:ext cx="8392833" cy="1157469"/>
          </a:xfrm>
          <a:prstGeom prst="chevron">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2400" b="1" dirty="0">
                <a:solidFill>
                  <a:schemeClr val="bg1"/>
                </a:solidFill>
              </a:rPr>
              <a:t>GINI INDEX APPROACH</a:t>
            </a:r>
            <a:endParaRPr lang="en-GB" b="1" dirty="0">
              <a:solidFill>
                <a:schemeClr val="bg1"/>
              </a:solidFill>
            </a:endParaRPr>
          </a:p>
        </p:txBody>
      </p:sp>
      <p:sp>
        <p:nvSpPr>
          <p:cNvPr id="5" name="Arrow: Chevron 4">
            <a:extLst>
              <a:ext uri="{FF2B5EF4-FFF2-40B4-BE49-F238E27FC236}">
                <a16:creationId xmlns:a16="http://schemas.microsoft.com/office/drawing/2014/main" id="{8C822E1F-019A-92ED-2885-D04180BEFDAD}"/>
              </a:ext>
            </a:extLst>
          </p:cNvPr>
          <p:cNvSpPr/>
          <p:nvPr/>
        </p:nvSpPr>
        <p:spPr>
          <a:xfrm>
            <a:off x="2128554" y="4850756"/>
            <a:ext cx="8392833" cy="1157469"/>
          </a:xfrm>
          <a:prstGeom prst="chevron">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2400" b="1" dirty="0">
                <a:solidFill>
                  <a:schemeClr val="bg1"/>
                </a:solidFill>
              </a:rPr>
              <a:t>VARIANCE REDUCTION</a:t>
            </a:r>
            <a:endParaRPr lang="en-GB" b="1" dirty="0">
              <a:solidFill>
                <a:schemeClr val="bg1"/>
              </a:solidFill>
            </a:endParaRPr>
          </a:p>
        </p:txBody>
      </p:sp>
    </p:spTree>
    <p:extLst>
      <p:ext uri="{BB962C8B-B14F-4D97-AF65-F5344CB8AC3E}">
        <p14:creationId xmlns:p14="http://schemas.microsoft.com/office/powerpoint/2010/main" val="20032924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32"/>
                                        </p:tgtEl>
                                        <p:attrNameLst>
                                          <p:attrName>style.visibility</p:attrName>
                                        </p:attrNameLst>
                                      </p:cBhvr>
                                      <p:to>
                                        <p:strVal val="visible"/>
                                      </p:to>
                                    </p:set>
                                    <p:anim calcmode="lin" valueType="num">
                                      <p:cBhvr>
                                        <p:cTn id="7" dur="500" fill="hold"/>
                                        <p:tgtEl>
                                          <p:spTgt spid="132"/>
                                        </p:tgtEl>
                                        <p:attrNameLst>
                                          <p:attrName>ppt_w</p:attrName>
                                        </p:attrNameLst>
                                      </p:cBhvr>
                                      <p:tavLst>
                                        <p:tav tm="0">
                                          <p:val>
                                            <p:fltVal val="0"/>
                                          </p:val>
                                        </p:tav>
                                        <p:tav tm="100000">
                                          <p:val>
                                            <p:strVal val="#ppt_w"/>
                                          </p:val>
                                        </p:tav>
                                      </p:tavLst>
                                    </p:anim>
                                    <p:anim calcmode="lin" valueType="num">
                                      <p:cBhvr>
                                        <p:cTn id="8" dur="500" fill="hold"/>
                                        <p:tgtEl>
                                          <p:spTgt spid="132"/>
                                        </p:tgtEl>
                                        <p:attrNameLst>
                                          <p:attrName>ppt_h</p:attrName>
                                        </p:attrNameLst>
                                      </p:cBhvr>
                                      <p:tavLst>
                                        <p:tav tm="0">
                                          <p:val>
                                            <p:fltVal val="0"/>
                                          </p:val>
                                        </p:tav>
                                        <p:tav tm="100000">
                                          <p:val>
                                            <p:strVal val="#ppt_h"/>
                                          </p:val>
                                        </p:tav>
                                      </p:tavLst>
                                    </p:anim>
                                    <p:animEffect transition="in" filter="fade">
                                      <p:cBhvr>
                                        <p:cTn id="9" dur="500"/>
                                        <p:tgtEl>
                                          <p:spTgt spid="132"/>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500" fill="hold"/>
                                        <p:tgtEl>
                                          <p:spTgt spid="3"/>
                                        </p:tgtEl>
                                        <p:attrNameLst>
                                          <p:attrName>ppt_w</p:attrName>
                                        </p:attrNameLst>
                                      </p:cBhvr>
                                      <p:tavLst>
                                        <p:tav tm="0">
                                          <p:val>
                                            <p:fltVal val="0"/>
                                          </p:val>
                                        </p:tav>
                                        <p:tav tm="100000">
                                          <p:val>
                                            <p:strVal val="#ppt_w"/>
                                          </p:val>
                                        </p:tav>
                                      </p:tavLst>
                                    </p:anim>
                                    <p:anim calcmode="lin" valueType="num">
                                      <p:cBhvr>
                                        <p:cTn id="15" dur="500" fill="hold"/>
                                        <p:tgtEl>
                                          <p:spTgt spid="3"/>
                                        </p:tgtEl>
                                        <p:attrNameLst>
                                          <p:attrName>ppt_h</p:attrName>
                                        </p:attrNameLst>
                                      </p:cBhvr>
                                      <p:tavLst>
                                        <p:tav tm="0">
                                          <p:val>
                                            <p:fltVal val="0"/>
                                          </p:val>
                                        </p:tav>
                                        <p:tav tm="100000">
                                          <p:val>
                                            <p:strVal val="#ppt_h"/>
                                          </p:val>
                                        </p:tav>
                                      </p:tavLst>
                                    </p:anim>
                                    <p:animEffect transition="in" filter="fade">
                                      <p:cBhvr>
                                        <p:cTn id="16" dur="5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500" fill="hold"/>
                                        <p:tgtEl>
                                          <p:spTgt spid="5"/>
                                        </p:tgtEl>
                                        <p:attrNameLst>
                                          <p:attrName>ppt_w</p:attrName>
                                        </p:attrNameLst>
                                      </p:cBhvr>
                                      <p:tavLst>
                                        <p:tav tm="0">
                                          <p:val>
                                            <p:fltVal val="0"/>
                                          </p:val>
                                        </p:tav>
                                        <p:tav tm="100000">
                                          <p:val>
                                            <p:strVal val="#ppt_w"/>
                                          </p:val>
                                        </p:tav>
                                      </p:tavLst>
                                    </p:anim>
                                    <p:anim calcmode="lin" valueType="num">
                                      <p:cBhvr>
                                        <p:cTn id="29" dur="500" fill="hold"/>
                                        <p:tgtEl>
                                          <p:spTgt spid="5"/>
                                        </p:tgtEl>
                                        <p:attrNameLst>
                                          <p:attrName>ppt_h</p:attrName>
                                        </p:attrNameLst>
                                      </p:cBhvr>
                                      <p:tavLst>
                                        <p:tav tm="0">
                                          <p:val>
                                            <p:fltVal val="0"/>
                                          </p:val>
                                        </p:tav>
                                        <p:tav tm="100000">
                                          <p:val>
                                            <p:strVal val="#ppt_h"/>
                                          </p:val>
                                        </p:tav>
                                      </p:tavLst>
                                    </p:anim>
                                    <p:animEffect transition="in" filter="fade">
                                      <p:cBhvr>
                                        <p:cTn id="30"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32" grpId="0"/>
      <p:bldP spid="3" grpId="0" animBg="1"/>
      <p:bldP spid="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3B261A-243E-93C4-61DE-3D65288B9AC0}"/>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1D04EC7C-7349-8835-71BE-DA6A01B175AB}"/>
              </a:ext>
            </a:extLst>
          </p:cNvPr>
          <p:cNvSpPr/>
          <p:nvPr/>
        </p:nvSpPr>
        <p:spPr>
          <a:xfrm>
            <a:off x="8544913" y="1880749"/>
            <a:ext cx="1181437"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OUTLOOK</a:t>
            </a:r>
          </a:p>
        </p:txBody>
      </p:sp>
      <p:sp>
        <p:nvSpPr>
          <p:cNvPr id="8" name="Rectangle 7">
            <a:extLst>
              <a:ext uri="{FF2B5EF4-FFF2-40B4-BE49-F238E27FC236}">
                <a16:creationId xmlns:a16="http://schemas.microsoft.com/office/drawing/2014/main" id="{873675A9-29B3-295D-2DD7-1A5AA93A80B2}"/>
              </a:ext>
            </a:extLst>
          </p:cNvPr>
          <p:cNvSpPr/>
          <p:nvPr/>
        </p:nvSpPr>
        <p:spPr>
          <a:xfrm>
            <a:off x="7028345" y="2609581"/>
            <a:ext cx="1181437"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RAINY</a:t>
            </a:r>
          </a:p>
        </p:txBody>
      </p:sp>
      <p:sp>
        <p:nvSpPr>
          <p:cNvPr id="9" name="Rectangle 8">
            <a:extLst>
              <a:ext uri="{FF2B5EF4-FFF2-40B4-BE49-F238E27FC236}">
                <a16:creationId xmlns:a16="http://schemas.microsoft.com/office/drawing/2014/main" id="{095FD0E2-E2A4-6132-7C4C-BF2DF6570D13}"/>
              </a:ext>
            </a:extLst>
          </p:cNvPr>
          <p:cNvSpPr/>
          <p:nvPr/>
        </p:nvSpPr>
        <p:spPr>
          <a:xfrm>
            <a:off x="8512543" y="2609581"/>
            <a:ext cx="1246174"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OVERCAST</a:t>
            </a:r>
          </a:p>
        </p:txBody>
      </p:sp>
      <p:sp>
        <p:nvSpPr>
          <p:cNvPr id="10" name="Rectangle 9">
            <a:extLst>
              <a:ext uri="{FF2B5EF4-FFF2-40B4-BE49-F238E27FC236}">
                <a16:creationId xmlns:a16="http://schemas.microsoft.com/office/drawing/2014/main" id="{D1D744E3-F186-C089-7B88-4C1F1F4A3B30}"/>
              </a:ext>
            </a:extLst>
          </p:cNvPr>
          <p:cNvSpPr/>
          <p:nvPr/>
        </p:nvSpPr>
        <p:spPr>
          <a:xfrm>
            <a:off x="10061479" y="2609581"/>
            <a:ext cx="1181437"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SUNNY</a:t>
            </a:r>
          </a:p>
        </p:txBody>
      </p:sp>
      <p:cxnSp>
        <p:nvCxnSpPr>
          <p:cNvPr id="11" name="Straight Arrow Connector 10">
            <a:extLst>
              <a:ext uri="{FF2B5EF4-FFF2-40B4-BE49-F238E27FC236}">
                <a16:creationId xmlns:a16="http://schemas.microsoft.com/office/drawing/2014/main" id="{4BBA119C-13B0-37A7-8AB4-97797EF24640}"/>
              </a:ext>
            </a:extLst>
          </p:cNvPr>
          <p:cNvCxnSpPr>
            <a:stCxn id="7" idx="2"/>
            <a:endCxn id="9" idx="0"/>
          </p:cNvCxnSpPr>
          <p:nvPr/>
        </p:nvCxnSpPr>
        <p:spPr>
          <a:xfrm flipH="1">
            <a:off x="9135630" y="2317719"/>
            <a:ext cx="2" cy="29186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42C94B90-1C75-D5FD-2C9E-D45689E5FEC6}"/>
              </a:ext>
            </a:extLst>
          </p:cNvPr>
          <p:cNvCxnSpPr>
            <a:stCxn id="7" idx="2"/>
            <a:endCxn id="10" idx="0"/>
          </p:cNvCxnSpPr>
          <p:nvPr/>
        </p:nvCxnSpPr>
        <p:spPr>
          <a:xfrm>
            <a:off x="9135632" y="2317719"/>
            <a:ext cx="1516566" cy="29186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06CE527-FC75-30EB-84A7-6D4CB86E9721}"/>
              </a:ext>
            </a:extLst>
          </p:cNvPr>
          <p:cNvCxnSpPr>
            <a:stCxn id="7" idx="2"/>
            <a:endCxn id="8" idx="0"/>
          </p:cNvCxnSpPr>
          <p:nvPr/>
        </p:nvCxnSpPr>
        <p:spPr>
          <a:xfrm flipH="1">
            <a:off x="7619064" y="2317719"/>
            <a:ext cx="1516568" cy="29186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0944532D-0172-D9C4-78C6-65D82D9D4E6F}"/>
              </a:ext>
            </a:extLst>
          </p:cNvPr>
          <p:cNvSpPr/>
          <p:nvPr/>
        </p:nvSpPr>
        <p:spPr>
          <a:xfrm>
            <a:off x="8512543" y="3338413"/>
            <a:ext cx="1246174" cy="43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accent6">
                    <a:lumMod val="60000"/>
                    <a:lumOff val="40000"/>
                  </a:schemeClr>
                </a:solidFill>
              </a:rPr>
              <a:t>YES</a:t>
            </a:r>
          </a:p>
        </p:txBody>
      </p:sp>
      <p:cxnSp>
        <p:nvCxnSpPr>
          <p:cNvPr id="15" name="Straight Arrow Connector 14">
            <a:extLst>
              <a:ext uri="{FF2B5EF4-FFF2-40B4-BE49-F238E27FC236}">
                <a16:creationId xmlns:a16="http://schemas.microsoft.com/office/drawing/2014/main" id="{34E19C14-50F2-5168-27E7-8A485903F125}"/>
              </a:ext>
            </a:extLst>
          </p:cNvPr>
          <p:cNvCxnSpPr>
            <a:endCxn id="14" idx="0"/>
          </p:cNvCxnSpPr>
          <p:nvPr/>
        </p:nvCxnSpPr>
        <p:spPr>
          <a:xfrm flipH="1">
            <a:off x="9135630" y="3046551"/>
            <a:ext cx="2" cy="29186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F2670F8B-E638-65BE-39E5-D89B0643D2D3}"/>
              </a:ext>
            </a:extLst>
          </p:cNvPr>
          <p:cNvSpPr/>
          <p:nvPr/>
        </p:nvSpPr>
        <p:spPr>
          <a:xfrm>
            <a:off x="7028345" y="3338413"/>
            <a:ext cx="1246174"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WINDY</a:t>
            </a:r>
          </a:p>
        </p:txBody>
      </p:sp>
      <p:cxnSp>
        <p:nvCxnSpPr>
          <p:cNvPr id="17" name="Straight Arrow Connector 16">
            <a:extLst>
              <a:ext uri="{FF2B5EF4-FFF2-40B4-BE49-F238E27FC236}">
                <a16:creationId xmlns:a16="http://schemas.microsoft.com/office/drawing/2014/main" id="{8416F7F0-7416-F663-FAE9-778854B8DAB0}"/>
              </a:ext>
            </a:extLst>
          </p:cNvPr>
          <p:cNvCxnSpPr>
            <a:endCxn id="16" idx="0"/>
          </p:cNvCxnSpPr>
          <p:nvPr/>
        </p:nvCxnSpPr>
        <p:spPr>
          <a:xfrm flipH="1">
            <a:off x="7651432" y="3046551"/>
            <a:ext cx="2" cy="29186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74A998CC-7852-C489-698F-CF08F69EE615}"/>
              </a:ext>
            </a:extLst>
          </p:cNvPr>
          <p:cNvSpPr/>
          <p:nvPr/>
        </p:nvSpPr>
        <p:spPr>
          <a:xfrm>
            <a:off x="9996739" y="3338413"/>
            <a:ext cx="1246174"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HUMIDITY</a:t>
            </a:r>
          </a:p>
        </p:txBody>
      </p:sp>
      <p:cxnSp>
        <p:nvCxnSpPr>
          <p:cNvPr id="19" name="Straight Arrow Connector 18">
            <a:extLst>
              <a:ext uri="{FF2B5EF4-FFF2-40B4-BE49-F238E27FC236}">
                <a16:creationId xmlns:a16="http://schemas.microsoft.com/office/drawing/2014/main" id="{0C568B59-65AD-0E39-8E9E-C16EA5E673CD}"/>
              </a:ext>
            </a:extLst>
          </p:cNvPr>
          <p:cNvCxnSpPr>
            <a:endCxn id="18" idx="0"/>
          </p:cNvCxnSpPr>
          <p:nvPr/>
        </p:nvCxnSpPr>
        <p:spPr>
          <a:xfrm flipH="1">
            <a:off x="10619826" y="3046551"/>
            <a:ext cx="2" cy="29186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8C123CB2-6070-B15D-DAB3-ECCE7966E14E}"/>
              </a:ext>
            </a:extLst>
          </p:cNvPr>
          <p:cNvSpPr/>
          <p:nvPr/>
        </p:nvSpPr>
        <p:spPr>
          <a:xfrm>
            <a:off x="6708694" y="4107705"/>
            <a:ext cx="796378"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TRUE</a:t>
            </a:r>
          </a:p>
        </p:txBody>
      </p:sp>
      <p:sp>
        <p:nvSpPr>
          <p:cNvPr id="21" name="Rectangle 20">
            <a:extLst>
              <a:ext uri="{FF2B5EF4-FFF2-40B4-BE49-F238E27FC236}">
                <a16:creationId xmlns:a16="http://schemas.microsoft.com/office/drawing/2014/main" id="{C8629D3C-00D2-47A2-2CD8-7ACED5F35236}"/>
              </a:ext>
            </a:extLst>
          </p:cNvPr>
          <p:cNvSpPr/>
          <p:nvPr/>
        </p:nvSpPr>
        <p:spPr>
          <a:xfrm>
            <a:off x="7811593" y="4107705"/>
            <a:ext cx="796378"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FALSE</a:t>
            </a:r>
          </a:p>
        </p:txBody>
      </p:sp>
      <p:cxnSp>
        <p:nvCxnSpPr>
          <p:cNvPr id="22" name="Straight Arrow Connector 21">
            <a:extLst>
              <a:ext uri="{FF2B5EF4-FFF2-40B4-BE49-F238E27FC236}">
                <a16:creationId xmlns:a16="http://schemas.microsoft.com/office/drawing/2014/main" id="{039E5714-6ECF-70B7-A1D1-C673BF7BD513}"/>
              </a:ext>
            </a:extLst>
          </p:cNvPr>
          <p:cNvCxnSpPr>
            <a:stCxn id="16" idx="2"/>
            <a:endCxn id="20" idx="0"/>
          </p:cNvCxnSpPr>
          <p:nvPr/>
        </p:nvCxnSpPr>
        <p:spPr>
          <a:xfrm flipH="1">
            <a:off x="7106883" y="3775383"/>
            <a:ext cx="544549" cy="33232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3E9A542-F122-CDF5-8F79-4CE353D2E650}"/>
              </a:ext>
            </a:extLst>
          </p:cNvPr>
          <p:cNvCxnSpPr>
            <a:stCxn id="16" idx="2"/>
            <a:endCxn id="21" idx="0"/>
          </p:cNvCxnSpPr>
          <p:nvPr/>
        </p:nvCxnSpPr>
        <p:spPr>
          <a:xfrm>
            <a:off x="7651432" y="3775383"/>
            <a:ext cx="558350" cy="33232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7348B1DE-C05B-C97C-160A-CCE83A8568C5}"/>
              </a:ext>
            </a:extLst>
          </p:cNvPr>
          <p:cNvSpPr/>
          <p:nvPr/>
        </p:nvSpPr>
        <p:spPr>
          <a:xfrm>
            <a:off x="9734442" y="4107705"/>
            <a:ext cx="796378"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HIGH</a:t>
            </a:r>
          </a:p>
        </p:txBody>
      </p:sp>
      <p:sp>
        <p:nvSpPr>
          <p:cNvPr id="25" name="Rectangle 24">
            <a:extLst>
              <a:ext uri="{FF2B5EF4-FFF2-40B4-BE49-F238E27FC236}">
                <a16:creationId xmlns:a16="http://schemas.microsoft.com/office/drawing/2014/main" id="{44EDE4D5-1189-43B3-AEC2-13855037492B}"/>
              </a:ext>
            </a:extLst>
          </p:cNvPr>
          <p:cNvSpPr/>
          <p:nvPr/>
        </p:nvSpPr>
        <p:spPr>
          <a:xfrm>
            <a:off x="10837340" y="4107705"/>
            <a:ext cx="1081951"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NORMAL</a:t>
            </a:r>
          </a:p>
        </p:txBody>
      </p:sp>
      <p:cxnSp>
        <p:nvCxnSpPr>
          <p:cNvPr id="26" name="Straight Arrow Connector 25">
            <a:extLst>
              <a:ext uri="{FF2B5EF4-FFF2-40B4-BE49-F238E27FC236}">
                <a16:creationId xmlns:a16="http://schemas.microsoft.com/office/drawing/2014/main" id="{A0A73A3D-913C-3CED-4737-D6D9D93D0F63}"/>
              </a:ext>
            </a:extLst>
          </p:cNvPr>
          <p:cNvCxnSpPr>
            <a:endCxn id="24" idx="0"/>
          </p:cNvCxnSpPr>
          <p:nvPr/>
        </p:nvCxnSpPr>
        <p:spPr>
          <a:xfrm flipH="1">
            <a:off x="10132631" y="3775383"/>
            <a:ext cx="544549" cy="33232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CD827775-04B2-0002-28A5-2898E80EE777}"/>
              </a:ext>
            </a:extLst>
          </p:cNvPr>
          <p:cNvCxnSpPr>
            <a:endCxn id="25" idx="0"/>
          </p:cNvCxnSpPr>
          <p:nvPr/>
        </p:nvCxnSpPr>
        <p:spPr>
          <a:xfrm>
            <a:off x="10677180" y="3775383"/>
            <a:ext cx="701136" cy="33232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2884E3F8-56F0-211C-4F19-BEC49F8DA4B1}"/>
              </a:ext>
            </a:extLst>
          </p:cNvPr>
          <p:cNvSpPr/>
          <p:nvPr/>
        </p:nvSpPr>
        <p:spPr>
          <a:xfrm>
            <a:off x="6762971" y="4744874"/>
            <a:ext cx="687824" cy="43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rgbClr val="FF9999"/>
                </a:solidFill>
              </a:rPr>
              <a:t>NO</a:t>
            </a:r>
          </a:p>
        </p:txBody>
      </p:sp>
      <p:sp>
        <p:nvSpPr>
          <p:cNvPr id="29" name="Rectangle 28">
            <a:extLst>
              <a:ext uri="{FF2B5EF4-FFF2-40B4-BE49-F238E27FC236}">
                <a16:creationId xmlns:a16="http://schemas.microsoft.com/office/drawing/2014/main" id="{F0E29428-538D-AB8A-051A-F57A23315240}"/>
              </a:ext>
            </a:extLst>
          </p:cNvPr>
          <p:cNvSpPr/>
          <p:nvPr/>
        </p:nvSpPr>
        <p:spPr>
          <a:xfrm>
            <a:off x="7865870" y="4744874"/>
            <a:ext cx="687824" cy="43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accent6">
                    <a:lumMod val="60000"/>
                    <a:lumOff val="40000"/>
                  </a:schemeClr>
                </a:solidFill>
              </a:rPr>
              <a:t>YES</a:t>
            </a:r>
          </a:p>
        </p:txBody>
      </p:sp>
      <p:sp>
        <p:nvSpPr>
          <p:cNvPr id="30" name="Rectangle 29">
            <a:extLst>
              <a:ext uri="{FF2B5EF4-FFF2-40B4-BE49-F238E27FC236}">
                <a16:creationId xmlns:a16="http://schemas.microsoft.com/office/drawing/2014/main" id="{A01D1BB0-E478-CDE3-6F6F-48A2DE60ACB3}"/>
              </a:ext>
            </a:extLst>
          </p:cNvPr>
          <p:cNvSpPr/>
          <p:nvPr/>
        </p:nvSpPr>
        <p:spPr>
          <a:xfrm>
            <a:off x="9788719" y="4744921"/>
            <a:ext cx="687824" cy="43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rgbClr val="FF9999"/>
                </a:solidFill>
              </a:rPr>
              <a:t>NO</a:t>
            </a:r>
          </a:p>
        </p:txBody>
      </p:sp>
      <p:sp>
        <p:nvSpPr>
          <p:cNvPr id="31" name="Rectangle 30">
            <a:extLst>
              <a:ext uri="{FF2B5EF4-FFF2-40B4-BE49-F238E27FC236}">
                <a16:creationId xmlns:a16="http://schemas.microsoft.com/office/drawing/2014/main" id="{5801DAB7-8B98-0DAA-FA19-A2AB940D6BF1}"/>
              </a:ext>
            </a:extLst>
          </p:cNvPr>
          <p:cNvSpPr/>
          <p:nvPr/>
        </p:nvSpPr>
        <p:spPr>
          <a:xfrm>
            <a:off x="11034403" y="4744874"/>
            <a:ext cx="687824" cy="43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accent6">
                    <a:lumMod val="60000"/>
                    <a:lumOff val="40000"/>
                  </a:schemeClr>
                </a:solidFill>
              </a:rPr>
              <a:t>YES</a:t>
            </a:r>
          </a:p>
        </p:txBody>
      </p:sp>
      <p:cxnSp>
        <p:nvCxnSpPr>
          <p:cNvPr id="128" name="Straight Arrow Connector 127">
            <a:extLst>
              <a:ext uri="{FF2B5EF4-FFF2-40B4-BE49-F238E27FC236}">
                <a16:creationId xmlns:a16="http://schemas.microsoft.com/office/drawing/2014/main" id="{A358AB63-0E73-37CC-4B10-07F17828841A}"/>
              </a:ext>
            </a:extLst>
          </p:cNvPr>
          <p:cNvCxnSpPr>
            <a:stCxn id="21" idx="2"/>
            <a:endCxn id="29" idx="0"/>
          </p:cNvCxnSpPr>
          <p:nvPr/>
        </p:nvCxnSpPr>
        <p:spPr>
          <a:xfrm>
            <a:off x="8209782" y="4544675"/>
            <a:ext cx="0" cy="200199"/>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A354DF86-D8D9-65C6-8B5E-481E0E7D5EAA}"/>
              </a:ext>
            </a:extLst>
          </p:cNvPr>
          <p:cNvCxnSpPr>
            <a:stCxn id="20" idx="2"/>
            <a:endCxn id="28" idx="0"/>
          </p:cNvCxnSpPr>
          <p:nvPr/>
        </p:nvCxnSpPr>
        <p:spPr>
          <a:xfrm>
            <a:off x="7106883" y="4544675"/>
            <a:ext cx="0" cy="200199"/>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DD21972C-9FA9-131E-F43C-DAFE63B28F0F}"/>
              </a:ext>
            </a:extLst>
          </p:cNvPr>
          <p:cNvCxnSpPr>
            <a:stCxn id="24" idx="2"/>
            <a:endCxn id="30" idx="0"/>
          </p:cNvCxnSpPr>
          <p:nvPr/>
        </p:nvCxnSpPr>
        <p:spPr>
          <a:xfrm>
            <a:off x="10132631" y="4544675"/>
            <a:ext cx="0" cy="200246"/>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83AB985-9E65-97D4-4625-B8ED48FDC3C8}"/>
              </a:ext>
            </a:extLst>
          </p:cNvPr>
          <p:cNvCxnSpPr>
            <a:stCxn id="25" idx="2"/>
            <a:endCxn id="31" idx="0"/>
          </p:cNvCxnSpPr>
          <p:nvPr/>
        </p:nvCxnSpPr>
        <p:spPr>
          <a:xfrm flipH="1">
            <a:off x="11378315" y="4544675"/>
            <a:ext cx="1" cy="200199"/>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133" name="Group 132">
            <a:extLst>
              <a:ext uri="{FF2B5EF4-FFF2-40B4-BE49-F238E27FC236}">
                <a16:creationId xmlns:a16="http://schemas.microsoft.com/office/drawing/2014/main" id="{492BB3A0-B483-4F51-E703-F05F1A243108}"/>
              </a:ext>
            </a:extLst>
          </p:cNvPr>
          <p:cNvGrpSpPr/>
          <p:nvPr/>
        </p:nvGrpSpPr>
        <p:grpSpPr>
          <a:xfrm>
            <a:off x="258336" y="1381228"/>
            <a:ext cx="6158011" cy="4095544"/>
            <a:chOff x="1397388" y="1767840"/>
            <a:chExt cx="6158011" cy="4095544"/>
          </a:xfrm>
        </p:grpSpPr>
        <p:sp>
          <p:nvSpPr>
            <p:cNvPr id="134" name="Rectangle 133">
              <a:extLst>
                <a:ext uri="{FF2B5EF4-FFF2-40B4-BE49-F238E27FC236}">
                  <a16:creationId xmlns:a16="http://schemas.microsoft.com/office/drawing/2014/main" id="{DF3CBB67-4861-EA77-3511-ACACB83AAF2E}"/>
                </a:ext>
              </a:extLst>
            </p:cNvPr>
            <p:cNvSpPr/>
            <p:nvPr/>
          </p:nvSpPr>
          <p:spPr>
            <a:xfrm>
              <a:off x="1399277" y="2429838"/>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sunny</a:t>
              </a:r>
              <a:endParaRPr lang="en-GB" sz="1100" b="1" baseline="-25000" dirty="0">
                <a:solidFill>
                  <a:schemeClr val="bg1">
                    <a:lumMod val="65000"/>
                  </a:schemeClr>
                </a:solidFill>
              </a:endParaRPr>
            </a:p>
          </p:txBody>
        </p:sp>
        <p:sp>
          <p:nvSpPr>
            <p:cNvPr id="135" name="Rectangle 134">
              <a:extLst>
                <a:ext uri="{FF2B5EF4-FFF2-40B4-BE49-F238E27FC236}">
                  <a16:creationId xmlns:a16="http://schemas.microsoft.com/office/drawing/2014/main" id="{05130FD2-0F45-D060-98EA-B04E517782D1}"/>
                </a:ext>
              </a:extLst>
            </p:cNvPr>
            <p:cNvSpPr/>
            <p:nvPr/>
          </p:nvSpPr>
          <p:spPr>
            <a:xfrm>
              <a:off x="2630454" y="2429837"/>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hot</a:t>
              </a:r>
              <a:endParaRPr lang="en-GB" sz="1100" b="1" baseline="-25000" dirty="0">
                <a:solidFill>
                  <a:schemeClr val="bg1">
                    <a:lumMod val="65000"/>
                  </a:schemeClr>
                </a:solidFill>
              </a:endParaRPr>
            </a:p>
          </p:txBody>
        </p:sp>
        <p:sp>
          <p:nvSpPr>
            <p:cNvPr id="136" name="Rectangle 135">
              <a:extLst>
                <a:ext uri="{FF2B5EF4-FFF2-40B4-BE49-F238E27FC236}">
                  <a16:creationId xmlns:a16="http://schemas.microsoft.com/office/drawing/2014/main" id="{A0B943F3-8D2B-4E0B-19F2-2ECD0BA71A15}"/>
                </a:ext>
              </a:extLst>
            </p:cNvPr>
            <p:cNvSpPr/>
            <p:nvPr/>
          </p:nvSpPr>
          <p:spPr>
            <a:xfrm>
              <a:off x="3866984" y="1767840"/>
              <a:ext cx="1234876"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200" b="1" dirty="0">
                  <a:solidFill>
                    <a:schemeClr val="bg1">
                      <a:lumMod val="65000"/>
                    </a:schemeClr>
                  </a:solidFill>
                </a:rPr>
                <a:t>HUMIDITY</a:t>
              </a:r>
              <a:endParaRPr lang="en-GB" sz="1400" b="1" baseline="-25000" dirty="0">
                <a:solidFill>
                  <a:schemeClr val="bg1">
                    <a:lumMod val="65000"/>
                  </a:schemeClr>
                </a:solidFill>
              </a:endParaRPr>
            </a:p>
          </p:txBody>
        </p:sp>
        <p:sp>
          <p:nvSpPr>
            <p:cNvPr id="137" name="Rectangle 136">
              <a:extLst>
                <a:ext uri="{FF2B5EF4-FFF2-40B4-BE49-F238E27FC236}">
                  <a16:creationId xmlns:a16="http://schemas.microsoft.com/office/drawing/2014/main" id="{54E370B9-DE18-C72B-67EC-0E16CEFAB99B}"/>
                </a:ext>
              </a:extLst>
            </p:cNvPr>
            <p:cNvSpPr/>
            <p:nvPr/>
          </p:nvSpPr>
          <p:spPr>
            <a:xfrm>
              <a:off x="5085803" y="1769201"/>
              <a:ext cx="1234876"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200" b="1" dirty="0">
                  <a:solidFill>
                    <a:schemeClr val="bg1">
                      <a:lumMod val="65000"/>
                    </a:schemeClr>
                  </a:solidFill>
                </a:rPr>
                <a:t>WIND</a:t>
              </a:r>
              <a:endParaRPr lang="en-GB" sz="1400" b="1" baseline="-25000" dirty="0">
                <a:solidFill>
                  <a:schemeClr val="bg1">
                    <a:lumMod val="65000"/>
                  </a:schemeClr>
                </a:solidFill>
              </a:endParaRPr>
            </a:p>
          </p:txBody>
        </p:sp>
        <p:sp>
          <p:nvSpPr>
            <p:cNvPr id="138" name="Rectangle 137">
              <a:extLst>
                <a:ext uri="{FF2B5EF4-FFF2-40B4-BE49-F238E27FC236}">
                  <a16:creationId xmlns:a16="http://schemas.microsoft.com/office/drawing/2014/main" id="{B3CD510F-0C77-6D0E-E7DF-90FA09E45F4C}"/>
                </a:ext>
              </a:extLst>
            </p:cNvPr>
            <p:cNvSpPr/>
            <p:nvPr/>
          </p:nvSpPr>
          <p:spPr>
            <a:xfrm>
              <a:off x="6320523" y="1769201"/>
              <a:ext cx="1234876" cy="395609"/>
            </a:xfrm>
            <a:prstGeom prst="rect">
              <a:avLst/>
            </a:prstGeom>
            <a:solidFill>
              <a:schemeClr val="accent6">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200" b="1" dirty="0">
                  <a:solidFill>
                    <a:schemeClr val="bg1">
                      <a:lumMod val="65000"/>
                    </a:schemeClr>
                  </a:solidFill>
                </a:rPr>
                <a:t>PLAY</a:t>
              </a:r>
              <a:endParaRPr lang="en-GB" sz="1400" b="1" baseline="-25000" dirty="0">
                <a:solidFill>
                  <a:schemeClr val="bg1">
                    <a:lumMod val="65000"/>
                  </a:schemeClr>
                </a:solidFill>
              </a:endParaRPr>
            </a:p>
          </p:txBody>
        </p:sp>
        <p:sp>
          <p:nvSpPr>
            <p:cNvPr id="139" name="Rectangle 138">
              <a:extLst>
                <a:ext uri="{FF2B5EF4-FFF2-40B4-BE49-F238E27FC236}">
                  <a16:creationId xmlns:a16="http://schemas.microsoft.com/office/drawing/2014/main" id="{79EDC2F1-3F60-2218-0A9F-1D1A091125D5}"/>
                </a:ext>
              </a:extLst>
            </p:cNvPr>
            <p:cNvSpPr/>
            <p:nvPr/>
          </p:nvSpPr>
          <p:spPr>
            <a:xfrm>
              <a:off x="6320523" y="2429838"/>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a:t>
              </a:r>
              <a:endParaRPr lang="en-GB" sz="1100" b="1" baseline="-25000" dirty="0">
                <a:solidFill>
                  <a:schemeClr val="bg1">
                    <a:lumMod val="65000"/>
                  </a:schemeClr>
                </a:solidFill>
              </a:endParaRPr>
            </a:p>
          </p:txBody>
        </p:sp>
        <p:sp>
          <p:nvSpPr>
            <p:cNvPr id="140" name="Rectangle 139">
              <a:extLst>
                <a:ext uri="{FF2B5EF4-FFF2-40B4-BE49-F238E27FC236}">
                  <a16:creationId xmlns:a16="http://schemas.microsoft.com/office/drawing/2014/main" id="{498989D9-0EBC-ACA3-826F-A94FA834A144}"/>
                </a:ext>
              </a:extLst>
            </p:cNvPr>
            <p:cNvSpPr/>
            <p:nvPr/>
          </p:nvSpPr>
          <p:spPr>
            <a:xfrm>
              <a:off x="1399277" y="2163449"/>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sunny</a:t>
              </a:r>
              <a:endParaRPr lang="en-GB" sz="1100" b="1" baseline="-25000" dirty="0">
                <a:solidFill>
                  <a:schemeClr val="bg1">
                    <a:lumMod val="65000"/>
                  </a:schemeClr>
                </a:solidFill>
              </a:endParaRPr>
            </a:p>
          </p:txBody>
        </p:sp>
        <p:sp>
          <p:nvSpPr>
            <p:cNvPr id="141" name="Rectangle 140">
              <a:extLst>
                <a:ext uri="{FF2B5EF4-FFF2-40B4-BE49-F238E27FC236}">
                  <a16:creationId xmlns:a16="http://schemas.microsoft.com/office/drawing/2014/main" id="{465A402C-BDC1-A285-D90A-59865D39ABCD}"/>
                </a:ext>
              </a:extLst>
            </p:cNvPr>
            <p:cNvSpPr/>
            <p:nvPr/>
          </p:nvSpPr>
          <p:spPr>
            <a:xfrm>
              <a:off x="2630454" y="2163449"/>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hot</a:t>
              </a:r>
              <a:endParaRPr lang="en-GB" sz="1100" b="1" baseline="-25000" dirty="0">
                <a:solidFill>
                  <a:schemeClr val="bg1">
                    <a:lumMod val="65000"/>
                  </a:schemeClr>
                </a:solidFill>
              </a:endParaRPr>
            </a:p>
          </p:txBody>
        </p:sp>
        <p:sp>
          <p:nvSpPr>
            <p:cNvPr id="142" name="Rectangle 141">
              <a:extLst>
                <a:ext uri="{FF2B5EF4-FFF2-40B4-BE49-F238E27FC236}">
                  <a16:creationId xmlns:a16="http://schemas.microsoft.com/office/drawing/2014/main" id="{0899B088-EE7C-9314-A2BD-2C28FE5D8ECD}"/>
                </a:ext>
              </a:extLst>
            </p:cNvPr>
            <p:cNvSpPr/>
            <p:nvPr/>
          </p:nvSpPr>
          <p:spPr>
            <a:xfrm>
              <a:off x="6320523" y="2163449"/>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a:t>
              </a:r>
              <a:endParaRPr lang="en-GB" sz="1100" b="1" baseline="-25000" dirty="0">
                <a:solidFill>
                  <a:schemeClr val="bg1">
                    <a:lumMod val="65000"/>
                  </a:schemeClr>
                </a:solidFill>
              </a:endParaRPr>
            </a:p>
          </p:txBody>
        </p:sp>
        <p:sp>
          <p:nvSpPr>
            <p:cNvPr id="143" name="Rectangle 142">
              <a:extLst>
                <a:ext uri="{FF2B5EF4-FFF2-40B4-BE49-F238E27FC236}">
                  <a16:creationId xmlns:a16="http://schemas.microsoft.com/office/drawing/2014/main" id="{021D7E12-A64B-F391-90A5-ED3389147C62}"/>
                </a:ext>
              </a:extLst>
            </p:cNvPr>
            <p:cNvSpPr/>
            <p:nvPr/>
          </p:nvSpPr>
          <p:spPr>
            <a:xfrm>
              <a:off x="1397388" y="1767840"/>
              <a:ext cx="1234876"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200" b="1" dirty="0">
                  <a:solidFill>
                    <a:schemeClr val="bg1">
                      <a:lumMod val="65000"/>
                    </a:schemeClr>
                  </a:solidFill>
                </a:rPr>
                <a:t>OUTLOOK</a:t>
              </a:r>
              <a:endParaRPr lang="en-GB" sz="1400" b="1" baseline="-25000" dirty="0">
                <a:solidFill>
                  <a:schemeClr val="bg1">
                    <a:lumMod val="65000"/>
                  </a:schemeClr>
                </a:solidFill>
              </a:endParaRPr>
            </a:p>
          </p:txBody>
        </p:sp>
        <p:sp>
          <p:nvSpPr>
            <p:cNvPr id="144" name="Rectangle 143">
              <a:extLst>
                <a:ext uri="{FF2B5EF4-FFF2-40B4-BE49-F238E27FC236}">
                  <a16:creationId xmlns:a16="http://schemas.microsoft.com/office/drawing/2014/main" id="{4F1455D2-19C3-E4CF-A8B4-8D08814A3148}"/>
                </a:ext>
              </a:extLst>
            </p:cNvPr>
            <p:cNvSpPr/>
            <p:nvPr/>
          </p:nvSpPr>
          <p:spPr>
            <a:xfrm>
              <a:off x="2632107" y="1767840"/>
              <a:ext cx="1234876"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200" b="1" dirty="0">
                  <a:solidFill>
                    <a:schemeClr val="bg1">
                      <a:lumMod val="65000"/>
                    </a:schemeClr>
                  </a:solidFill>
                </a:rPr>
                <a:t>TEMPERATURE</a:t>
              </a:r>
              <a:endParaRPr lang="en-GB" sz="1100" b="1" baseline="-25000" dirty="0">
                <a:solidFill>
                  <a:schemeClr val="bg1">
                    <a:lumMod val="65000"/>
                  </a:schemeClr>
                </a:solidFill>
              </a:endParaRPr>
            </a:p>
          </p:txBody>
        </p:sp>
        <p:sp>
          <p:nvSpPr>
            <p:cNvPr id="145" name="Rectangle 144">
              <a:extLst>
                <a:ext uri="{FF2B5EF4-FFF2-40B4-BE49-F238E27FC236}">
                  <a16:creationId xmlns:a16="http://schemas.microsoft.com/office/drawing/2014/main" id="{5F0DEA06-D2DF-ECC6-1771-6F31FF8FC1F9}"/>
                </a:ext>
              </a:extLst>
            </p:cNvPr>
            <p:cNvSpPr/>
            <p:nvPr/>
          </p:nvSpPr>
          <p:spPr>
            <a:xfrm>
              <a:off x="1399277" y="2959967"/>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rainy</a:t>
              </a:r>
              <a:endParaRPr lang="en-GB" sz="1100" b="1" baseline="-25000" dirty="0">
                <a:solidFill>
                  <a:schemeClr val="bg1">
                    <a:lumMod val="65000"/>
                  </a:schemeClr>
                </a:solidFill>
              </a:endParaRPr>
            </a:p>
          </p:txBody>
        </p:sp>
        <p:sp>
          <p:nvSpPr>
            <p:cNvPr id="146" name="Rectangle 145">
              <a:extLst>
                <a:ext uri="{FF2B5EF4-FFF2-40B4-BE49-F238E27FC236}">
                  <a16:creationId xmlns:a16="http://schemas.microsoft.com/office/drawing/2014/main" id="{DBCB7E15-E1A6-92C9-17BC-1796283A1763}"/>
                </a:ext>
              </a:extLst>
            </p:cNvPr>
            <p:cNvSpPr/>
            <p:nvPr/>
          </p:nvSpPr>
          <p:spPr>
            <a:xfrm>
              <a:off x="2630454" y="2959966"/>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mild</a:t>
              </a:r>
              <a:endParaRPr lang="en-GB" sz="1100" b="1" baseline="-25000" dirty="0">
                <a:solidFill>
                  <a:schemeClr val="bg1">
                    <a:lumMod val="65000"/>
                  </a:schemeClr>
                </a:solidFill>
              </a:endParaRPr>
            </a:p>
          </p:txBody>
        </p:sp>
        <p:sp>
          <p:nvSpPr>
            <p:cNvPr id="147" name="Rectangle 146">
              <a:extLst>
                <a:ext uri="{FF2B5EF4-FFF2-40B4-BE49-F238E27FC236}">
                  <a16:creationId xmlns:a16="http://schemas.microsoft.com/office/drawing/2014/main" id="{F8DD3B2D-38BD-91B5-A94F-E8551E391377}"/>
                </a:ext>
              </a:extLst>
            </p:cNvPr>
            <p:cNvSpPr/>
            <p:nvPr/>
          </p:nvSpPr>
          <p:spPr>
            <a:xfrm>
              <a:off x="6320523" y="2959967"/>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YES</a:t>
              </a:r>
              <a:endParaRPr lang="en-GB" sz="1100" b="1" baseline="-25000" dirty="0">
                <a:solidFill>
                  <a:schemeClr val="bg1">
                    <a:lumMod val="65000"/>
                  </a:schemeClr>
                </a:solidFill>
              </a:endParaRPr>
            </a:p>
          </p:txBody>
        </p:sp>
        <p:sp>
          <p:nvSpPr>
            <p:cNvPr id="148" name="Rectangle 147">
              <a:extLst>
                <a:ext uri="{FF2B5EF4-FFF2-40B4-BE49-F238E27FC236}">
                  <a16:creationId xmlns:a16="http://schemas.microsoft.com/office/drawing/2014/main" id="{EBD5A9EF-4D39-764D-3372-838CDE5A941A}"/>
                </a:ext>
              </a:extLst>
            </p:cNvPr>
            <p:cNvSpPr/>
            <p:nvPr/>
          </p:nvSpPr>
          <p:spPr>
            <a:xfrm>
              <a:off x="1399277" y="2693578"/>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overcast</a:t>
              </a:r>
              <a:endParaRPr lang="en-GB" sz="1100" b="1" baseline="-25000" dirty="0">
                <a:solidFill>
                  <a:schemeClr val="bg1">
                    <a:lumMod val="65000"/>
                  </a:schemeClr>
                </a:solidFill>
              </a:endParaRPr>
            </a:p>
          </p:txBody>
        </p:sp>
        <p:sp>
          <p:nvSpPr>
            <p:cNvPr id="149" name="Rectangle 148">
              <a:extLst>
                <a:ext uri="{FF2B5EF4-FFF2-40B4-BE49-F238E27FC236}">
                  <a16:creationId xmlns:a16="http://schemas.microsoft.com/office/drawing/2014/main" id="{EE90E9A6-D13B-08F7-3E09-0593664DEEF8}"/>
                </a:ext>
              </a:extLst>
            </p:cNvPr>
            <p:cNvSpPr/>
            <p:nvPr/>
          </p:nvSpPr>
          <p:spPr>
            <a:xfrm>
              <a:off x="2630454" y="2693577"/>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hot</a:t>
              </a:r>
              <a:endParaRPr lang="en-GB" sz="1100" b="1" baseline="-25000" dirty="0">
                <a:solidFill>
                  <a:schemeClr val="bg1">
                    <a:lumMod val="65000"/>
                  </a:schemeClr>
                </a:solidFill>
              </a:endParaRPr>
            </a:p>
          </p:txBody>
        </p:sp>
        <p:sp>
          <p:nvSpPr>
            <p:cNvPr id="150" name="Rectangle 149">
              <a:extLst>
                <a:ext uri="{FF2B5EF4-FFF2-40B4-BE49-F238E27FC236}">
                  <a16:creationId xmlns:a16="http://schemas.microsoft.com/office/drawing/2014/main" id="{6A86B84A-767D-5F66-61D6-B83B9351AC08}"/>
                </a:ext>
              </a:extLst>
            </p:cNvPr>
            <p:cNvSpPr/>
            <p:nvPr/>
          </p:nvSpPr>
          <p:spPr>
            <a:xfrm>
              <a:off x="6320523" y="2693578"/>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YES</a:t>
              </a:r>
              <a:endParaRPr lang="en-GB" sz="1100" b="1" baseline="-25000" dirty="0">
                <a:solidFill>
                  <a:schemeClr val="bg1">
                    <a:lumMod val="65000"/>
                  </a:schemeClr>
                </a:solidFill>
              </a:endParaRPr>
            </a:p>
          </p:txBody>
        </p:sp>
        <p:sp>
          <p:nvSpPr>
            <p:cNvPr id="151" name="Rectangle 150">
              <a:extLst>
                <a:ext uri="{FF2B5EF4-FFF2-40B4-BE49-F238E27FC236}">
                  <a16:creationId xmlns:a16="http://schemas.microsoft.com/office/drawing/2014/main" id="{7BC810CA-3FA0-0E10-FE45-290027381964}"/>
                </a:ext>
              </a:extLst>
            </p:cNvPr>
            <p:cNvSpPr/>
            <p:nvPr/>
          </p:nvSpPr>
          <p:spPr>
            <a:xfrm>
              <a:off x="1399277" y="3491458"/>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rainy</a:t>
              </a:r>
              <a:endParaRPr lang="en-GB" sz="1100" b="1" baseline="-25000" dirty="0">
                <a:solidFill>
                  <a:schemeClr val="bg1">
                    <a:lumMod val="65000"/>
                  </a:schemeClr>
                </a:solidFill>
              </a:endParaRPr>
            </a:p>
          </p:txBody>
        </p:sp>
        <p:sp>
          <p:nvSpPr>
            <p:cNvPr id="152" name="Rectangle 151">
              <a:extLst>
                <a:ext uri="{FF2B5EF4-FFF2-40B4-BE49-F238E27FC236}">
                  <a16:creationId xmlns:a16="http://schemas.microsoft.com/office/drawing/2014/main" id="{DD7164B1-DB7A-4EF3-5FA3-B79237F2AC47}"/>
                </a:ext>
              </a:extLst>
            </p:cNvPr>
            <p:cNvSpPr/>
            <p:nvPr/>
          </p:nvSpPr>
          <p:spPr>
            <a:xfrm>
              <a:off x="2630454" y="3491457"/>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cold</a:t>
              </a:r>
              <a:endParaRPr lang="en-GB" sz="1100" b="1" baseline="-25000" dirty="0">
                <a:solidFill>
                  <a:schemeClr val="bg1">
                    <a:lumMod val="65000"/>
                  </a:schemeClr>
                </a:solidFill>
              </a:endParaRPr>
            </a:p>
          </p:txBody>
        </p:sp>
        <p:sp>
          <p:nvSpPr>
            <p:cNvPr id="153" name="Rectangle 152">
              <a:extLst>
                <a:ext uri="{FF2B5EF4-FFF2-40B4-BE49-F238E27FC236}">
                  <a16:creationId xmlns:a16="http://schemas.microsoft.com/office/drawing/2014/main" id="{7CA7CA55-2E95-DE6E-33B9-D0B14A493251}"/>
                </a:ext>
              </a:extLst>
            </p:cNvPr>
            <p:cNvSpPr/>
            <p:nvPr/>
          </p:nvSpPr>
          <p:spPr>
            <a:xfrm>
              <a:off x="6320523" y="3491458"/>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a:t>
              </a:r>
              <a:endParaRPr lang="en-GB" sz="1100" b="1" baseline="-25000" dirty="0">
                <a:solidFill>
                  <a:schemeClr val="bg1">
                    <a:lumMod val="65000"/>
                  </a:schemeClr>
                </a:solidFill>
              </a:endParaRPr>
            </a:p>
          </p:txBody>
        </p:sp>
        <p:sp>
          <p:nvSpPr>
            <p:cNvPr id="154" name="Rectangle 153">
              <a:extLst>
                <a:ext uri="{FF2B5EF4-FFF2-40B4-BE49-F238E27FC236}">
                  <a16:creationId xmlns:a16="http://schemas.microsoft.com/office/drawing/2014/main" id="{2A7F2212-F41D-2D01-56A7-DA637AA23ACB}"/>
                </a:ext>
              </a:extLst>
            </p:cNvPr>
            <p:cNvSpPr/>
            <p:nvPr/>
          </p:nvSpPr>
          <p:spPr>
            <a:xfrm>
              <a:off x="1399277" y="3225069"/>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rainy</a:t>
              </a:r>
              <a:endParaRPr lang="en-GB" sz="1100" b="1" baseline="-25000" dirty="0">
                <a:solidFill>
                  <a:schemeClr val="bg1">
                    <a:lumMod val="65000"/>
                  </a:schemeClr>
                </a:solidFill>
              </a:endParaRPr>
            </a:p>
          </p:txBody>
        </p:sp>
        <p:sp>
          <p:nvSpPr>
            <p:cNvPr id="155" name="Rectangle 154">
              <a:extLst>
                <a:ext uri="{FF2B5EF4-FFF2-40B4-BE49-F238E27FC236}">
                  <a16:creationId xmlns:a16="http://schemas.microsoft.com/office/drawing/2014/main" id="{5CF51059-321E-DB04-1A0D-58A748BD4D50}"/>
                </a:ext>
              </a:extLst>
            </p:cNvPr>
            <p:cNvSpPr/>
            <p:nvPr/>
          </p:nvSpPr>
          <p:spPr>
            <a:xfrm>
              <a:off x="2630454" y="3225069"/>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cold</a:t>
              </a:r>
              <a:endParaRPr lang="en-GB" sz="1100" b="1" baseline="-25000" dirty="0">
                <a:solidFill>
                  <a:schemeClr val="bg1">
                    <a:lumMod val="65000"/>
                  </a:schemeClr>
                </a:solidFill>
              </a:endParaRPr>
            </a:p>
          </p:txBody>
        </p:sp>
        <p:sp>
          <p:nvSpPr>
            <p:cNvPr id="156" name="Rectangle 155">
              <a:extLst>
                <a:ext uri="{FF2B5EF4-FFF2-40B4-BE49-F238E27FC236}">
                  <a16:creationId xmlns:a16="http://schemas.microsoft.com/office/drawing/2014/main" id="{24D3AC9A-1C3B-1E0B-9098-21ABC62664DF}"/>
                </a:ext>
              </a:extLst>
            </p:cNvPr>
            <p:cNvSpPr/>
            <p:nvPr/>
          </p:nvSpPr>
          <p:spPr>
            <a:xfrm>
              <a:off x="6320523" y="3225069"/>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YES</a:t>
              </a:r>
              <a:endParaRPr lang="en-GB" sz="1100" b="1" baseline="-25000" dirty="0">
                <a:solidFill>
                  <a:schemeClr val="bg1">
                    <a:lumMod val="65000"/>
                  </a:schemeClr>
                </a:solidFill>
              </a:endParaRPr>
            </a:p>
          </p:txBody>
        </p:sp>
        <p:sp>
          <p:nvSpPr>
            <p:cNvPr id="157" name="Rectangle 156">
              <a:extLst>
                <a:ext uri="{FF2B5EF4-FFF2-40B4-BE49-F238E27FC236}">
                  <a16:creationId xmlns:a16="http://schemas.microsoft.com/office/drawing/2014/main" id="{CB9AAAA1-9DBF-8D74-A1D4-F63DBACB2A0F}"/>
                </a:ext>
              </a:extLst>
            </p:cNvPr>
            <p:cNvSpPr/>
            <p:nvPr/>
          </p:nvSpPr>
          <p:spPr>
            <a:xfrm>
              <a:off x="1399277" y="4021587"/>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sunny</a:t>
              </a:r>
              <a:endParaRPr lang="en-GB" sz="1100" b="1" baseline="-25000" dirty="0">
                <a:solidFill>
                  <a:schemeClr val="bg1">
                    <a:lumMod val="65000"/>
                  </a:schemeClr>
                </a:solidFill>
              </a:endParaRPr>
            </a:p>
          </p:txBody>
        </p:sp>
        <p:sp>
          <p:nvSpPr>
            <p:cNvPr id="158" name="Rectangle 157">
              <a:extLst>
                <a:ext uri="{FF2B5EF4-FFF2-40B4-BE49-F238E27FC236}">
                  <a16:creationId xmlns:a16="http://schemas.microsoft.com/office/drawing/2014/main" id="{F0EFE11D-1E0D-A3C8-D596-7F57D5DDDDF5}"/>
                </a:ext>
              </a:extLst>
            </p:cNvPr>
            <p:cNvSpPr/>
            <p:nvPr/>
          </p:nvSpPr>
          <p:spPr>
            <a:xfrm>
              <a:off x="2630454" y="4021586"/>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mild</a:t>
              </a:r>
              <a:endParaRPr lang="en-GB" sz="1100" b="1" baseline="-25000" dirty="0">
                <a:solidFill>
                  <a:schemeClr val="bg1">
                    <a:lumMod val="65000"/>
                  </a:schemeClr>
                </a:solidFill>
              </a:endParaRPr>
            </a:p>
          </p:txBody>
        </p:sp>
        <p:sp>
          <p:nvSpPr>
            <p:cNvPr id="159" name="Rectangle 158">
              <a:extLst>
                <a:ext uri="{FF2B5EF4-FFF2-40B4-BE49-F238E27FC236}">
                  <a16:creationId xmlns:a16="http://schemas.microsoft.com/office/drawing/2014/main" id="{4229DE25-E56C-D682-F0F4-14A84FB05855}"/>
                </a:ext>
              </a:extLst>
            </p:cNvPr>
            <p:cNvSpPr/>
            <p:nvPr/>
          </p:nvSpPr>
          <p:spPr>
            <a:xfrm>
              <a:off x="6320523" y="4021587"/>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a:t>
              </a:r>
              <a:endParaRPr lang="en-GB" sz="1100" b="1" baseline="-25000" dirty="0">
                <a:solidFill>
                  <a:schemeClr val="bg1">
                    <a:lumMod val="65000"/>
                  </a:schemeClr>
                </a:solidFill>
              </a:endParaRPr>
            </a:p>
          </p:txBody>
        </p:sp>
        <p:sp>
          <p:nvSpPr>
            <p:cNvPr id="160" name="Rectangle 159">
              <a:extLst>
                <a:ext uri="{FF2B5EF4-FFF2-40B4-BE49-F238E27FC236}">
                  <a16:creationId xmlns:a16="http://schemas.microsoft.com/office/drawing/2014/main" id="{E5C1BA4C-E60B-F5B1-EED4-5B24D3A78F7C}"/>
                </a:ext>
              </a:extLst>
            </p:cNvPr>
            <p:cNvSpPr/>
            <p:nvPr/>
          </p:nvSpPr>
          <p:spPr>
            <a:xfrm>
              <a:off x="1399277" y="3755198"/>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overcast</a:t>
              </a:r>
              <a:endParaRPr lang="en-GB" sz="1100" b="1" baseline="-25000" dirty="0">
                <a:solidFill>
                  <a:schemeClr val="bg1">
                    <a:lumMod val="65000"/>
                  </a:schemeClr>
                </a:solidFill>
              </a:endParaRPr>
            </a:p>
          </p:txBody>
        </p:sp>
        <p:sp>
          <p:nvSpPr>
            <p:cNvPr id="161" name="Rectangle 160">
              <a:extLst>
                <a:ext uri="{FF2B5EF4-FFF2-40B4-BE49-F238E27FC236}">
                  <a16:creationId xmlns:a16="http://schemas.microsoft.com/office/drawing/2014/main" id="{3D7BBB68-ED56-4620-F1C8-D150E6427D16}"/>
                </a:ext>
              </a:extLst>
            </p:cNvPr>
            <p:cNvSpPr/>
            <p:nvPr/>
          </p:nvSpPr>
          <p:spPr>
            <a:xfrm>
              <a:off x="2630454" y="3755197"/>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cold</a:t>
              </a:r>
              <a:endParaRPr lang="en-GB" sz="1100" b="1" baseline="-25000" dirty="0">
                <a:solidFill>
                  <a:schemeClr val="bg1">
                    <a:lumMod val="65000"/>
                  </a:schemeClr>
                </a:solidFill>
              </a:endParaRPr>
            </a:p>
          </p:txBody>
        </p:sp>
        <p:sp>
          <p:nvSpPr>
            <p:cNvPr id="162" name="Rectangle 161">
              <a:extLst>
                <a:ext uri="{FF2B5EF4-FFF2-40B4-BE49-F238E27FC236}">
                  <a16:creationId xmlns:a16="http://schemas.microsoft.com/office/drawing/2014/main" id="{4566DD0E-99F2-6C8C-CA65-BA5BF12796B6}"/>
                </a:ext>
              </a:extLst>
            </p:cNvPr>
            <p:cNvSpPr/>
            <p:nvPr/>
          </p:nvSpPr>
          <p:spPr>
            <a:xfrm>
              <a:off x="6320523" y="3755198"/>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YES</a:t>
              </a:r>
              <a:endParaRPr lang="en-GB" sz="1100" b="1" baseline="-25000" dirty="0">
                <a:solidFill>
                  <a:schemeClr val="bg1">
                    <a:lumMod val="65000"/>
                  </a:schemeClr>
                </a:solidFill>
              </a:endParaRPr>
            </a:p>
          </p:txBody>
        </p:sp>
        <p:sp>
          <p:nvSpPr>
            <p:cNvPr id="163" name="Rectangle 162">
              <a:extLst>
                <a:ext uri="{FF2B5EF4-FFF2-40B4-BE49-F238E27FC236}">
                  <a16:creationId xmlns:a16="http://schemas.microsoft.com/office/drawing/2014/main" id="{CBDAADE6-D1A5-8450-CE57-E6F01C5663DC}"/>
                </a:ext>
              </a:extLst>
            </p:cNvPr>
            <p:cNvSpPr/>
            <p:nvPr/>
          </p:nvSpPr>
          <p:spPr>
            <a:xfrm>
              <a:off x="1397388" y="4540846"/>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rainy</a:t>
              </a:r>
              <a:endParaRPr lang="en-GB" sz="1100" b="1" baseline="-25000" dirty="0">
                <a:solidFill>
                  <a:schemeClr val="bg1">
                    <a:lumMod val="65000"/>
                  </a:schemeClr>
                </a:solidFill>
              </a:endParaRPr>
            </a:p>
          </p:txBody>
        </p:sp>
        <p:sp>
          <p:nvSpPr>
            <p:cNvPr id="164" name="Rectangle 163">
              <a:extLst>
                <a:ext uri="{FF2B5EF4-FFF2-40B4-BE49-F238E27FC236}">
                  <a16:creationId xmlns:a16="http://schemas.microsoft.com/office/drawing/2014/main" id="{45761E00-C6AE-6104-3B78-FED9380E97EB}"/>
                </a:ext>
              </a:extLst>
            </p:cNvPr>
            <p:cNvSpPr/>
            <p:nvPr/>
          </p:nvSpPr>
          <p:spPr>
            <a:xfrm>
              <a:off x="2628565" y="4540845"/>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mild</a:t>
              </a:r>
              <a:endParaRPr lang="en-GB" sz="1100" b="1" baseline="-25000" dirty="0">
                <a:solidFill>
                  <a:schemeClr val="bg1">
                    <a:lumMod val="65000"/>
                  </a:schemeClr>
                </a:solidFill>
              </a:endParaRPr>
            </a:p>
          </p:txBody>
        </p:sp>
        <p:sp>
          <p:nvSpPr>
            <p:cNvPr id="165" name="Rectangle 164">
              <a:extLst>
                <a:ext uri="{FF2B5EF4-FFF2-40B4-BE49-F238E27FC236}">
                  <a16:creationId xmlns:a16="http://schemas.microsoft.com/office/drawing/2014/main" id="{51E0A89B-C74C-3CF3-BD9E-8325777F0B50}"/>
                </a:ext>
              </a:extLst>
            </p:cNvPr>
            <p:cNvSpPr/>
            <p:nvPr/>
          </p:nvSpPr>
          <p:spPr>
            <a:xfrm>
              <a:off x="6318634" y="4540846"/>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YES</a:t>
              </a:r>
              <a:endParaRPr lang="en-GB" sz="1100" b="1" baseline="-25000" dirty="0">
                <a:solidFill>
                  <a:schemeClr val="bg1">
                    <a:lumMod val="65000"/>
                  </a:schemeClr>
                </a:solidFill>
              </a:endParaRPr>
            </a:p>
          </p:txBody>
        </p:sp>
        <p:sp>
          <p:nvSpPr>
            <p:cNvPr id="166" name="Rectangle 165">
              <a:extLst>
                <a:ext uri="{FF2B5EF4-FFF2-40B4-BE49-F238E27FC236}">
                  <a16:creationId xmlns:a16="http://schemas.microsoft.com/office/drawing/2014/main" id="{5D7DC55F-9C3A-D28C-9B1D-479966B660D0}"/>
                </a:ext>
              </a:extLst>
            </p:cNvPr>
            <p:cNvSpPr/>
            <p:nvPr/>
          </p:nvSpPr>
          <p:spPr>
            <a:xfrm>
              <a:off x="1397388" y="4274457"/>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sunny</a:t>
              </a:r>
              <a:endParaRPr lang="en-GB" sz="1100" b="1" baseline="-25000" dirty="0">
                <a:solidFill>
                  <a:schemeClr val="bg1">
                    <a:lumMod val="65000"/>
                  </a:schemeClr>
                </a:solidFill>
              </a:endParaRPr>
            </a:p>
          </p:txBody>
        </p:sp>
        <p:sp>
          <p:nvSpPr>
            <p:cNvPr id="167" name="Rectangle 166">
              <a:extLst>
                <a:ext uri="{FF2B5EF4-FFF2-40B4-BE49-F238E27FC236}">
                  <a16:creationId xmlns:a16="http://schemas.microsoft.com/office/drawing/2014/main" id="{8B5459D5-2101-C3A1-00FF-3104DD6E5BA3}"/>
                </a:ext>
              </a:extLst>
            </p:cNvPr>
            <p:cNvSpPr/>
            <p:nvPr/>
          </p:nvSpPr>
          <p:spPr>
            <a:xfrm>
              <a:off x="2628565" y="4274457"/>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cold</a:t>
              </a:r>
              <a:endParaRPr lang="en-GB" sz="1100" b="1" baseline="-25000" dirty="0">
                <a:solidFill>
                  <a:schemeClr val="bg1">
                    <a:lumMod val="65000"/>
                  </a:schemeClr>
                </a:solidFill>
              </a:endParaRPr>
            </a:p>
          </p:txBody>
        </p:sp>
        <p:sp>
          <p:nvSpPr>
            <p:cNvPr id="168" name="Rectangle 167">
              <a:extLst>
                <a:ext uri="{FF2B5EF4-FFF2-40B4-BE49-F238E27FC236}">
                  <a16:creationId xmlns:a16="http://schemas.microsoft.com/office/drawing/2014/main" id="{624911AF-FD55-C12F-5248-1929F661FF9D}"/>
                </a:ext>
              </a:extLst>
            </p:cNvPr>
            <p:cNvSpPr/>
            <p:nvPr/>
          </p:nvSpPr>
          <p:spPr>
            <a:xfrm>
              <a:off x="6318634" y="4274457"/>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YES</a:t>
              </a:r>
              <a:endParaRPr lang="en-GB" sz="1100" b="1" baseline="-25000" dirty="0">
                <a:solidFill>
                  <a:schemeClr val="bg1">
                    <a:lumMod val="65000"/>
                  </a:schemeClr>
                </a:solidFill>
              </a:endParaRPr>
            </a:p>
          </p:txBody>
        </p:sp>
        <p:sp>
          <p:nvSpPr>
            <p:cNvPr id="169" name="Rectangle 168">
              <a:extLst>
                <a:ext uri="{FF2B5EF4-FFF2-40B4-BE49-F238E27FC236}">
                  <a16:creationId xmlns:a16="http://schemas.microsoft.com/office/drawing/2014/main" id="{9362CFE2-8C3C-FF2C-EFCE-C85B0C62103F}"/>
                </a:ext>
              </a:extLst>
            </p:cNvPr>
            <p:cNvSpPr/>
            <p:nvPr/>
          </p:nvSpPr>
          <p:spPr>
            <a:xfrm>
              <a:off x="1397388" y="5070975"/>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overcast</a:t>
              </a:r>
              <a:endParaRPr lang="en-GB" sz="1100" b="1" baseline="-25000" dirty="0">
                <a:solidFill>
                  <a:schemeClr val="bg1">
                    <a:lumMod val="65000"/>
                  </a:schemeClr>
                </a:solidFill>
              </a:endParaRPr>
            </a:p>
          </p:txBody>
        </p:sp>
        <p:sp>
          <p:nvSpPr>
            <p:cNvPr id="170" name="Rectangle 169">
              <a:extLst>
                <a:ext uri="{FF2B5EF4-FFF2-40B4-BE49-F238E27FC236}">
                  <a16:creationId xmlns:a16="http://schemas.microsoft.com/office/drawing/2014/main" id="{A5BEC234-AE52-3D2F-844D-E7128615C56A}"/>
                </a:ext>
              </a:extLst>
            </p:cNvPr>
            <p:cNvSpPr/>
            <p:nvPr/>
          </p:nvSpPr>
          <p:spPr>
            <a:xfrm>
              <a:off x="2628565" y="5070974"/>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mild</a:t>
              </a:r>
              <a:endParaRPr lang="en-GB" sz="1100" b="1" baseline="-25000" dirty="0">
                <a:solidFill>
                  <a:schemeClr val="bg1">
                    <a:lumMod val="65000"/>
                  </a:schemeClr>
                </a:solidFill>
              </a:endParaRPr>
            </a:p>
          </p:txBody>
        </p:sp>
        <p:sp>
          <p:nvSpPr>
            <p:cNvPr id="171" name="Rectangle 170">
              <a:extLst>
                <a:ext uri="{FF2B5EF4-FFF2-40B4-BE49-F238E27FC236}">
                  <a16:creationId xmlns:a16="http://schemas.microsoft.com/office/drawing/2014/main" id="{4286C57A-4E97-E74A-6EC2-E60ABA04CEF9}"/>
                </a:ext>
              </a:extLst>
            </p:cNvPr>
            <p:cNvSpPr/>
            <p:nvPr/>
          </p:nvSpPr>
          <p:spPr>
            <a:xfrm>
              <a:off x="6318634" y="5070975"/>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YES</a:t>
              </a:r>
              <a:endParaRPr lang="en-GB" sz="1100" b="1" baseline="-25000" dirty="0">
                <a:solidFill>
                  <a:schemeClr val="bg1">
                    <a:lumMod val="65000"/>
                  </a:schemeClr>
                </a:solidFill>
              </a:endParaRPr>
            </a:p>
          </p:txBody>
        </p:sp>
        <p:sp>
          <p:nvSpPr>
            <p:cNvPr id="172" name="Rectangle 171">
              <a:extLst>
                <a:ext uri="{FF2B5EF4-FFF2-40B4-BE49-F238E27FC236}">
                  <a16:creationId xmlns:a16="http://schemas.microsoft.com/office/drawing/2014/main" id="{01395086-81EE-C050-F759-8E73A8669DBF}"/>
                </a:ext>
              </a:extLst>
            </p:cNvPr>
            <p:cNvSpPr/>
            <p:nvPr/>
          </p:nvSpPr>
          <p:spPr>
            <a:xfrm>
              <a:off x="1397388" y="4804586"/>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sunny</a:t>
              </a:r>
              <a:endParaRPr lang="en-GB" sz="1100" b="1" baseline="-25000" dirty="0">
                <a:solidFill>
                  <a:schemeClr val="bg1">
                    <a:lumMod val="65000"/>
                  </a:schemeClr>
                </a:solidFill>
              </a:endParaRPr>
            </a:p>
          </p:txBody>
        </p:sp>
        <p:sp>
          <p:nvSpPr>
            <p:cNvPr id="173" name="Rectangle 172">
              <a:extLst>
                <a:ext uri="{FF2B5EF4-FFF2-40B4-BE49-F238E27FC236}">
                  <a16:creationId xmlns:a16="http://schemas.microsoft.com/office/drawing/2014/main" id="{6C81B541-AF95-3A1F-83B2-4D6F060DF982}"/>
                </a:ext>
              </a:extLst>
            </p:cNvPr>
            <p:cNvSpPr/>
            <p:nvPr/>
          </p:nvSpPr>
          <p:spPr>
            <a:xfrm>
              <a:off x="2628565" y="4804585"/>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mild</a:t>
              </a:r>
              <a:endParaRPr lang="en-GB" sz="1100" b="1" baseline="-25000" dirty="0">
                <a:solidFill>
                  <a:schemeClr val="bg1">
                    <a:lumMod val="65000"/>
                  </a:schemeClr>
                </a:solidFill>
              </a:endParaRPr>
            </a:p>
          </p:txBody>
        </p:sp>
        <p:sp>
          <p:nvSpPr>
            <p:cNvPr id="174" name="Rectangle 173">
              <a:extLst>
                <a:ext uri="{FF2B5EF4-FFF2-40B4-BE49-F238E27FC236}">
                  <a16:creationId xmlns:a16="http://schemas.microsoft.com/office/drawing/2014/main" id="{88C6C493-BC6E-3B4B-E72F-DFDF302F0FE4}"/>
                </a:ext>
              </a:extLst>
            </p:cNvPr>
            <p:cNvSpPr/>
            <p:nvPr/>
          </p:nvSpPr>
          <p:spPr>
            <a:xfrm>
              <a:off x="6318634" y="4804586"/>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YES</a:t>
              </a:r>
              <a:endParaRPr lang="en-GB" sz="1100" b="1" baseline="-25000" dirty="0">
                <a:solidFill>
                  <a:schemeClr val="bg1">
                    <a:lumMod val="65000"/>
                  </a:schemeClr>
                </a:solidFill>
              </a:endParaRPr>
            </a:p>
          </p:txBody>
        </p:sp>
        <p:sp>
          <p:nvSpPr>
            <p:cNvPr id="175" name="Rectangle 174">
              <a:extLst>
                <a:ext uri="{FF2B5EF4-FFF2-40B4-BE49-F238E27FC236}">
                  <a16:creationId xmlns:a16="http://schemas.microsoft.com/office/drawing/2014/main" id="{4C4B6086-0035-356A-7978-3BD1D3E04655}"/>
                </a:ext>
              </a:extLst>
            </p:cNvPr>
            <p:cNvSpPr/>
            <p:nvPr/>
          </p:nvSpPr>
          <p:spPr>
            <a:xfrm>
              <a:off x="1397388" y="5597297"/>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rainy</a:t>
              </a:r>
              <a:endParaRPr lang="en-GB" sz="1100" b="1" baseline="-25000" dirty="0">
                <a:solidFill>
                  <a:schemeClr val="bg1">
                    <a:lumMod val="65000"/>
                  </a:schemeClr>
                </a:solidFill>
              </a:endParaRPr>
            </a:p>
          </p:txBody>
        </p:sp>
        <p:sp>
          <p:nvSpPr>
            <p:cNvPr id="176" name="Rectangle 175">
              <a:extLst>
                <a:ext uri="{FF2B5EF4-FFF2-40B4-BE49-F238E27FC236}">
                  <a16:creationId xmlns:a16="http://schemas.microsoft.com/office/drawing/2014/main" id="{226E7AD0-F041-9397-6EFB-5E42214920C0}"/>
                </a:ext>
              </a:extLst>
            </p:cNvPr>
            <p:cNvSpPr/>
            <p:nvPr/>
          </p:nvSpPr>
          <p:spPr>
            <a:xfrm>
              <a:off x="2628565" y="5597297"/>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mild</a:t>
              </a:r>
              <a:endParaRPr lang="en-GB" sz="1100" b="1" baseline="-25000" dirty="0">
                <a:solidFill>
                  <a:schemeClr val="bg1">
                    <a:lumMod val="65000"/>
                  </a:schemeClr>
                </a:solidFill>
              </a:endParaRPr>
            </a:p>
          </p:txBody>
        </p:sp>
        <p:sp>
          <p:nvSpPr>
            <p:cNvPr id="177" name="Rectangle 176">
              <a:extLst>
                <a:ext uri="{FF2B5EF4-FFF2-40B4-BE49-F238E27FC236}">
                  <a16:creationId xmlns:a16="http://schemas.microsoft.com/office/drawing/2014/main" id="{18639B76-1828-0A3D-6EFB-5D7A83F807B2}"/>
                </a:ext>
              </a:extLst>
            </p:cNvPr>
            <p:cNvSpPr/>
            <p:nvPr/>
          </p:nvSpPr>
          <p:spPr>
            <a:xfrm>
              <a:off x="6318634" y="5597297"/>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a:t>
              </a:r>
              <a:endParaRPr lang="en-GB" sz="1100" b="1" baseline="-25000" dirty="0">
                <a:solidFill>
                  <a:schemeClr val="bg1">
                    <a:lumMod val="65000"/>
                  </a:schemeClr>
                </a:solidFill>
              </a:endParaRPr>
            </a:p>
          </p:txBody>
        </p:sp>
        <p:sp>
          <p:nvSpPr>
            <p:cNvPr id="178" name="Rectangle 177">
              <a:extLst>
                <a:ext uri="{FF2B5EF4-FFF2-40B4-BE49-F238E27FC236}">
                  <a16:creationId xmlns:a16="http://schemas.microsoft.com/office/drawing/2014/main" id="{213193FA-5A84-7692-F86A-ECC700554755}"/>
                </a:ext>
              </a:extLst>
            </p:cNvPr>
            <p:cNvSpPr/>
            <p:nvPr/>
          </p:nvSpPr>
          <p:spPr>
            <a:xfrm>
              <a:off x="1397388" y="5330909"/>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overcast</a:t>
              </a:r>
              <a:endParaRPr lang="en-GB" sz="1100" b="1" baseline="-25000" dirty="0">
                <a:solidFill>
                  <a:schemeClr val="bg1">
                    <a:lumMod val="65000"/>
                  </a:schemeClr>
                </a:solidFill>
              </a:endParaRPr>
            </a:p>
          </p:txBody>
        </p:sp>
        <p:sp>
          <p:nvSpPr>
            <p:cNvPr id="179" name="Rectangle 178">
              <a:extLst>
                <a:ext uri="{FF2B5EF4-FFF2-40B4-BE49-F238E27FC236}">
                  <a16:creationId xmlns:a16="http://schemas.microsoft.com/office/drawing/2014/main" id="{B7092EE6-93F4-371E-BE87-D5C55BF29C73}"/>
                </a:ext>
              </a:extLst>
            </p:cNvPr>
            <p:cNvSpPr/>
            <p:nvPr/>
          </p:nvSpPr>
          <p:spPr>
            <a:xfrm>
              <a:off x="2628565" y="5330908"/>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hot</a:t>
              </a:r>
              <a:endParaRPr lang="en-GB" sz="1100" b="1" baseline="-25000" dirty="0">
                <a:solidFill>
                  <a:schemeClr val="bg1">
                    <a:lumMod val="65000"/>
                  </a:schemeClr>
                </a:solidFill>
              </a:endParaRPr>
            </a:p>
          </p:txBody>
        </p:sp>
        <p:sp>
          <p:nvSpPr>
            <p:cNvPr id="180" name="Rectangle 179">
              <a:extLst>
                <a:ext uri="{FF2B5EF4-FFF2-40B4-BE49-F238E27FC236}">
                  <a16:creationId xmlns:a16="http://schemas.microsoft.com/office/drawing/2014/main" id="{3E1AC9B3-CE13-D3DF-712F-18BE4BF2C3CB}"/>
                </a:ext>
              </a:extLst>
            </p:cNvPr>
            <p:cNvSpPr/>
            <p:nvPr/>
          </p:nvSpPr>
          <p:spPr>
            <a:xfrm>
              <a:off x="6318634" y="5330909"/>
              <a:ext cx="1234876"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YES</a:t>
              </a:r>
              <a:endParaRPr lang="en-GB" sz="1100" b="1" baseline="-25000" dirty="0">
                <a:solidFill>
                  <a:schemeClr val="bg1">
                    <a:lumMod val="65000"/>
                  </a:schemeClr>
                </a:solidFill>
              </a:endParaRPr>
            </a:p>
          </p:txBody>
        </p:sp>
        <p:sp>
          <p:nvSpPr>
            <p:cNvPr id="181" name="Rectangle 180">
              <a:extLst>
                <a:ext uri="{FF2B5EF4-FFF2-40B4-BE49-F238E27FC236}">
                  <a16:creationId xmlns:a16="http://schemas.microsoft.com/office/drawing/2014/main" id="{51525F6C-6A1F-12F1-1DBA-8EB437C0CB8C}"/>
                </a:ext>
              </a:extLst>
            </p:cNvPr>
            <p:cNvSpPr/>
            <p:nvPr/>
          </p:nvSpPr>
          <p:spPr>
            <a:xfrm>
              <a:off x="3850770" y="2427190"/>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high</a:t>
              </a:r>
              <a:endParaRPr lang="en-GB" sz="1100" b="1" baseline="-25000" dirty="0">
                <a:solidFill>
                  <a:schemeClr val="bg1">
                    <a:lumMod val="65000"/>
                  </a:schemeClr>
                </a:solidFill>
              </a:endParaRPr>
            </a:p>
          </p:txBody>
        </p:sp>
        <p:sp>
          <p:nvSpPr>
            <p:cNvPr id="182" name="Rectangle 181">
              <a:extLst>
                <a:ext uri="{FF2B5EF4-FFF2-40B4-BE49-F238E27FC236}">
                  <a16:creationId xmlns:a16="http://schemas.microsoft.com/office/drawing/2014/main" id="{D805165E-EA0F-A951-6E43-BF23D666AC07}"/>
                </a:ext>
              </a:extLst>
            </p:cNvPr>
            <p:cNvSpPr/>
            <p:nvPr/>
          </p:nvSpPr>
          <p:spPr>
            <a:xfrm>
              <a:off x="5081947" y="2427189"/>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true</a:t>
              </a:r>
              <a:endParaRPr lang="en-GB" sz="1100" b="1" baseline="-25000" dirty="0">
                <a:solidFill>
                  <a:schemeClr val="bg1">
                    <a:lumMod val="65000"/>
                  </a:schemeClr>
                </a:solidFill>
              </a:endParaRPr>
            </a:p>
          </p:txBody>
        </p:sp>
        <p:sp>
          <p:nvSpPr>
            <p:cNvPr id="183" name="Rectangle 182">
              <a:extLst>
                <a:ext uri="{FF2B5EF4-FFF2-40B4-BE49-F238E27FC236}">
                  <a16:creationId xmlns:a16="http://schemas.microsoft.com/office/drawing/2014/main" id="{10935B6D-73A5-D95D-125B-C711A6094106}"/>
                </a:ext>
              </a:extLst>
            </p:cNvPr>
            <p:cNvSpPr/>
            <p:nvPr/>
          </p:nvSpPr>
          <p:spPr>
            <a:xfrm>
              <a:off x="3850770" y="2160801"/>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high</a:t>
              </a:r>
              <a:endParaRPr lang="en-GB" sz="1100" b="1" baseline="-25000" dirty="0">
                <a:solidFill>
                  <a:schemeClr val="bg1">
                    <a:lumMod val="65000"/>
                  </a:schemeClr>
                </a:solidFill>
              </a:endParaRPr>
            </a:p>
          </p:txBody>
        </p:sp>
        <p:sp>
          <p:nvSpPr>
            <p:cNvPr id="184" name="Rectangle 183">
              <a:extLst>
                <a:ext uri="{FF2B5EF4-FFF2-40B4-BE49-F238E27FC236}">
                  <a16:creationId xmlns:a16="http://schemas.microsoft.com/office/drawing/2014/main" id="{0B5DEB89-7735-867A-BC1C-57596C014513}"/>
                </a:ext>
              </a:extLst>
            </p:cNvPr>
            <p:cNvSpPr/>
            <p:nvPr/>
          </p:nvSpPr>
          <p:spPr>
            <a:xfrm>
              <a:off x="5081947" y="2160801"/>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false</a:t>
              </a:r>
              <a:endParaRPr lang="en-GB" sz="1100" b="1" baseline="-25000" dirty="0">
                <a:solidFill>
                  <a:schemeClr val="bg1">
                    <a:lumMod val="65000"/>
                  </a:schemeClr>
                </a:solidFill>
              </a:endParaRPr>
            </a:p>
          </p:txBody>
        </p:sp>
        <p:sp>
          <p:nvSpPr>
            <p:cNvPr id="185" name="Rectangle 184">
              <a:extLst>
                <a:ext uri="{FF2B5EF4-FFF2-40B4-BE49-F238E27FC236}">
                  <a16:creationId xmlns:a16="http://schemas.microsoft.com/office/drawing/2014/main" id="{64600618-3261-A919-D6D5-2E441102D668}"/>
                </a:ext>
              </a:extLst>
            </p:cNvPr>
            <p:cNvSpPr/>
            <p:nvPr/>
          </p:nvSpPr>
          <p:spPr>
            <a:xfrm>
              <a:off x="3850770" y="2957319"/>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high</a:t>
              </a:r>
              <a:endParaRPr lang="en-GB" sz="1100" b="1" baseline="-25000" dirty="0">
                <a:solidFill>
                  <a:schemeClr val="bg1">
                    <a:lumMod val="65000"/>
                  </a:schemeClr>
                </a:solidFill>
              </a:endParaRPr>
            </a:p>
          </p:txBody>
        </p:sp>
        <p:sp>
          <p:nvSpPr>
            <p:cNvPr id="186" name="Rectangle 185">
              <a:extLst>
                <a:ext uri="{FF2B5EF4-FFF2-40B4-BE49-F238E27FC236}">
                  <a16:creationId xmlns:a16="http://schemas.microsoft.com/office/drawing/2014/main" id="{5B8FD2FC-2086-9F2A-A6F6-136A582789AC}"/>
                </a:ext>
              </a:extLst>
            </p:cNvPr>
            <p:cNvSpPr/>
            <p:nvPr/>
          </p:nvSpPr>
          <p:spPr>
            <a:xfrm>
              <a:off x="5081947" y="2957318"/>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false</a:t>
              </a:r>
              <a:endParaRPr lang="en-GB" sz="1100" b="1" baseline="-25000" dirty="0">
                <a:solidFill>
                  <a:schemeClr val="bg1">
                    <a:lumMod val="65000"/>
                  </a:schemeClr>
                </a:solidFill>
              </a:endParaRPr>
            </a:p>
          </p:txBody>
        </p:sp>
        <p:sp>
          <p:nvSpPr>
            <p:cNvPr id="187" name="Rectangle 186">
              <a:extLst>
                <a:ext uri="{FF2B5EF4-FFF2-40B4-BE49-F238E27FC236}">
                  <a16:creationId xmlns:a16="http://schemas.microsoft.com/office/drawing/2014/main" id="{CE6CB211-06A3-44F3-28AE-851E3EC9472C}"/>
                </a:ext>
              </a:extLst>
            </p:cNvPr>
            <p:cNvSpPr/>
            <p:nvPr/>
          </p:nvSpPr>
          <p:spPr>
            <a:xfrm>
              <a:off x="3850770" y="2690930"/>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high</a:t>
              </a:r>
              <a:endParaRPr lang="en-GB" sz="1100" b="1" baseline="-25000" dirty="0">
                <a:solidFill>
                  <a:schemeClr val="bg1">
                    <a:lumMod val="65000"/>
                  </a:schemeClr>
                </a:solidFill>
              </a:endParaRPr>
            </a:p>
          </p:txBody>
        </p:sp>
        <p:sp>
          <p:nvSpPr>
            <p:cNvPr id="188" name="Rectangle 187">
              <a:extLst>
                <a:ext uri="{FF2B5EF4-FFF2-40B4-BE49-F238E27FC236}">
                  <a16:creationId xmlns:a16="http://schemas.microsoft.com/office/drawing/2014/main" id="{473C91D6-9599-702F-AF3B-9ACBE16F4427}"/>
                </a:ext>
              </a:extLst>
            </p:cNvPr>
            <p:cNvSpPr/>
            <p:nvPr/>
          </p:nvSpPr>
          <p:spPr>
            <a:xfrm>
              <a:off x="5081947" y="2690929"/>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false</a:t>
              </a:r>
              <a:endParaRPr lang="en-GB" sz="1100" b="1" baseline="-25000" dirty="0">
                <a:solidFill>
                  <a:schemeClr val="bg1">
                    <a:lumMod val="65000"/>
                  </a:schemeClr>
                </a:solidFill>
              </a:endParaRPr>
            </a:p>
          </p:txBody>
        </p:sp>
        <p:sp>
          <p:nvSpPr>
            <p:cNvPr id="189" name="Rectangle 188">
              <a:extLst>
                <a:ext uri="{FF2B5EF4-FFF2-40B4-BE49-F238E27FC236}">
                  <a16:creationId xmlns:a16="http://schemas.microsoft.com/office/drawing/2014/main" id="{3D3A8F90-73C3-7199-BA71-249ADDB120FA}"/>
                </a:ext>
              </a:extLst>
            </p:cNvPr>
            <p:cNvSpPr/>
            <p:nvPr/>
          </p:nvSpPr>
          <p:spPr>
            <a:xfrm>
              <a:off x="3850770" y="3488810"/>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normal</a:t>
              </a:r>
              <a:endParaRPr lang="en-GB" sz="1100" b="1" baseline="-25000" dirty="0">
                <a:solidFill>
                  <a:schemeClr val="bg1">
                    <a:lumMod val="65000"/>
                  </a:schemeClr>
                </a:solidFill>
              </a:endParaRPr>
            </a:p>
          </p:txBody>
        </p:sp>
        <p:sp>
          <p:nvSpPr>
            <p:cNvPr id="190" name="Rectangle 189">
              <a:extLst>
                <a:ext uri="{FF2B5EF4-FFF2-40B4-BE49-F238E27FC236}">
                  <a16:creationId xmlns:a16="http://schemas.microsoft.com/office/drawing/2014/main" id="{504CB4C2-E069-DBF3-61EC-AF8635460F3D}"/>
                </a:ext>
              </a:extLst>
            </p:cNvPr>
            <p:cNvSpPr/>
            <p:nvPr/>
          </p:nvSpPr>
          <p:spPr>
            <a:xfrm>
              <a:off x="5081947" y="3488809"/>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true</a:t>
              </a:r>
              <a:endParaRPr lang="en-GB" sz="1100" b="1" baseline="-25000" dirty="0">
                <a:solidFill>
                  <a:schemeClr val="bg1">
                    <a:lumMod val="65000"/>
                  </a:schemeClr>
                </a:solidFill>
              </a:endParaRPr>
            </a:p>
          </p:txBody>
        </p:sp>
        <p:sp>
          <p:nvSpPr>
            <p:cNvPr id="191" name="Rectangle 190">
              <a:extLst>
                <a:ext uri="{FF2B5EF4-FFF2-40B4-BE49-F238E27FC236}">
                  <a16:creationId xmlns:a16="http://schemas.microsoft.com/office/drawing/2014/main" id="{759046E7-9AC1-291A-D46E-2FB2C0F5C301}"/>
                </a:ext>
              </a:extLst>
            </p:cNvPr>
            <p:cNvSpPr/>
            <p:nvPr/>
          </p:nvSpPr>
          <p:spPr>
            <a:xfrm>
              <a:off x="3850770" y="3222421"/>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normal</a:t>
              </a:r>
              <a:endParaRPr lang="en-GB" sz="1100" b="1" baseline="-25000" dirty="0">
                <a:solidFill>
                  <a:schemeClr val="bg1">
                    <a:lumMod val="65000"/>
                  </a:schemeClr>
                </a:solidFill>
              </a:endParaRPr>
            </a:p>
          </p:txBody>
        </p:sp>
        <p:sp>
          <p:nvSpPr>
            <p:cNvPr id="192" name="Rectangle 191">
              <a:extLst>
                <a:ext uri="{FF2B5EF4-FFF2-40B4-BE49-F238E27FC236}">
                  <a16:creationId xmlns:a16="http://schemas.microsoft.com/office/drawing/2014/main" id="{F8FC8DF6-383F-20D1-4C27-E0CFFCE15CB8}"/>
                </a:ext>
              </a:extLst>
            </p:cNvPr>
            <p:cNvSpPr/>
            <p:nvPr/>
          </p:nvSpPr>
          <p:spPr>
            <a:xfrm>
              <a:off x="5081947" y="3222421"/>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false</a:t>
              </a:r>
              <a:endParaRPr lang="en-GB" sz="1100" b="1" baseline="-25000" dirty="0">
                <a:solidFill>
                  <a:schemeClr val="bg1">
                    <a:lumMod val="65000"/>
                  </a:schemeClr>
                </a:solidFill>
              </a:endParaRPr>
            </a:p>
          </p:txBody>
        </p:sp>
        <p:sp>
          <p:nvSpPr>
            <p:cNvPr id="193" name="Rectangle 192">
              <a:extLst>
                <a:ext uri="{FF2B5EF4-FFF2-40B4-BE49-F238E27FC236}">
                  <a16:creationId xmlns:a16="http://schemas.microsoft.com/office/drawing/2014/main" id="{6E358345-F388-5891-9528-AA199E1FD764}"/>
                </a:ext>
              </a:extLst>
            </p:cNvPr>
            <p:cNvSpPr/>
            <p:nvPr/>
          </p:nvSpPr>
          <p:spPr>
            <a:xfrm>
              <a:off x="3850770" y="4018939"/>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high</a:t>
              </a:r>
              <a:endParaRPr lang="en-GB" sz="1100" b="1" baseline="-25000" dirty="0">
                <a:solidFill>
                  <a:schemeClr val="bg1">
                    <a:lumMod val="65000"/>
                  </a:schemeClr>
                </a:solidFill>
              </a:endParaRPr>
            </a:p>
          </p:txBody>
        </p:sp>
        <p:sp>
          <p:nvSpPr>
            <p:cNvPr id="194" name="Rectangle 193">
              <a:extLst>
                <a:ext uri="{FF2B5EF4-FFF2-40B4-BE49-F238E27FC236}">
                  <a16:creationId xmlns:a16="http://schemas.microsoft.com/office/drawing/2014/main" id="{85196FBB-74EA-88AA-6CA9-1FA39E62DE4E}"/>
                </a:ext>
              </a:extLst>
            </p:cNvPr>
            <p:cNvSpPr/>
            <p:nvPr/>
          </p:nvSpPr>
          <p:spPr>
            <a:xfrm>
              <a:off x="5081947" y="4018938"/>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false</a:t>
              </a:r>
              <a:endParaRPr lang="en-GB" sz="1100" b="1" baseline="-25000" dirty="0">
                <a:solidFill>
                  <a:schemeClr val="bg1">
                    <a:lumMod val="65000"/>
                  </a:schemeClr>
                </a:solidFill>
              </a:endParaRPr>
            </a:p>
          </p:txBody>
        </p:sp>
        <p:sp>
          <p:nvSpPr>
            <p:cNvPr id="195" name="Rectangle 194">
              <a:extLst>
                <a:ext uri="{FF2B5EF4-FFF2-40B4-BE49-F238E27FC236}">
                  <a16:creationId xmlns:a16="http://schemas.microsoft.com/office/drawing/2014/main" id="{8205602C-E73A-2F8F-5B94-91405E1A0CED}"/>
                </a:ext>
              </a:extLst>
            </p:cNvPr>
            <p:cNvSpPr/>
            <p:nvPr/>
          </p:nvSpPr>
          <p:spPr>
            <a:xfrm>
              <a:off x="3850770" y="3752550"/>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normal</a:t>
              </a:r>
              <a:endParaRPr lang="en-GB" sz="1100" b="1" baseline="-25000" dirty="0">
                <a:solidFill>
                  <a:schemeClr val="bg1">
                    <a:lumMod val="65000"/>
                  </a:schemeClr>
                </a:solidFill>
              </a:endParaRPr>
            </a:p>
          </p:txBody>
        </p:sp>
        <p:sp>
          <p:nvSpPr>
            <p:cNvPr id="196" name="Rectangle 195">
              <a:extLst>
                <a:ext uri="{FF2B5EF4-FFF2-40B4-BE49-F238E27FC236}">
                  <a16:creationId xmlns:a16="http://schemas.microsoft.com/office/drawing/2014/main" id="{EC40AF58-8924-BBBB-476F-51D177622A8E}"/>
                </a:ext>
              </a:extLst>
            </p:cNvPr>
            <p:cNvSpPr/>
            <p:nvPr/>
          </p:nvSpPr>
          <p:spPr>
            <a:xfrm>
              <a:off x="5081947" y="3752549"/>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true</a:t>
              </a:r>
              <a:endParaRPr lang="en-GB" sz="1100" b="1" baseline="-25000" dirty="0">
                <a:solidFill>
                  <a:schemeClr val="bg1">
                    <a:lumMod val="65000"/>
                  </a:schemeClr>
                </a:solidFill>
              </a:endParaRPr>
            </a:p>
          </p:txBody>
        </p:sp>
        <p:sp>
          <p:nvSpPr>
            <p:cNvPr id="197" name="Rectangle 196">
              <a:extLst>
                <a:ext uri="{FF2B5EF4-FFF2-40B4-BE49-F238E27FC236}">
                  <a16:creationId xmlns:a16="http://schemas.microsoft.com/office/drawing/2014/main" id="{16F4F974-9A71-041F-0996-13345EECFF8C}"/>
                </a:ext>
              </a:extLst>
            </p:cNvPr>
            <p:cNvSpPr/>
            <p:nvPr/>
          </p:nvSpPr>
          <p:spPr>
            <a:xfrm>
              <a:off x="3848881" y="4538198"/>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normal</a:t>
              </a:r>
              <a:endParaRPr lang="en-GB" sz="1100" b="1" baseline="-25000" dirty="0">
                <a:solidFill>
                  <a:schemeClr val="bg1">
                    <a:lumMod val="65000"/>
                  </a:schemeClr>
                </a:solidFill>
              </a:endParaRPr>
            </a:p>
          </p:txBody>
        </p:sp>
        <p:sp>
          <p:nvSpPr>
            <p:cNvPr id="198" name="Rectangle 197">
              <a:extLst>
                <a:ext uri="{FF2B5EF4-FFF2-40B4-BE49-F238E27FC236}">
                  <a16:creationId xmlns:a16="http://schemas.microsoft.com/office/drawing/2014/main" id="{361B7200-A74C-8FFB-3825-528375406B30}"/>
                </a:ext>
              </a:extLst>
            </p:cNvPr>
            <p:cNvSpPr/>
            <p:nvPr/>
          </p:nvSpPr>
          <p:spPr>
            <a:xfrm>
              <a:off x="5080058" y="4538197"/>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false</a:t>
              </a:r>
              <a:endParaRPr lang="en-GB" sz="1100" b="1" baseline="-25000" dirty="0">
                <a:solidFill>
                  <a:schemeClr val="bg1">
                    <a:lumMod val="65000"/>
                  </a:schemeClr>
                </a:solidFill>
              </a:endParaRPr>
            </a:p>
          </p:txBody>
        </p:sp>
        <p:sp>
          <p:nvSpPr>
            <p:cNvPr id="199" name="Rectangle 198">
              <a:extLst>
                <a:ext uri="{FF2B5EF4-FFF2-40B4-BE49-F238E27FC236}">
                  <a16:creationId xmlns:a16="http://schemas.microsoft.com/office/drawing/2014/main" id="{EE67812B-6E77-44FB-941B-9675FBE4762A}"/>
                </a:ext>
              </a:extLst>
            </p:cNvPr>
            <p:cNvSpPr/>
            <p:nvPr/>
          </p:nvSpPr>
          <p:spPr>
            <a:xfrm>
              <a:off x="3848881" y="4271809"/>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normal</a:t>
              </a:r>
              <a:endParaRPr lang="en-GB" sz="1100" b="1" baseline="-25000" dirty="0">
                <a:solidFill>
                  <a:schemeClr val="bg1">
                    <a:lumMod val="65000"/>
                  </a:schemeClr>
                </a:solidFill>
              </a:endParaRPr>
            </a:p>
          </p:txBody>
        </p:sp>
        <p:sp>
          <p:nvSpPr>
            <p:cNvPr id="200" name="Rectangle 199">
              <a:extLst>
                <a:ext uri="{FF2B5EF4-FFF2-40B4-BE49-F238E27FC236}">
                  <a16:creationId xmlns:a16="http://schemas.microsoft.com/office/drawing/2014/main" id="{A8773051-7C7A-6B79-26D7-FD977BC8D9BE}"/>
                </a:ext>
              </a:extLst>
            </p:cNvPr>
            <p:cNvSpPr/>
            <p:nvPr/>
          </p:nvSpPr>
          <p:spPr>
            <a:xfrm>
              <a:off x="5080058" y="4271808"/>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false</a:t>
              </a:r>
              <a:endParaRPr lang="en-GB" sz="1100" b="1" baseline="-25000" dirty="0">
                <a:solidFill>
                  <a:schemeClr val="bg1">
                    <a:lumMod val="65000"/>
                  </a:schemeClr>
                </a:solidFill>
              </a:endParaRPr>
            </a:p>
          </p:txBody>
        </p:sp>
        <p:sp>
          <p:nvSpPr>
            <p:cNvPr id="201" name="Rectangle 200">
              <a:extLst>
                <a:ext uri="{FF2B5EF4-FFF2-40B4-BE49-F238E27FC236}">
                  <a16:creationId xmlns:a16="http://schemas.microsoft.com/office/drawing/2014/main" id="{9286993C-C656-7116-D8D4-A39E225494C3}"/>
                </a:ext>
              </a:extLst>
            </p:cNvPr>
            <p:cNvSpPr/>
            <p:nvPr/>
          </p:nvSpPr>
          <p:spPr>
            <a:xfrm>
              <a:off x="3848881" y="5068327"/>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high</a:t>
              </a:r>
              <a:endParaRPr lang="en-GB" sz="1100" b="1" baseline="-25000" dirty="0">
                <a:solidFill>
                  <a:schemeClr val="bg1">
                    <a:lumMod val="65000"/>
                  </a:schemeClr>
                </a:solidFill>
              </a:endParaRPr>
            </a:p>
          </p:txBody>
        </p:sp>
        <p:sp>
          <p:nvSpPr>
            <p:cNvPr id="202" name="Rectangle 201">
              <a:extLst>
                <a:ext uri="{FF2B5EF4-FFF2-40B4-BE49-F238E27FC236}">
                  <a16:creationId xmlns:a16="http://schemas.microsoft.com/office/drawing/2014/main" id="{29C69361-55F6-67E8-98E5-9ADD798717C3}"/>
                </a:ext>
              </a:extLst>
            </p:cNvPr>
            <p:cNvSpPr/>
            <p:nvPr/>
          </p:nvSpPr>
          <p:spPr>
            <a:xfrm>
              <a:off x="5080058" y="5068326"/>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true</a:t>
              </a:r>
              <a:endParaRPr lang="en-GB" sz="1100" b="1" baseline="-25000" dirty="0">
                <a:solidFill>
                  <a:schemeClr val="bg1">
                    <a:lumMod val="65000"/>
                  </a:schemeClr>
                </a:solidFill>
              </a:endParaRPr>
            </a:p>
          </p:txBody>
        </p:sp>
        <p:sp>
          <p:nvSpPr>
            <p:cNvPr id="203" name="Rectangle 202">
              <a:extLst>
                <a:ext uri="{FF2B5EF4-FFF2-40B4-BE49-F238E27FC236}">
                  <a16:creationId xmlns:a16="http://schemas.microsoft.com/office/drawing/2014/main" id="{A9308D95-705C-E6F0-383E-7FA787E26B0A}"/>
                </a:ext>
              </a:extLst>
            </p:cNvPr>
            <p:cNvSpPr/>
            <p:nvPr/>
          </p:nvSpPr>
          <p:spPr>
            <a:xfrm>
              <a:off x="3848881" y="4801938"/>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normal</a:t>
              </a:r>
              <a:endParaRPr lang="en-GB" sz="1100" b="1" baseline="-25000" dirty="0">
                <a:solidFill>
                  <a:schemeClr val="bg1">
                    <a:lumMod val="65000"/>
                  </a:schemeClr>
                </a:solidFill>
              </a:endParaRPr>
            </a:p>
          </p:txBody>
        </p:sp>
        <p:sp>
          <p:nvSpPr>
            <p:cNvPr id="204" name="Rectangle 203">
              <a:extLst>
                <a:ext uri="{FF2B5EF4-FFF2-40B4-BE49-F238E27FC236}">
                  <a16:creationId xmlns:a16="http://schemas.microsoft.com/office/drawing/2014/main" id="{7A968AEA-7EE2-6CD5-A444-010240CE34A2}"/>
                </a:ext>
              </a:extLst>
            </p:cNvPr>
            <p:cNvSpPr/>
            <p:nvPr/>
          </p:nvSpPr>
          <p:spPr>
            <a:xfrm>
              <a:off x="5080058" y="4801937"/>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true</a:t>
              </a:r>
              <a:endParaRPr lang="en-GB" sz="1100" b="1" baseline="-25000" dirty="0">
                <a:solidFill>
                  <a:schemeClr val="bg1">
                    <a:lumMod val="65000"/>
                  </a:schemeClr>
                </a:solidFill>
              </a:endParaRPr>
            </a:p>
          </p:txBody>
        </p:sp>
        <p:sp>
          <p:nvSpPr>
            <p:cNvPr id="205" name="Rectangle 204">
              <a:extLst>
                <a:ext uri="{FF2B5EF4-FFF2-40B4-BE49-F238E27FC236}">
                  <a16:creationId xmlns:a16="http://schemas.microsoft.com/office/drawing/2014/main" id="{D0381C32-01A1-801D-E3B0-A4DCDEF0A934}"/>
                </a:ext>
              </a:extLst>
            </p:cNvPr>
            <p:cNvSpPr/>
            <p:nvPr/>
          </p:nvSpPr>
          <p:spPr>
            <a:xfrm>
              <a:off x="3848881" y="5594649"/>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high</a:t>
              </a:r>
              <a:endParaRPr lang="en-GB" sz="1100" b="1" baseline="-25000" dirty="0">
                <a:solidFill>
                  <a:schemeClr val="bg1">
                    <a:lumMod val="65000"/>
                  </a:schemeClr>
                </a:solidFill>
              </a:endParaRPr>
            </a:p>
          </p:txBody>
        </p:sp>
        <p:sp>
          <p:nvSpPr>
            <p:cNvPr id="206" name="Rectangle 205">
              <a:extLst>
                <a:ext uri="{FF2B5EF4-FFF2-40B4-BE49-F238E27FC236}">
                  <a16:creationId xmlns:a16="http://schemas.microsoft.com/office/drawing/2014/main" id="{765D4E15-9A50-F43F-34D4-744C2FDE0A89}"/>
                </a:ext>
              </a:extLst>
            </p:cNvPr>
            <p:cNvSpPr/>
            <p:nvPr/>
          </p:nvSpPr>
          <p:spPr>
            <a:xfrm>
              <a:off x="5080058" y="5594649"/>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true</a:t>
              </a:r>
              <a:endParaRPr lang="en-GB" sz="1100" b="1" baseline="-25000" dirty="0">
                <a:solidFill>
                  <a:schemeClr val="bg1">
                    <a:lumMod val="65000"/>
                  </a:schemeClr>
                </a:solidFill>
              </a:endParaRPr>
            </a:p>
          </p:txBody>
        </p:sp>
        <p:sp>
          <p:nvSpPr>
            <p:cNvPr id="207" name="Rectangle 206">
              <a:extLst>
                <a:ext uri="{FF2B5EF4-FFF2-40B4-BE49-F238E27FC236}">
                  <a16:creationId xmlns:a16="http://schemas.microsoft.com/office/drawing/2014/main" id="{2F676E05-8F6E-F0A2-E00B-E4BAEC512E36}"/>
                </a:ext>
              </a:extLst>
            </p:cNvPr>
            <p:cNvSpPr/>
            <p:nvPr/>
          </p:nvSpPr>
          <p:spPr>
            <a:xfrm>
              <a:off x="3848881" y="5328261"/>
              <a:ext cx="1234719"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normal</a:t>
              </a:r>
              <a:endParaRPr lang="en-GB" sz="1100" b="1" baseline="-25000" dirty="0">
                <a:solidFill>
                  <a:schemeClr val="bg1">
                    <a:lumMod val="65000"/>
                  </a:schemeClr>
                </a:solidFill>
              </a:endParaRPr>
            </a:p>
          </p:txBody>
        </p:sp>
        <p:sp>
          <p:nvSpPr>
            <p:cNvPr id="208" name="Rectangle 207">
              <a:extLst>
                <a:ext uri="{FF2B5EF4-FFF2-40B4-BE49-F238E27FC236}">
                  <a16:creationId xmlns:a16="http://schemas.microsoft.com/office/drawing/2014/main" id="{42EFA9B5-1CC4-8562-B57F-453B40BC0796}"/>
                </a:ext>
              </a:extLst>
            </p:cNvPr>
            <p:cNvSpPr/>
            <p:nvPr/>
          </p:nvSpPr>
          <p:spPr>
            <a:xfrm>
              <a:off x="5080058" y="5328260"/>
              <a:ext cx="1234719"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400" b="1" dirty="0">
                  <a:solidFill>
                    <a:schemeClr val="bg1">
                      <a:lumMod val="65000"/>
                    </a:schemeClr>
                  </a:solidFill>
                </a:rPr>
                <a:t>false</a:t>
              </a:r>
              <a:endParaRPr lang="en-GB" sz="1100" b="1" baseline="-25000" dirty="0">
                <a:solidFill>
                  <a:schemeClr val="bg1">
                    <a:lumMod val="65000"/>
                  </a:schemeClr>
                </a:solidFill>
              </a:endParaRPr>
            </a:p>
          </p:txBody>
        </p:sp>
      </p:grpSp>
    </p:spTree>
    <p:extLst>
      <p:ext uri="{BB962C8B-B14F-4D97-AF65-F5344CB8AC3E}">
        <p14:creationId xmlns:p14="http://schemas.microsoft.com/office/powerpoint/2010/main" val="61220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33"/>
                                        </p:tgtEl>
                                        <p:attrNameLst>
                                          <p:attrName>style.visibility</p:attrName>
                                        </p:attrNameLst>
                                      </p:cBhvr>
                                      <p:to>
                                        <p:strVal val="visible"/>
                                      </p:to>
                                    </p:set>
                                    <p:anim calcmode="lin" valueType="num">
                                      <p:cBhvr>
                                        <p:cTn id="7" dur="500" fill="hold"/>
                                        <p:tgtEl>
                                          <p:spTgt spid="133"/>
                                        </p:tgtEl>
                                        <p:attrNameLst>
                                          <p:attrName>ppt_w</p:attrName>
                                        </p:attrNameLst>
                                      </p:cBhvr>
                                      <p:tavLst>
                                        <p:tav tm="0">
                                          <p:val>
                                            <p:fltVal val="0"/>
                                          </p:val>
                                        </p:tav>
                                        <p:tav tm="100000">
                                          <p:val>
                                            <p:strVal val="#ppt_w"/>
                                          </p:val>
                                        </p:tav>
                                      </p:tavLst>
                                    </p:anim>
                                    <p:anim calcmode="lin" valueType="num">
                                      <p:cBhvr>
                                        <p:cTn id="8" dur="500" fill="hold"/>
                                        <p:tgtEl>
                                          <p:spTgt spid="133"/>
                                        </p:tgtEl>
                                        <p:attrNameLst>
                                          <p:attrName>ppt_h</p:attrName>
                                        </p:attrNameLst>
                                      </p:cBhvr>
                                      <p:tavLst>
                                        <p:tav tm="0">
                                          <p:val>
                                            <p:fltVal val="0"/>
                                          </p:val>
                                        </p:tav>
                                        <p:tav tm="100000">
                                          <p:val>
                                            <p:strVal val="#ppt_h"/>
                                          </p:val>
                                        </p:tav>
                                      </p:tavLst>
                                    </p:anim>
                                    <p:animEffect transition="in" filter="fade">
                                      <p:cBhvr>
                                        <p:cTn id="9" dur="500"/>
                                        <p:tgtEl>
                                          <p:spTgt spid="133"/>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anim calcmode="lin" valueType="num">
                                      <p:cBhvr>
                                        <p:cTn id="14" dur="500" fill="hold"/>
                                        <p:tgtEl>
                                          <p:spTgt spid="7"/>
                                        </p:tgtEl>
                                        <p:attrNameLst>
                                          <p:attrName>ppt_w</p:attrName>
                                        </p:attrNameLst>
                                      </p:cBhvr>
                                      <p:tavLst>
                                        <p:tav tm="0">
                                          <p:val>
                                            <p:fltVal val="0"/>
                                          </p:val>
                                        </p:tav>
                                        <p:tav tm="100000">
                                          <p:val>
                                            <p:strVal val="#ppt_w"/>
                                          </p:val>
                                        </p:tav>
                                      </p:tavLst>
                                    </p:anim>
                                    <p:anim calcmode="lin" valueType="num">
                                      <p:cBhvr>
                                        <p:cTn id="15" dur="500" fill="hold"/>
                                        <p:tgtEl>
                                          <p:spTgt spid="7"/>
                                        </p:tgtEl>
                                        <p:attrNameLst>
                                          <p:attrName>ppt_h</p:attrName>
                                        </p:attrNameLst>
                                      </p:cBhvr>
                                      <p:tavLst>
                                        <p:tav tm="0">
                                          <p:val>
                                            <p:fltVal val="0"/>
                                          </p:val>
                                        </p:tav>
                                        <p:tav tm="100000">
                                          <p:val>
                                            <p:strVal val="#ppt_h"/>
                                          </p:val>
                                        </p:tav>
                                      </p:tavLst>
                                    </p:anim>
                                    <p:animEffect transition="in" filter="fade">
                                      <p:cBhvr>
                                        <p:cTn id="16" dur="500"/>
                                        <p:tgtEl>
                                          <p:spTgt spid="7"/>
                                        </p:tgtEl>
                                      </p:cBhvr>
                                    </p:animEffect>
                                  </p:childTnLst>
                                </p:cTn>
                              </p:par>
                              <p:par>
                                <p:cTn id="17" presetID="53" presetClass="entr" presetSubtype="16"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p:cTn id="19" dur="500" fill="hold"/>
                                        <p:tgtEl>
                                          <p:spTgt spid="8"/>
                                        </p:tgtEl>
                                        <p:attrNameLst>
                                          <p:attrName>ppt_w</p:attrName>
                                        </p:attrNameLst>
                                      </p:cBhvr>
                                      <p:tavLst>
                                        <p:tav tm="0">
                                          <p:val>
                                            <p:fltVal val="0"/>
                                          </p:val>
                                        </p:tav>
                                        <p:tav tm="100000">
                                          <p:val>
                                            <p:strVal val="#ppt_w"/>
                                          </p:val>
                                        </p:tav>
                                      </p:tavLst>
                                    </p:anim>
                                    <p:anim calcmode="lin" valueType="num">
                                      <p:cBhvr>
                                        <p:cTn id="20" dur="500" fill="hold"/>
                                        <p:tgtEl>
                                          <p:spTgt spid="8"/>
                                        </p:tgtEl>
                                        <p:attrNameLst>
                                          <p:attrName>ppt_h</p:attrName>
                                        </p:attrNameLst>
                                      </p:cBhvr>
                                      <p:tavLst>
                                        <p:tav tm="0">
                                          <p:val>
                                            <p:fltVal val="0"/>
                                          </p:val>
                                        </p:tav>
                                        <p:tav tm="100000">
                                          <p:val>
                                            <p:strVal val="#ppt_h"/>
                                          </p:val>
                                        </p:tav>
                                      </p:tavLst>
                                    </p:anim>
                                    <p:animEffect transition="in" filter="fade">
                                      <p:cBhvr>
                                        <p:cTn id="21" dur="500"/>
                                        <p:tgtEl>
                                          <p:spTgt spid="8"/>
                                        </p:tgtEl>
                                      </p:cBhvr>
                                    </p:animEffect>
                                  </p:childTnLst>
                                </p:cTn>
                              </p:par>
                              <p:par>
                                <p:cTn id="22" presetID="53" presetClass="entr" presetSubtype="16"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p:cTn id="24" dur="500" fill="hold"/>
                                        <p:tgtEl>
                                          <p:spTgt spid="9"/>
                                        </p:tgtEl>
                                        <p:attrNameLst>
                                          <p:attrName>ppt_w</p:attrName>
                                        </p:attrNameLst>
                                      </p:cBhvr>
                                      <p:tavLst>
                                        <p:tav tm="0">
                                          <p:val>
                                            <p:fltVal val="0"/>
                                          </p:val>
                                        </p:tav>
                                        <p:tav tm="100000">
                                          <p:val>
                                            <p:strVal val="#ppt_w"/>
                                          </p:val>
                                        </p:tav>
                                      </p:tavLst>
                                    </p:anim>
                                    <p:anim calcmode="lin" valueType="num">
                                      <p:cBhvr>
                                        <p:cTn id="25" dur="500" fill="hold"/>
                                        <p:tgtEl>
                                          <p:spTgt spid="9"/>
                                        </p:tgtEl>
                                        <p:attrNameLst>
                                          <p:attrName>ppt_h</p:attrName>
                                        </p:attrNameLst>
                                      </p:cBhvr>
                                      <p:tavLst>
                                        <p:tav tm="0">
                                          <p:val>
                                            <p:fltVal val="0"/>
                                          </p:val>
                                        </p:tav>
                                        <p:tav tm="100000">
                                          <p:val>
                                            <p:strVal val="#ppt_h"/>
                                          </p:val>
                                        </p:tav>
                                      </p:tavLst>
                                    </p:anim>
                                    <p:animEffect transition="in" filter="fade">
                                      <p:cBhvr>
                                        <p:cTn id="26" dur="500"/>
                                        <p:tgtEl>
                                          <p:spTgt spid="9"/>
                                        </p:tgtEl>
                                      </p:cBhvr>
                                    </p:animEffect>
                                  </p:childTnLst>
                                </p:cTn>
                              </p:par>
                              <p:par>
                                <p:cTn id="27" presetID="53" presetClass="entr" presetSubtype="16"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par>
                                <p:cTn id="32" presetID="53" presetClass="entr" presetSubtype="16" fill="hold" nodeType="withEffect">
                                  <p:stCondLst>
                                    <p:cond delay="0"/>
                                  </p:stCondLst>
                                  <p:childTnLst>
                                    <p:set>
                                      <p:cBhvr>
                                        <p:cTn id="33" dur="1" fill="hold">
                                          <p:stCondLst>
                                            <p:cond delay="0"/>
                                          </p:stCondLst>
                                        </p:cTn>
                                        <p:tgtEl>
                                          <p:spTgt spid="11"/>
                                        </p:tgtEl>
                                        <p:attrNameLst>
                                          <p:attrName>style.visibility</p:attrName>
                                        </p:attrNameLst>
                                      </p:cBhvr>
                                      <p:to>
                                        <p:strVal val="visible"/>
                                      </p:to>
                                    </p:set>
                                    <p:anim calcmode="lin" valueType="num">
                                      <p:cBhvr>
                                        <p:cTn id="34" dur="500" fill="hold"/>
                                        <p:tgtEl>
                                          <p:spTgt spid="11"/>
                                        </p:tgtEl>
                                        <p:attrNameLst>
                                          <p:attrName>ppt_w</p:attrName>
                                        </p:attrNameLst>
                                      </p:cBhvr>
                                      <p:tavLst>
                                        <p:tav tm="0">
                                          <p:val>
                                            <p:fltVal val="0"/>
                                          </p:val>
                                        </p:tav>
                                        <p:tav tm="100000">
                                          <p:val>
                                            <p:strVal val="#ppt_w"/>
                                          </p:val>
                                        </p:tav>
                                      </p:tavLst>
                                    </p:anim>
                                    <p:anim calcmode="lin" valueType="num">
                                      <p:cBhvr>
                                        <p:cTn id="35" dur="500" fill="hold"/>
                                        <p:tgtEl>
                                          <p:spTgt spid="11"/>
                                        </p:tgtEl>
                                        <p:attrNameLst>
                                          <p:attrName>ppt_h</p:attrName>
                                        </p:attrNameLst>
                                      </p:cBhvr>
                                      <p:tavLst>
                                        <p:tav tm="0">
                                          <p:val>
                                            <p:fltVal val="0"/>
                                          </p:val>
                                        </p:tav>
                                        <p:tav tm="100000">
                                          <p:val>
                                            <p:strVal val="#ppt_h"/>
                                          </p:val>
                                        </p:tav>
                                      </p:tavLst>
                                    </p:anim>
                                    <p:animEffect transition="in" filter="fade">
                                      <p:cBhvr>
                                        <p:cTn id="36" dur="500"/>
                                        <p:tgtEl>
                                          <p:spTgt spid="11"/>
                                        </p:tgtEl>
                                      </p:cBhvr>
                                    </p:animEffect>
                                  </p:childTnLst>
                                </p:cTn>
                              </p:par>
                              <p:par>
                                <p:cTn id="37" presetID="53" presetClass="entr" presetSubtype="16" fill="hold" nodeType="with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p:cTn id="39" dur="500" fill="hold"/>
                                        <p:tgtEl>
                                          <p:spTgt spid="12"/>
                                        </p:tgtEl>
                                        <p:attrNameLst>
                                          <p:attrName>ppt_w</p:attrName>
                                        </p:attrNameLst>
                                      </p:cBhvr>
                                      <p:tavLst>
                                        <p:tav tm="0">
                                          <p:val>
                                            <p:fltVal val="0"/>
                                          </p:val>
                                        </p:tav>
                                        <p:tav tm="100000">
                                          <p:val>
                                            <p:strVal val="#ppt_w"/>
                                          </p:val>
                                        </p:tav>
                                      </p:tavLst>
                                    </p:anim>
                                    <p:anim calcmode="lin" valueType="num">
                                      <p:cBhvr>
                                        <p:cTn id="40" dur="500" fill="hold"/>
                                        <p:tgtEl>
                                          <p:spTgt spid="12"/>
                                        </p:tgtEl>
                                        <p:attrNameLst>
                                          <p:attrName>ppt_h</p:attrName>
                                        </p:attrNameLst>
                                      </p:cBhvr>
                                      <p:tavLst>
                                        <p:tav tm="0">
                                          <p:val>
                                            <p:fltVal val="0"/>
                                          </p:val>
                                        </p:tav>
                                        <p:tav tm="100000">
                                          <p:val>
                                            <p:strVal val="#ppt_h"/>
                                          </p:val>
                                        </p:tav>
                                      </p:tavLst>
                                    </p:anim>
                                    <p:animEffect transition="in" filter="fade">
                                      <p:cBhvr>
                                        <p:cTn id="41" dur="500"/>
                                        <p:tgtEl>
                                          <p:spTgt spid="12"/>
                                        </p:tgtEl>
                                      </p:cBhvr>
                                    </p:animEffect>
                                  </p:childTnLst>
                                </p:cTn>
                              </p:par>
                              <p:par>
                                <p:cTn id="42" presetID="53" presetClass="entr" presetSubtype="16" fill="hold" nodeType="withEffect">
                                  <p:stCondLst>
                                    <p:cond delay="0"/>
                                  </p:stCondLst>
                                  <p:childTnLst>
                                    <p:set>
                                      <p:cBhvr>
                                        <p:cTn id="43" dur="1" fill="hold">
                                          <p:stCondLst>
                                            <p:cond delay="0"/>
                                          </p:stCondLst>
                                        </p:cTn>
                                        <p:tgtEl>
                                          <p:spTgt spid="13"/>
                                        </p:tgtEl>
                                        <p:attrNameLst>
                                          <p:attrName>style.visibility</p:attrName>
                                        </p:attrNameLst>
                                      </p:cBhvr>
                                      <p:to>
                                        <p:strVal val="visible"/>
                                      </p:to>
                                    </p:set>
                                    <p:anim calcmode="lin" valueType="num">
                                      <p:cBhvr>
                                        <p:cTn id="44" dur="500" fill="hold"/>
                                        <p:tgtEl>
                                          <p:spTgt spid="13"/>
                                        </p:tgtEl>
                                        <p:attrNameLst>
                                          <p:attrName>ppt_w</p:attrName>
                                        </p:attrNameLst>
                                      </p:cBhvr>
                                      <p:tavLst>
                                        <p:tav tm="0">
                                          <p:val>
                                            <p:fltVal val="0"/>
                                          </p:val>
                                        </p:tav>
                                        <p:tav tm="100000">
                                          <p:val>
                                            <p:strVal val="#ppt_w"/>
                                          </p:val>
                                        </p:tav>
                                      </p:tavLst>
                                    </p:anim>
                                    <p:anim calcmode="lin" valueType="num">
                                      <p:cBhvr>
                                        <p:cTn id="45" dur="500" fill="hold"/>
                                        <p:tgtEl>
                                          <p:spTgt spid="13"/>
                                        </p:tgtEl>
                                        <p:attrNameLst>
                                          <p:attrName>ppt_h</p:attrName>
                                        </p:attrNameLst>
                                      </p:cBhvr>
                                      <p:tavLst>
                                        <p:tav tm="0">
                                          <p:val>
                                            <p:fltVal val="0"/>
                                          </p:val>
                                        </p:tav>
                                        <p:tav tm="100000">
                                          <p:val>
                                            <p:strVal val="#ppt_h"/>
                                          </p:val>
                                        </p:tav>
                                      </p:tavLst>
                                    </p:anim>
                                    <p:animEffect transition="in" filter="fade">
                                      <p:cBhvr>
                                        <p:cTn id="46" dur="500"/>
                                        <p:tgtEl>
                                          <p:spTgt spid="13"/>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14"/>
                                        </p:tgtEl>
                                        <p:attrNameLst>
                                          <p:attrName>style.visibility</p:attrName>
                                        </p:attrNameLst>
                                      </p:cBhvr>
                                      <p:to>
                                        <p:strVal val="visible"/>
                                      </p:to>
                                    </p:set>
                                    <p:anim calcmode="lin" valueType="num">
                                      <p:cBhvr>
                                        <p:cTn id="49" dur="500" fill="hold"/>
                                        <p:tgtEl>
                                          <p:spTgt spid="14"/>
                                        </p:tgtEl>
                                        <p:attrNameLst>
                                          <p:attrName>ppt_w</p:attrName>
                                        </p:attrNameLst>
                                      </p:cBhvr>
                                      <p:tavLst>
                                        <p:tav tm="0">
                                          <p:val>
                                            <p:fltVal val="0"/>
                                          </p:val>
                                        </p:tav>
                                        <p:tav tm="100000">
                                          <p:val>
                                            <p:strVal val="#ppt_w"/>
                                          </p:val>
                                        </p:tav>
                                      </p:tavLst>
                                    </p:anim>
                                    <p:anim calcmode="lin" valueType="num">
                                      <p:cBhvr>
                                        <p:cTn id="50" dur="500" fill="hold"/>
                                        <p:tgtEl>
                                          <p:spTgt spid="14"/>
                                        </p:tgtEl>
                                        <p:attrNameLst>
                                          <p:attrName>ppt_h</p:attrName>
                                        </p:attrNameLst>
                                      </p:cBhvr>
                                      <p:tavLst>
                                        <p:tav tm="0">
                                          <p:val>
                                            <p:fltVal val="0"/>
                                          </p:val>
                                        </p:tav>
                                        <p:tav tm="100000">
                                          <p:val>
                                            <p:strVal val="#ppt_h"/>
                                          </p:val>
                                        </p:tav>
                                      </p:tavLst>
                                    </p:anim>
                                    <p:animEffect transition="in" filter="fade">
                                      <p:cBhvr>
                                        <p:cTn id="51" dur="500"/>
                                        <p:tgtEl>
                                          <p:spTgt spid="14"/>
                                        </p:tgtEl>
                                      </p:cBhvr>
                                    </p:animEffect>
                                  </p:childTnLst>
                                </p:cTn>
                              </p:par>
                              <p:par>
                                <p:cTn id="52" presetID="53" presetClass="entr" presetSubtype="16" fill="hold" nodeType="withEffect">
                                  <p:stCondLst>
                                    <p:cond delay="0"/>
                                  </p:stCondLst>
                                  <p:childTnLst>
                                    <p:set>
                                      <p:cBhvr>
                                        <p:cTn id="53" dur="1" fill="hold">
                                          <p:stCondLst>
                                            <p:cond delay="0"/>
                                          </p:stCondLst>
                                        </p:cTn>
                                        <p:tgtEl>
                                          <p:spTgt spid="15"/>
                                        </p:tgtEl>
                                        <p:attrNameLst>
                                          <p:attrName>style.visibility</p:attrName>
                                        </p:attrNameLst>
                                      </p:cBhvr>
                                      <p:to>
                                        <p:strVal val="visible"/>
                                      </p:to>
                                    </p:set>
                                    <p:anim calcmode="lin" valueType="num">
                                      <p:cBhvr>
                                        <p:cTn id="54" dur="500" fill="hold"/>
                                        <p:tgtEl>
                                          <p:spTgt spid="15"/>
                                        </p:tgtEl>
                                        <p:attrNameLst>
                                          <p:attrName>ppt_w</p:attrName>
                                        </p:attrNameLst>
                                      </p:cBhvr>
                                      <p:tavLst>
                                        <p:tav tm="0">
                                          <p:val>
                                            <p:fltVal val="0"/>
                                          </p:val>
                                        </p:tav>
                                        <p:tav tm="100000">
                                          <p:val>
                                            <p:strVal val="#ppt_w"/>
                                          </p:val>
                                        </p:tav>
                                      </p:tavLst>
                                    </p:anim>
                                    <p:anim calcmode="lin" valueType="num">
                                      <p:cBhvr>
                                        <p:cTn id="55" dur="500" fill="hold"/>
                                        <p:tgtEl>
                                          <p:spTgt spid="15"/>
                                        </p:tgtEl>
                                        <p:attrNameLst>
                                          <p:attrName>ppt_h</p:attrName>
                                        </p:attrNameLst>
                                      </p:cBhvr>
                                      <p:tavLst>
                                        <p:tav tm="0">
                                          <p:val>
                                            <p:fltVal val="0"/>
                                          </p:val>
                                        </p:tav>
                                        <p:tav tm="100000">
                                          <p:val>
                                            <p:strVal val="#ppt_h"/>
                                          </p:val>
                                        </p:tav>
                                      </p:tavLst>
                                    </p:anim>
                                    <p:animEffect transition="in" filter="fade">
                                      <p:cBhvr>
                                        <p:cTn id="56" dur="500"/>
                                        <p:tgtEl>
                                          <p:spTgt spid="15"/>
                                        </p:tgtEl>
                                      </p:cBhvr>
                                    </p:animEffect>
                                  </p:childTnLst>
                                </p:cTn>
                              </p:par>
                              <p:par>
                                <p:cTn id="57" presetID="53" presetClass="entr" presetSubtype="16" fill="hold" grpId="0" nodeType="withEffect">
                                  <p:stCondLst>
                                    <p:cond delay="0"/>
                                  </p:stCondLst>
                                  <p:childTnLst>
                                    <p:set>
                                      <p:cBhvr>
                                        <p:cTn id="58" dur="1" fill="hold">
                                          <p:stCondLst>
                                            <p:cond delay="0"/>
                                          </p:stCondLst>
                                        </p:cTn>
                                        <p:tgtEl>
                                          <p:spTgt spid="16"/>
                                        </p:tgtEl>
                                        <p:attrNameLst>
                                          <p:attrName>style.visibility</p:attrName>
                                        </p:attrNameLst>
                                      </p:cBhvr>
                                      <p:to>
                                        <p:strVal val="visible"/>
                                      </p:to>
                                    </p:set>
                                    <p:anim calcmode="lin" valueType="num">
                                      <p:cBhvr>
                                        <p:cTn id="59" dur="500" fill="hold"/>
                                        <p:tgtEl>
                                          <p:spTgt spid="16"/>
                                        </p:tgtEl>
                                        <p:attrNameLst>
                                          <p:attrName>ppt_w</p:attrName>
                                        </p:attrNameLst>
                                      </p:cBhvr>
                                      <p:tavLst>
                                        <p:tav tm="0">
                                          <p:val>
                                            <p:fltVal val="0"/>
                                          </p:val>
                                        </p:tav>
                                        <p:tav tm="100000">
                                          <p:val>
                                            <p:strVal val="#ppt_w"/>
                                          </p:val>
                                        </p:tav>
                                      </p:tavLst>
                                    </p:anim>
                                    <p:anim calcmode="lin" valueType="num">
                                      <p:cBhvr>
                                        <p:cTn id="60" dur="500" fill="hold"/>
                                        <p:tgtEl>
                                          <p:spTgt spid="16"/>
                                        </p:tgtEl>
                                        <p:attrNameLst>
                                          <p:attrName>ppt_h</p:attrName>
                                        </p:attrNameLst>
                                      </p:cBhvr>
                                      <p:tavLst>
                                        <p:tav tm="0">
                                          <p:val>
                                            <p:fltVal val="0"/>
                                          </p:val>
                                        </p:tav>
                                        <p:tav tm="100000">
                                          <p:val>
                                            <p:strVal val="#ppt_h"/>
                                          </p:val>
                                        </p:tav>
                                      </p:tavLst>
                                    </p:anim>
                                    <p:animEffect transition="in" filter="fade">
                                      <p:cBhvr>
                                        <p:cTn id="61" dur="500"/>
                                        <p:tgtEl>
                                          <p:spTgt spid="16"/>
                                        </p:tgtEl>
                                      </p:cBhvr>
                                    </p:animEffect>
                                  </p:childTnLst>
                                </p:cTn>
                              </p:par>
                              <p:par>
                                <p:cTn id="62" presetID="53" presetClass="entr" presetSubtype="16" fill="hold" nodeType="withEffect">
                                  <p:stCondLst>
                                    <p:cond delay="0"/>
                                  </p:stCondLst>
                                  <p:childTnLst>
                                    <p:set>
                                      <p:cBhvr>
                                        <p:cTn id="63" dur="1" fill="hold">
                                          <p:stCondLst>
                                            <p:cond delay="0"/>
                                          </p:stCondLst>
                                        </p:cTn>
                                        <p:tgtEl>
                                          <p:spTgt spid="17"/>
                                        </p:tgtEl>
                                        <p:attrNameLst>
                                          <p:attrName>style.visibility</p:attrName>
                                        </p:attrNameLst>
                                      </p:cBhvr>
                                      <p:to>
                                        <p:strVal val="visible"/>
                                      </p:to>
                                    </p:set>
                                    <p:anim calcmode="lin" valueType="num">
                                      <p:cBhvr>
                                        <p:cTn id="64" dur="500" fill="hold"/>
                                        <p:tgtEl>
                                          <p:spTgt spid="17"/>
                                        </p:tgtEl>
                                        <p:attrNameLst>
                                          <p:attrName>ppt_w</p:attrName>
                                        </p:attrNameLst>
                                      </p:cBhvr>
                                      <p:tavLst>
                                        <p:tav tm="0">
                                          <p:val>
                                            <p:fltVal val="0"/>
                                          </p:val>
                                        </p:tav>
                                        <p:tav tm="100000">
                                          <p:val>
                                            <p:strVal val="#ppt_w"/>
                                          </p:val>
                                        </p:tav>
                                      </p:tavLst>
                                    </p:anim>
                                    <p:anim calcmode="lin" valueType="num">
                                      <p:cBhvr>
                                        <p:cTn id="65" dur="500" fill="hold"/>
                                        <p:tgtEl>
                                          <p:spTgt spid="17"/>
                                        </p:tgtEl>
                                        <p:attrNameLst>
                                          <p:attrName>ppt_h</p:attrName>
                                        </p:attrNameLst>
                                      </p:cBhvr>
                                      <p:tavLst>
                                        <p:tav tm="0">
                                          <p:val>
                                            <p:fltVal val="0"/>
                                          </p:val>
                                        </p:tav>
                                        <p:tav tm="100000">
                                          <p:val>
                                            <p:strVal val="#ppt_h"/>
                                          </p:val>
                                        </p:tav>
                                      </p:tavLst>
                                    </p:anim>
                                    <p:animEffect transition="in" filter="fade">
                                      <p:cBhvr>
                                        <p:cTn id="66" dur="500"/>
                                        <p:tgtEl>
                                          <p:spTgt spid="17"/>
                                        </p:tgtEl>
                                      </p:cBhvr>
                                    </p:animEffect>
                                  </p:childTnLst>
                                </p:cTn>
                              </p:par>
                              <p:par>
                                <p:cTn id="67" presetID="53" presetClass="entr" presetSubtype="16" fill="hold" grpId="0" nodeType="withEffect">
                                  <p:stCondLst>
                                    <p:cond delay="0"/>
                                  </p:stCondLst>
                                  <p:childTnLst>
                                    <p:set>
                                      <p:cBhvr>
                                        <p:cTn id="68" dur="1" fill="hold">
                                          <p:stCondLst>
                                            <p:cond delay="0"/>
                                          </p:stCondLst>
                                        </p:cTn>
                                        <p:tgtEl>
                                          <p:spTgt spid="18"/>
                                        </p:tgtEl>
                                        <p:attrNameLst>
                                          <p:attrName>style.visibility</p:attrName>
                                        </p:attrNameLst>
                                      </p:cBhvr>
                                      <p:to>
                                        <p:strVal val="visible"/>
                                      </p:to>
                                    </p:set>
                                    <p:anim calcmode="lin" valueType="num">
                                      <p:cBhvr>
                                        <p:cTn id="69" dur="500" fill="hold"/>
                                        <p:tgtEl>
                                          <p:spTgt spid="18"/>
                                        </p:tgtEl>
                                        <p:attrNameLst>
                                          <p:attrName>ppt_w</p:attrName>
                                        </p:attrNameLst>
                                      </p:cBhvr>
                                      <p:tavLst>
                                        <p:tav tm="0">
                                          <p:val>
                                            <p:fltVal val="0"/>
                                          </p:val>
                                        </p:tav>
                                        <p:tav tm="100000">
                                          <p:val>
                                            <p:strVal val="#ppt_w"/>
                                          </p:val>
                                        </p:tav>
                                      </p:tavLst>
                                    </p:anim>
                                    <p:anim calcmode="lin" valueType="num">
                                      <p:cBhvr>
                                        <p:cTn id="70" dur="500" fill="hold"/>
                                        <p:tgtEl>
                                          <p:spTgt spid="18"/>
                                        </p:tgtEl>
                                        <p:attrNameLst>
                                          <p:attrName>ppt_h</p:attrName>
                                        </p:attrNameLst>
                                      </p:cBhvr>
                                      <p:tavLst>
                                        <p:tav tm="0">
                                          <p:val>
                                            <p:fltVal val="0"/>
                                          </p:val>
                                        </p:tav>
                                        <p:tav tm="100000">
                                          <p:val>
                                            <p:strVal val="#ppt_h"/>
                                          </p:val>
                                        </p:tav>
                                      </p:tavLst>
                                    </p:anim>
                                    <p:animEffect transition="in" filter="fade">
                                      <p:cBhvr>
                                        <p:cTn id="71" dur="500"/>
                                        <p:tgtEl>
                                          <p:spTgt spid="18"/>
                                        </p:tgtEl>
                                      </p:cBhvr>
                                    </p:animEffect>
                                  </p:childTnLst>
                                </p:cTn>
                              </p:par>
                              <p:par>
                                <p:cTn id="72" presetID="53" presetClass="entr" presetSubtype="16" fill="hold" nodeType="withEffect">
                                  <p:stCondLst>
                                    <p:cond delay="0"/>
                                  </p:stCondLst>
                                  <p:childTnLst>
                                    <p:set>
                                      <p:cBhvr>
                                        <p:cTn id="73" dur="1" fill="hold">
                                          <p:stCondLst>
                                            <p:cond delay="0"/>
                                          </p:stCondLst>
                                        </p:cTn>
                                        <p:tgtEl>
                                          <p:spTgt spid="19"/>
                                        </p:tgtEl>
                                        <p:attrNameLst>
                                          <p:attrName>style.visibility</p:attrName>
                                        </p:attrNameLst>
                                      </p:cBhvr>
                                      <p:to>
                                        <p:strVal val="visible"/>
                                      </p:to>
                                    </p:set>
                                    <p:anim calcmode="lin" valueType="num">
                                      <p:cBhvr>
                                        <p:cTn id="74" dur="500" fill="hold"/>
                                        <p:tgtEl>
                                          <p:spTgt spid="19"/>
                                        </p:tgtEl>
                                        <p:attrNameLst>
                                          <p:attrName>ppt_w</p:attrName>
                                        </p:attrNameLst>
                                      </p:cBhvr>
                                      <p:tavLst>
                                        <p:tav tm="0">
                                          <p:val>
                                            <p:fltVal val="0"/>
                                          </p:val>
                                        </p:tav>
                                        <p:tav tm="100000">
                                          <p:val>
                                            <p:strVal val="#ppt_w"/>
                                          </p:val>
                                        </p:tav>
                                      </p:tavLst>
                                    </p:anim>
                                    <p:anim calcmode="lin" valueType="num">
                                      <p:cBhvr>
                                        <p:cTn id="75" dur="500" fill="hold"/>
                                        <p:tgtEl>
                                          <p:spTgt spid="19"/>
                                        </p:tgtEl>
                                        <p:attrNameLst>
                                          <p:attrName>ppt_h</p:attrName>
                                        </p:attrNameLst>
                                      </p:cBhvr>
                                      <p:tavLst>
                                        <p:tav tm="0">
                                          <p:val>
                                            <p:fltVal val="0"/>
                                          </p:val>
                                        </p:tav>
                                        <p:tav tm="100000">
                                          <p:val>
                                            <p:strVal val="#ppt_h"/>
                                          </p:val>
                                        </p:tav>
                                      </p:tavLst>
                                    </p:anim>
                                    <p:animEffect transition="in" filter="fade">
                                      <p:cBhvr>
                                        <p:cTn id="76" dur="500"/>
                                        <p:tgtEl>
                                          <p:spTgt spid="19"/>
                                        </p:tgtEl>
                                      </p:cBhvr>
                                    </p:animEffect>
                                  </p:childTnLst>
                                </p:cTn>
                              </p:par>
                              <p:par>
                                <p:cTn id="77" presetID="53" presetClass="entr" presetSubtype="16" fill="hold" grpId="0" nodeType="withEffect">
                                  <p:stCondLst>
                                    <p:cond delay="0"/>
                                  </p:stCondLst>
                                  <p:childTnLst>
                                    <p:set>
                                      <p:cBhvr>
                                        <p:cTn id="78" dur="1" fill="hold">
                                          <p:stCondLst>
                                            <p:cond delay="0"/>
                                          </p:stCondLst>
                                        </p:cTn>
                                        <p:tgtEl>
                                          <p:spTgt spid="20"/>
                                        </p:tgtEl>
                                        <p:attrNameLst>
                                          <p:attrName>style.visibility</p:attrName>
                                        </p:attrNameLst>
                                      </p:cBhvr>
                                      <p:to>
                                        <p:strVal val="visible"/>
                                      </p:to>
                                    </p:set>
                                    <p:anim calcmode="lin" valueType="num">
                                      <p:cBhvr>
                                        <p:cTn id="79" dur="500" fill="hold"/>
                                        <p:tgtEl>
                                          <p:spTgt spid="20"/>
                                        </p:tgtEl>
                                        <p:attrNameLst>
                                          <p:attrName>ppt_w</p:attrName>
                                        </p:attrNameLst>
                                      </p:cBhvr>
                                      <p:tavLst>
                                        <p:tav tm="0">
                                          <p:val>
                                            <p:fltVal val="0"/>
                                          </p:val>
                                        </p:tav>
                                        <p:tav tm="100000">
                                          <p:val>
                                            <p:strVal val="#ppt_w"/>
                                          </p:val>
                                        </p:tav>
                                      </p:tavLst>
                                    </p:anim>
                                    <p:anim calcmode="lin" valueType="num">
                                      <p:cBhvr>
                                        <p:cTn id="80" dur="500" fill="hold"/>
                                        <p:tgtEl>
                                          <p:spTgt spid="20"/>
                                        </p:tgtEl>
                                        <p:attrNameLst>
                                          <p:attrName>ppt_h</p:attrName>
                                        </p:attrNameLst>
                                      </p:cBhvr>
                                      <p:tavLst>
                                        <p:tav tm="0">
                                          <p:val>
                                            <p:fltVal val="0"/>
                                          </p:val>
                                        </p:tav>
                                        <p:tav tm="100000">
                                          <p:val>
                                            <p:strVal val="#ppt_h"/>
                                          </p:val>
                                        </p:tav>
                                      </p:tavLst>
                                    </p:anim>
                                    <p:animEffect transition="in" filter="fade">
                                      <p:cBhvr>
                                        <p:cTn id="81" dur="500"/>
                                        <p:tgtEl>
                                          <p:spTgt spid="20"/>
                                        </p:tgtEl>
                                      </p:cBhvr>
                                    </p:animEffect>
                                  </p:childTnLst>
                                </p:cTn>
                              </p:par>
                              <p:par>
                                <p:cTn id="82" presetID="53" presetClass="entr" presetSubtype="16" fill="hold" grpId="0" nodeType="withEffect">
                                  <p:stCondLst>
                                    <p:cond delay="0"/>
                                  </p:stCondLst>
                                  <p:childTnLst>
                                    <p:set>
                                      <p:cBhvr>
                                        <p:cTn id="83" dur="1" fill="hold">
                                          <p:stCondLst>
                                            <p:cond delay="0"/>
                                          </p:stCondLst>
                                        </p:cTn>
                                        <p:tgtEl>
                                          <p:spTgt spid="21"/>
                                        </p:tgtEl>
                                        <p:attrNameLst>
                                          <p:attrName>style.visibility</p:attrName>
                                        </p:attrNameLst>
                                      </p:cBhvr>
                                      <p:to>
                                        <p:strVal val="visible"/>
                                      </p:to>
                                    </p:set>
                                    <p:anim calcmode="lin" valueType="num">
                                      <p:cBhvr>
                                        <p:cTn id="84" dur="500" fill="hold"/>
                                        <p:tgtEl>
                                          <p:spTgt spid="21"/>
                                        </p:tgtEl>
                                        <p:attrNameLst>
                                          <p:attrName>ppt_w</p:attrName>
                                        </p:attrNameLst>
                                      </p:cBhvr>
                                      <p:tavLst>
                                        <p:tav tm="0">
                                          <p:val>
                                            <p:fltVal val="0"/>
                                          </p:val>
                                        </p:tav>
                                        <p:tav tm="100000">
                                          <p:val>
                                            <p:strVal val="#ppt_w"/>
                                          </p:val>
                                        </p:tav>
                                      </p:tavLst>
                                    </p:anim>
                                    <p:anim calcmode="lin" valueType="num">
                                      <p:cBhvr>
                                        <p:cTn id="85" dur="500" fill="hold"/>
                                        <p:tgtEl>
                                          <p:spTgt spid="21"/>
                                        </p:tgtEl>
                                        <p:attrNameLst>
                                          <p:attrName>ppt_h</p:attrName>
                                        </p:attrNameLst>
                                      </p:cBhvr>
                                      <p:tavLst>
                                        <p:tav tm="0">
                                          <p:val>
                                            <p:fltVal val="0"/>
                                          </p:val>
                                        </p:tav>
                                        <p:tav tm="100000">
                                          <p:val>
                                            <p:strVal val="#ppt_h"/>
                                          </p:val>
                                        </p:tav>
                                      </p:tavLst>
                                    </p:anim>
                                    <p:animEffect transition="in" filter="fade">
                                      <p:cBhvr>
                                        <p:cTn id="86" dur="500"/>
                                        <p:tgtEl>
                                          <p:spTgt spid="21"/>
                                        </p:tgtEl>
                                      </p:cBhvr>
                                    </p:animEffect>
                                  </p:childTnLst>
                                </p:cTn>
                              </p:par>
                              <p:par>
                                <p:cTn id="87" presetID="53" presetClass="entr" presetSubtype="16" fill="hold" nodeType="withEffect">
                                  <p:stCondLst>
                                    <p:cond delay="0"/>
                                  </p:stCondLst>
                                  <p:childTnLst>
                                    <p:set>
                                      <p:cBhvr>
                                        <p:cTn id="88" dur="1" fill="hold">
                                          <p:stCondLst>
                                            <p:cond delay="0"/>
                                          </p:stCondLst>
                                        </p:cTn>
                                        <p:tgtEl>
                                          <p:spTgt spid="22"/>
                                        </p:tgtEl>
                                        <p:attrNameLst>
                                          <p:attrName>style.visibility</p:attrName>
                                        </p:attrNameLst>
                                      </p:cBhvr>
                                      <p:to>
                                        <p:strVal val="visible"/>
                                      </p:to>
                                    </p:set>
                                    <p:anim calcmode="lin" valueType="num">
                                      <p:cBhvr>
                                        <p:cTn id="89" dur="500" fill="hold"/>
                                        <p:tgtEl>
                                          <p:spTgt spid="22"/>
                                        </p:tgtEl>
                                        <p:attrNameLst>
                                          <p:attrName>ppt_w</p:attrName>
                                        </p:attrNameLst>
                                      </p:cBhvr>
                                      <p:tavLst>
                                        <p:tav tm="0">
                                          <p:val>
                                            <p:fltVal val="0"/>
                                          </p:val>
                                        </p:tav>
                                        <p:tav tm="100000">
                                          <p:val>
                                            <p:strVal val="#ppt_w"/>
                                          </p:val>
                                        </p:tav>
                                      </p:tavLst>
                                    </p:anim>
                                    <p:anim calcmode="lin" valueType="num">
                                      <p:cBhvr>
                                        <p:cTn id="90" dur="500" fill="hold"/>
                                        <p:tgtEl>
                                          <p:spTgt spid="22"/>
                                        </p:tgtEl>
                                        <p:attrNameLst>
                                          <p:attrName>ppt_h</p:attrName>
                                        </p:attrNameLst>
                                      </p:cBhvr>
                                      <p:tavLst>
                                        <p:tav tm="0">
                                          <p:val>
                                            <p:fltVal val="0"/>
                                          </p:val>
                                        </p:tav>
                                        <p:tav tm="100000">
                                          <p:val>
                                            <p:strVal val="#ppt_h"/>
                                          </p:val>
                                        </p:tav>
                                      </p:tavLst>
                                    </p:anim>
                                    <p:animEffect transition="in" filter="fade">
                                      <p:cBhvr>
                                        <p:cTn id="91" dur="500"/>
                                        <p:tgtEl>
                                          <p:spTgt spid="22"/>
                                        </p:tgtEl>
                                      </p:cBhvr>
                                    </p:animEffect>
                                  </p:childTnLst>
                                </p:cTn>
                              </p:par>
                              <p:par>
                                <p:cTn id="92" presetID="53" presetClass="entr" presetSubtype="16" fill="hold" nodeType="withEffect">
                                  <p:stCondLst>
                                    <p:cond delay="0"/>
                                  </p:stCondLst>
                                  <p:childTnLst>
                                    <p:set>
                                      <p:cBhvr>
                                        <p:cTn id="93" dur="1" fill="hold">
                                          <p:stCondLst>
                                            <p:cond delay="0"/>
                                          </p:stCondLst>
                                        </p:cTn>
                                        <p:tgtEl>
                                          <p:spTgt spid="23"/>
                                        </p:tgtEl>
                                        <p:attrNameLst>
                                          <p:attrName>style.visibility</p:attrName>
                                        </p:attrNameLst>
                                      </p:cBhvr>
                                      <p:to>
                                        <p:strVal val="visible"/>
                                      </p:to>
                                    </p:set>
                                    <p:anim calcmode="lin" valueType="num">
                                      <p:cBhvr>
                                        <p:cTn id="94" dur="500" fill="hold"/>
                                        <p:tgtEl>
                                          <p:spTgt spid="23"/>
                                        </p:tgtEl>
                                        <p:attrNameLst>
                                          <p:attrName>ppt_w</p:attrName>
                                        </p:attrNameLst>
                                      </p:cBhvr>
                                      <p:tavLst>
                                        <p:tav tm="0">
                                          <p:val>
                                            <p:fltVal val="0"/>
                                          </p:val>
                                        </p:tav>
                                        <p:tav tm="100000">
                                          <p:val>
                                            <p:strVal val="#ppt_w"/>
                                          </p:val>
                                        </p:tav>
                                      </p:tavLst>
                                    </p:anim>
                                    <p:anim calcmode="lin" valueType="num">
                                      <p:cBhvr>
                                        <p:cTn id="95" dur="500" fill="hold"/>
                                        <p:tgtEl>
                                          <p:spTgt spid="23"/>
                                        </p:tgtEl>
                                        <p:attrNameLst>
                                          <p:attrName>ppt_h</p:attrName>
                                        </p:attrNameLst>
                                      </p:cBhvr>
                                      <p:tavLst>
                                        <p:tav tm="0">
                                          <p:val>
                                            <p:fltVal val="0"/>
                                          </p:val>
                                        </p:tav>
                                        <p:tav tm="100000">
                                          <p:val>
                                            <p:strVal val="#ppt_h"/>
                                          </p:val>
                                        </p:tav>
                                      </p:tavLst>
                                    </p:anim>
                                    <p:animEffect transition="in" filter="fade">
                                      <p:cBhvr>
                                        <p:cTn id="96" dur="500"/>
                                        <p:tgtEl>
                                          <p:spTgt spid="23"/>
                                        </p:tgtEl>
                                      </p:cBhvr>
                                    </p:animEffect>
                                  </p:childTnLst>
                                </p:cTn>
                              </p:par>
                              <p:par>
                                <p:cTn id="97" presetID="53" presetClass="entr" presetSubtype="16" fill="hold" grpId="0" nodeType="withEffect">
                                  <p:stCondLst>
                                    <p:cond delay="0"/>
                                  </p:stCondLst>
                                  <p:childTnLst>
                                    <p:set>
                                      <p:cBhvr>
                                        <p:cTn id="98" dur="1" fill="hold">
                                          <p:stCondLst>
                                            <p:cond delay="0"/>
                                          </p:stCondLst>
                                        </p:cTn>
                                        <p:tgtEl>
                                          <p:spTgt spid="24"/>
                                        </p:tgtEl>
                                        <p:attrNameLst>
                                          <p:attrName>style.visibility</p:attrName>
                                        </p:attrNameLst>
                                      </p:cBhvr>
                                      <p:to>
                                        <p:strVal val="visible"/>
                                      </p:to>
                                    </p:set>
                                    <p:anim calcmode="lin" valueType="num">
                                      <p:cBhvr>
                                        <p:cTn id="99" dur="500" fill="hold"/>
                                        <p:tgtEl>
                                          <p:spTgt spid="24"/>
                                        </p:tgtEl>
                                        <p:attrNameLst>
                                          <p:attrName>ppt_w</p:attrName>
                                        </p:attrNameLst>
                                      </p:cBhvr>
                                      <p:tavLst>
                                        <p:tav tm="0">
                                          <p:val>
                                            <p:fltVal val="0"/>
                                          </p:val>
                                        </p:tav>
                                        <p:tav tm="100000">
                                          <p:val>
                                            <p:strVal val="#ppt_w"/>
                                          </p:val>
                                        </p:tav>
                                      </p:tavLst>
                                    </p:anim>
                                    <p:anim calcmode="lin" valueType="num">
                                      <p:cBhvr>
                                        <p:cTn id="100" dur="500" fill="hold"/>
                                        <p:tgtEl>
                                          <p:spTgt spid="24"/>
                                        </p:tgtEl>
                                        <p:attrNameLst>
                                          <p:attrName>ppt_h</p:attrName>
                                        </p:attrNameLst>
                                      </p:cBhvr>
                                      <p:tavLst>
                                        <p:tav tm="0">
                                          <p:val>
                                            <p:fltVal val="0"/>
                                          </p:val>
                                        </p:tav>
                                        <p:tav tm="100000">
                                          <p:val>
                                            <p:strVal val="#ppt_h"/>
                                          </p:val>
                                        </p:tav>
                                      </p:tavLst>
                                    </p:anim>
                                    <p:animEffect transition="in" filter="fade">
                                      <p:cBhvr>
                                        <p:cTn id="101" dur="500"/>
                                        <p:tgtEl>
                                          <p:spTgt spid="24"/>
                                        </p:tgtEl>
                                      </p:cBhvr>
                                    </p:animEffect>
                                  </p:childTnLst>
                                </p:cTn>
                              </p:par>
                              <p:par>
                                <p:cTn id="102" presetID="53" presetClass="entr" presetSubtype="16" fill="hold" grpId="0" nodeType="withEffect">
                                  <p:stCondLst>
                                    <p:cond delay="0"/>
                                  </p:stCondLst>
                                  <p:childTnLst>
                                    <p:set>
                                      <p:cBhvr>
                                        <p:cTn id="103" dur="1" fill="hold">
                                          <p:stCondLst>
                                            <p:cond delay="0"/>
                                          </p:stCondLst>
                                        </p:cTn>
                                        <p:tgtEl>
                                          <p:spTgt spid="25"/>
                                        </p:tgtEl>
                                        <p:attrNameLst>
                                          <p:attrName>style.visibility</p:attrName>
                                        </p:attrNameLst>
                                      </p:cBhvr>
                                      <p:to>
                                        <p:strVal val="visible"/>
                                      </p:to>
                                    </p:set>
                                    <p:anim calcmode="lin" valueType="num">
                                      <p:cBhvr>
                                        <p:cTn id="104" dur="500" fill="hold"/>
                                        <p:tgtEl>
                                          <p:spTgt spid="25"/>
                                        </p:tgtEl>
                                        <p:attrNameLst>
                                          <p:attrName>ppt_w</p:attrName>
                                        </p:attrNameLst>
                                      </p:cBhvr>
                                      <p:tavLst>
                                        <p:tav tm="0">
                                          <p:val>
                                            <p:fltVal val="0"/>
                                          </p:val>
                                        </p:tav>
                                        <p:tav tm="100000">
                                          <p:val>
                                            <p:strVal val="#ppt_w"/>
                                          </p:val>
                                        </p:tav>
                                      </p:tavLst>
                                    </p:anim>
                                    <p:anim calcmode="lin" valueType="num">
                                      <p:cBhvr>
                                        <p:cTn id="105" dur="500" fill="hold"/>
                                        <p:tgtEl>
                                          <p:spTgt spid="25"/>
                                        </p:tgtEl>
                                        <p:attrNameLst>
                                          <p:attrName>ppt_h</p:attrName>
                                        </p:attrNameLst>
                                      </p:cBhvr>
                                      <p:tavLst>
                                        <p:tav tm="0">
                                          <p:val>
                                            <p:fltVal val="0"/>
                                          </p:val>
                                        </p:tav>
                                        <p:tav tm="100000">
                                          <p:val>
                                            <p:strVal val="#ppt_h"/>
                                          </p:val>
                                        </p:tav>
                                      </p:tavLst>
                                    </p:anim>
                                    <p:animEffect transition="in" filter="fade">
                                      <p:cBhvr>
                                        <p:cTn id="106" dur="500"/>
                                        <p:tgtEl>
                                          <p:spTgt spid="25"/>
                                        </p:tgtEl>
                                      </p:cBhvr>
                                    </p:animEffect>
                                  </p:childTnLst>
                                </p:cTn>
                              </p:par>
                              <p:par>
                                <p:cTn id="107" presetID="53" presetClass="entr" presetSubtype="16" fill="hold" nodeType="withEffect">
                                  <p:stCondLst>
                                    <p:cond delay="0"/>
                                  </p:stCondLst>
                                  <p:childTnLst>
                                    <p:set>
                                      <p:cBhvr>
                                        <p:cTn id="108" dur="1" fill="hold">
                                          <p:stCondLst>
                                            <p:cond delay="0"/>
                                          </p:stCondLst>
                                        </p:cTn>
                                        <p:tgtEl>
                                          <p:spTgt spid="26"/>
                                        </p:tgtEl>
                                        <p:attrNameLst>
                                          <p:attrName>style.visibility</p:attrName>
                                        </p:attrNameLst>
                                      </p:cBhvr>
                                      <p:to>
                                        <p:strVal val="visible"/>
                                      </p:to>
                                    </p:set>
                                    <p:anim calcmode="lin" valueType="num">
                                      <p:cBhvr>
                                        <p:cTn id="109" dur="500" fill="hold"/>
                                        <p:tgtEl>
                                          <p:spTgt spid="26"/>
                                        </p:tgtEl>
                                        <p:attrNameLst>
                                          <p:attrName>ppt_w</p:attrName>
                                        </p:attrNameLst>
                                      </p:cBhvr>
                                      <p:tavLst>
                                        <p:tav tm="0">
                                          <p:val>
                                            <p:fltVal val="0"/>
                                          </p:val>
                                        </p:tav>
                                        <p:tav tm="100000">
                                          <p:val>
                                            <p:strVal val="#ppt_w"/>
                                          </p:val>
                                        </p:tav>
                                      </p:tavLst>
                                    </p:anim>
                                    <p:anim calcmode="lin" valueType="num">
                                      <p:cBhvr>
                                        <p:cTn id="110" dur="500" fill="hold"/>
                                        <p:tgtEl>
                                          <p:spTgt spid="26"/>
                                        </p:tgtEl>
                                        <p:attrNameLst>
                                          <p:attrName>ppt_h</p:attrName>
                                        </p:attrNameLst>
                                      </p:cBhvr>
                                      <p:tavLst>
                                        <p:tav tm="0">
                                          <p:val>
                                            <p:fltVal val="0"/>
                                          </p:val>
                                        </p:tav>
                                        <p:tav tm="100000">
                                          <p:val>
                                            <p:strVal val="#ppt_h"/>
                                          </p:val>
                                        </p:tav>
                                      </p:tavLst>
                                    </p:anim>
                                    <p:animEffect transition="in" filter="fade">
                                      <p:cBhvr>
                                        <p:cTn id="111" dur="500"/>
                                        <p:tgtEl>
                                          <p:spTgt spid="26"/>
                                        </p:tgtEl>
                                      </p:cBhvr>
                                    </p:animEffect>
                                  </p:childTnLst>
                                </p:cTn>
                              </p:par>
                              <p:par>
                                <p:cTn id="112" presetID="53" presetClass="entr" presetSubtype="16" fill="hold" nodeType="withEffect">
                                  <p:stCondLst>
                                    <p:cond delay="0"/>
                                  </p:stCondLst>
                                  <p:childTnLst>
                                    <p:set>
                                      <p:cBhvr>
                                        <p:cTn id="113" dur="1" fill="hold">
                                          <p:stCondLst>
                                            <p:cond delay="0"/>
                                          </p:stCondLst>
                                        </p:cTn>
                                        <p:tgtEl>
                                          <p:spTgt spid="27"/>
                                        </p:tgtEl>
                                        <p:attrNameLst>
                                          <p:attrName>style.visibility</p:attrName>
                                        </p:attrNameLst>
                                      </p:cBhvr>
                                      <p:to>
                                        <p:strVal val="visible"/>
                                      </p:to>
                                    </p:set>
                                    <p:anim calcmode="lin" valueType="num">
                                      <p:cBhvr>
                                        <p:cTn id="114" dur="500" fill="hold"/>
                                        <p:tgtEl>
                                          <p:spTgt spid="27"/>
                                        </p:tgtEl>
                                        <p:attrNameLst>
                                          <p:attrName>ppt_w</p:attrName>
                                        </p:attrNameLst>
                                      </p:cBhvr>
                                      <p:tavLst>
                                        <p:tav tm="0">
                                          <p:val>
                                            <p:fltVal val="0"/>
                                          </p:val>
                                        </p:tav>
                                        <p:tav tm="100000">
                                          <p:val>
                                            <p:strVal val="#ppt_w"/>
                                          </p:val>
                                        </p:tav>
                                      </p:tavLst>
                                    </p:anim>
                                    <p:anim calcmode="lin" valueType="num">
                                      <p:cBhvr>
                                        <p:cTn id="115" dur="500" fill="hold"/>
                                        <p:tgtEl>
                                          <p:spTgt spid="27"/>
                                        </p:tgtEl>
                                        <p:attrNameLst>
                                          <p:attrName>ppt_h</p:attrName>
                                        </p:attrNameLst>
                                      </p:cBhvr>
                                      <p:tavLst>
                                        <p:tav tm="0">
                                          <p:val>
                                            <p:fltVal val="0"/>
                                          </p:val>
                                        </p:tav>
                                        <p:tav tm="100000">
                                          <p:val>
                                            <p:strVal val="#ppt_h"/>
                                          </p:val>
                                        </p:tav>
                                      </p:tavLst>
                                    </p:anim>
                                    <p:animEffect transition="in" filter="fade">
                                      <p:cBhvr>
                                        <p:cTn id="116" dur="500"/>
                                        <p:tgtEl>
                                          <p:spTgt spid="27"/>
                                        </p:tgtEl>
                                      </p:cBhvr>
                                    </p:animEffect>
                                  </p:childTnLst>
                                </p:cTn>
                              </p:par>
                              <p:par>
                                <p:cTn id="117" presetID="53" presetClass="entr" presetSubtype="16" fill="hold" grpId="0" nodeType="withEffect">
                                  <p:stCondLst>
                                    <p:cond delay="0"/>
                                  </p:stCondLst>
                                  <p:childTnLst>
                                    <p:set>
                                      <p:cBhvr>
                                        <p:cTn id="118" dur="1" fill="hold">
                                          <p:stCondLst>
                                            <p:cond delay="0"/>
                                          </p:stCondLst>
                                        </p:cTn>
                                        <p:tgtEl>
                                          <p:spTgt spid="28"/>
                                        </p:tgtEl>
                                        <p:attrNameLst>
                                          <p:attrName>style.visibility</p:attrName>
                                        </p:attrNameLst>
                                      </p:cBhvr>
                                      <p:to>
                                        <p:strVal val="visible"/>
                                      </p:to>
                                    </p:set>
                                    <p:anim calcmode="lin" valueType="num">
                                      <p:cBhvr>
                                        <p:cTn id="119" dur="500" fill="hold"/>
                                        <p:tgtEl>
                                          <p:spTgt spid="28"/>
                                        </p:tgtEl>
                                        <p:attrNameLst>
                                          <p:attrName>ppt_w</p:attrName>
                                        </p:attrNameLst>
                                      </p:cBhvr>
                                      <p:tavLst>
                                        <p:tav tm="0">
                                          <p:val>
                                            <p:fltVal val="0"/>
                                          </p:val>
                                        </p:tav>
                                        <p:tav tm="100000">
                                          <p:val>
                                            <p:strVal val="#ppt_w"/>
                                          </p:val>
                                        </p:tav>
                                      </p:tavLst>
                                    </p:anim>
                                    <p:anim calcmode="lin" valueType="num">
                                      <p:cBhvr>
                                        <p:cTn id="120" dur="500" fill="hold"/>
                                        <p:tgtEl>
                                          <p:spTgt spid="28"/>
                                        </p:tgtEl>
                                        <p:attrNameLst>
                                          <p:attrName>ppt_h</p:attrName>
                                        </p:attrNameLst>
                                      </p:cBhvr>
                                      <p:tavLst>
                                        <p:tav tm="0">
                                          <p:val>
                                            <p:fltVal val="0"/>
                                          </p:val>
                                        </p:tav>
                                        <p:tav tm="100000">
                                          <p:val>
                                            <p:strVal val="#ppt_h"/>
                                          </p:val>
                                        </p:tav>
                                      </p:tavLst>
                                    </p:anim>
                                    <p:animEffect transition="in" filter="fade">
                                      <p:cBhvr>
                                        <p:cTn id="121" dur="500"/>
                                        <p:tgtEl>
                                          <p:spTgt spid="28"/>
                                        </p:tgtEl>
                                      </p:cBhvr>
                                    </p:animEffect>
                                  </p:childTnLst>
                                </p:cTn>
                              </p:par>
                              <p:par>
                                <p:cTn id="122" presetID="53" presetClass="entr" presetSubtype="16" fill="hold" grpId="0" nodeType="withEffect">
                                  <p:stCondLst>
                                    <p:cond delay="0"/>
                                  </p:stCondLst>
                                  <p:childTnLst>
                                    <p:set>
                                      <p:cBhvr>
                                        <p:cTn id="123" dur="1" fill="hold">
                                          <p:stCondLst>
                                            <p:cond delay="0"/>
                                          </p:stCondLst>
                                        </p:cTn>
                                        <p:tgtEl>
                                          <p:spTgt spid="29"/>
                                        </p:tgtEl>
                                        <p:attrNameLst>
                                          <p:attrName>style.visibility</p:attrName>
                                        </p:attrNameLst>
                                      </p:cBhvr>
                                      <p:to>
                                        <p:strVal val="visible"/>
                                      </p:to>
                                    </p:set>
                                    <p:anim calcmode="lin" valueType="num">
                                      <p:cBhvr>
                                        <p:cTn id="124" dur="500" fill="hold"/>
                                        <p:tgtEl>
                                          <p:spTgt spid="29"/>
                                        </p:tgtEl>
                                        <p:attrNameLst>
                                          <p:attrName>ppt_w</p:attrName>
                                        </p:attrNameLst>
                                      </p:cBhvr>
                                      <p:tavLst>
                                        <p:tav tm="0">
                                          <p:val>
                                            <p:fltVal val="0"/>
                                          </p:val>
                                        </p:tav>
                                        <p:tav tm="100000">
                                          <p:val>
                                            <p:strVal val="#ppt_w"/>
                                          </p:val>
                                        </p:tav>
                                      </p:tavLst>
                                    </p:anim>
                                    <p:anim calcmode="lin" valueType="num">
                                      <p:cBhvr>
                                        <p:cTn id="125" dur="500" fill="hold"/>
                                        <p:tgtEl>
                                          <p:spTgt spid="29"/>
                                        </p:tgtEl>
                                        <p:attrNameLst>
                                          <p:attrName>ppt_h</p:attrName>
                                        </p:attrNameLst>
                                      </p:cBhvr>
                                      <p:tavLst>
                                        <p:tav tm="0">
                                          <p:val>
                                            <p:fltVal val="0"/>
                                          </p:val>
                                        </p:tav>
                                        <p:tav tm="100000">
                                          <p:val>
                                            <p:strVal val="#ppt_h"/>
                                          </p:val>
                                        </p:tav>
                                      </p:tavLst>
                                    </p:anim>
                                    <p:animEffect transition="in" filter="fade">
                                      <p:cBhvr>
                                        <p:cTn id="126" dur="500"/>
                                        <p:tgtEl>
                                          <p:spTgt spid="29"/>
                                        </p:tgtEl>
                                      </p:cBhvr>
                                    </p:animEffect>
                                  </p:childTnLst>
                                </p:cTn>
                              </p:par>
                              <p:par>
                                <p:cTn id="127" presetID="53" presetClass="entr" presetSubtype="16" fill="hold" grpId="0" nodeType="withEffect">
                                  <p:stCondLst>
                                    <p:cond delay="0"/>
                                  </p:stCondLst>
                                  <p:childTnLst>
                                    <p:set>
                                      <p:cBhvr>
                                        <p:cTn id="128" dur="1" fill="hold">
                                          <p:stCondLst>
                                            <p:cond delay="0"/>
                                          </p:stCondLst>
                                        </p:cTn>
                                        <p:tgtEl>
                                          <p:spTgt spid="30"/>
                                        </p:tgtEl>
                                        <p:attrNameLst>
                                          <p:attrName>style.visibility</p:attrName>
                                        </p:attrNameLst>
                                      </p:cBhvr>
                                      <p:to>
                                        <p:strVal val="visible"/>
                                      </p:to>
                                    </p:set>
                                    <p:anim calcmode="lin" valueType="num">
                                      <p:cBhvr>
                                        <p:cTn id="129" dur="500" fill="hold"/>
                                        <p:tgtEl>
                                          <p:spTgt spid="30"/>
                                        </p:tgtEl>
                                        <p:attrNameLst>
                                          <p:attrName>ppt_w</p:attrName>
                                        </p:attrNameLst>
                                      </p:cBhvr>
                                      <p:tavLst>
                                        <p:tav tm="0">
                                          <p:val>
                                            <p:fltVal val="0"/>
                                          </p:val>
                                        </p:tav>
                                        <p:tav tm="100000">
                                          <p:val>
                                            <p:strVal val="#ppt_w"/>
                                          </p:val>
                                        </p:tav>
                                      </p:tavLst>
                                    </p:anim>
                                    <p:anim calcmode="lin" valueType="num">
                                      <p:cBhvr>
                                        <p:cTn id="130" dur="500" fill="hold"/>
                                        <p:tgtEl>
                                          <p:spTgt spid="30"/>
                                        </p:tgtEl>
                                        <p:attrNameLst>
                                          <p:attrName>ppt_h</p:attrName>
                                        </p:attrNameLst>
                                      </p:cBhvr>
                                      <p:tavLst>
                                        <p:tav tm="0">
                                          <p:val>
                                            <p:fltVal val="0"/>
                                          </p:val>
                                        </p:tav>
                                        <p:tav tm="100000">
                                          <p:val>
                                            <p:strVal val="#ppt_h"/>
                                          </p:val>
                                        </p:tav>
                                      </p:tavLst>
                                    </p:anim>
                                    <p:animEffect transition="in" filter="fade">
                                      <p:cBhvr>
                                        <p:cTn id="131" dur="500"/>
                                        <p:tgtEl>
                                          <p:spTgt spid="30"/>
                                        </p:tgtEl>
                                      </p:cBhvr>
                                    </p:animEffect>
                                  </p:childTnLst>
                                </p:cTn>
                              </p:par>
                              <p:par>
                                <p:cTn id="132" presetID="53" presetClass="entr" presetSubtype="16" fill="hold" grpId="0" nodeType="withEffect">
                                  <p:stCondLst>
                                    <p:cond delay="0"/>
                                  </p:stCondLst>
                                  <p:childTnLst>
                                    <p:set>
                                      <p:cBhvr>
                                        <p:cTn id="133" dur="1" fill="hold">
                                          <p:stCondLst>
                                            <p:cond delay="0"/>
                                          </p:stCondLst>
                                        </p:cTn>
                                        <p:tgtEl>
                                          <p:spTgt spid="31"/>
                                        </p:tgtEl>
                                        <p:attrNameLst>
                                          <p:attrName>style.visibility</p:attrName>
                                        </p:attrNameLst>
                                      </p:cBhvr>
                                      <p:to>
                                        <p:strVal val="visible"/>
                                      </p:to>
                                    </p:set>
                                    <p:anim calcmode="lin" valueType="num">
                                      <p:cBhvr>
                                        <p:cTn id="134" dur="500" fill="hold"/>
                                        <p:tgtEl>
                                          <p:spTgt spid="31"/>
                                        </p:tgtEl>
                                        <p:attrNameLst>
                                          <p:attrName>ppt_w</p:attrName>
                                        </p:attrNameLst>
                                      </p:cBhvr>
                                      <p:tavLst>
                                        <p:tav tm="0">
                                          <p:val>
                                            <p:fltVal val="0"/>
                                          </p:val>
                                        </p:tav>
                                        <p:tav tm="100000">
                                          <p:val>
                                            <p:strVal val="#ppt_w"/>
                                          </p:val>
                                        </p:tav>
                                      </p:tavLst>
                                    </p:anim>
                                    <p:anim calcmode="lin" valueType="num">
                                      <p:cBhvr>
                                        <p:cTn id="135" dur="500" fill="hold"/>
                                        <p:tgtEl>
                                          <p:spTgt spid="31"/>
                                        </p:tgtEl>
                                        <p:attrNameLst>
                                          <p:attrName>ppt_h</p:attrName>
                                        </p:attrNameLst>
                                      </p:cBhvr>
                                      <p:tavLst>
                                        <p:tav tm="0">
                                          <p:val>
                                            <p:fltVal val="0"/>
                                          </p:val>
                                        </p:tav>
                                        <p:tav tm="100000">
                                          <p:val>
                                            <p:strVal val="#ppt_h"/>
                                          </p:val>
                                        </p:tav>
                                      </p:tavLst>
                                    </p:anim>
                                    <p:animEffect transition="in" filter="fade">
                                      <p:cBhvr>
                                        <p:cTn id="136" dur="500"/>
                                        <p:tgtEl>
                                          <p:spTgt spid="31"/>
                                        </p:tgtEl>
                                      </p:cBhvr>
                                    </p:animEffect>
                                  </p:childTnLst>
                                </p:cTn>
                              </p:par>
                              <p:par>
                                <p:cTn id="137" presetID="53" presetClass="entr" presetSubtype="16" fill="hold" nodeType="withEffect">
                                  <p:stCondLst>
                                    <p:cond delay="0"/>
                                  </p:stCondLst>
                                  <p:childTnLst>
                                    <p:set>
                                      <p:cBhvr>
                                        <p:cTn id="138" dur="1" fill="hold">
                                          <p:stCondLst>
                                            <p:cond delay="0"/>
                                          </p:stCondLst>
                                        </p:cTn>
                                        <p:tgtEl>
                                          <p:spTgt spid="128"/>
                                        </p:tgtEl>
                                        <p:attrNameLst>
                                          <p:attrName>style.visibility</p:attrName>
                                        </p:attrNameLst>
                                      </p:cBhvr>
                                      <p:to>
                                        <p:strVal val="visible"/>
                                      </p:to>
                                    </p:set>
                                    <p:anim calcmode="lin" valueType="num">
                                      <p:cBhvr>
                                        <p:cTn id="139" dur="500" fill="hold"/>
                                        <p:tgtEl>
                                          <p:spTgt spid="128"/>
                                        </p:tgtEl>
                                        <p:attrNameLst>
                                          <p:attrName>ppt_w</p:attrName>
                                        </p:attrNameLst>
                                      </p:cBhvr>
                                      <p:tavLst>
                                        <p:tav tm="0">
                                          <p:val>
                                            <p:fltVal val="0"/>
                                          </p:val>
                                        </p:tav>
                                        <p:tav tm="100000">
                                          <p:val>
                                            <p:strVal val="#ppt_w"/>
                                          </p:val>
                                        </p:tav>
                                      </p:tavLst>
                                    </p:anim>
                                    <p:anim calcmode="lin" valueType="num">
                                      <p:cBhvr>
                                        <p:cTn id="140" dur="500" fill="hold"/>
                                        <p:tgtEl>
                                          <p:spTgt spid="128"/>
                                        </p:tgtEl>
                                        <p:attrNameLst>
                                          <p:attrName>ppt_h</p:attrName>
                                        </p:attrNameLst>
                                      </p:cBhvr>
                                      <p:tavLst>
                                        <p:tav tm="0">
                                          <p:val>
                                            <p:fltVal val="0"/>
                                          </p:val>
                                        </p:tav>
                                        <p:tav tm="100000">
                                          <p:val>
                                            <p:strVal val="#ppt_h"/>
                                          </p:val>
                                        </p:tav>
                                      </p:tavLst>
                                    </p:anim>
                                    <p:animEffect transition="in" filter="fade">
                                      <p:cBhvr>
                                        <p:cTn id="141" dur="500"/>
                                        <p:tgtEl>
                                          <p:spTgt spid="128"/>
                                        </p:tgtEl>
                                      </p:cBhvr>
                                    </p:animEffect>
                                  </p:childTnLst>
                                </p:cTn>
                              </p:par>
                              <p:par>
                                <p:cTn id="142" presetID="53" presetClass="entr" presetSubtype="16" fill="hold" nodeType="withEffect">
                                  <p:stCondLst>
                                    <p:cond delay="0"/>
                                  </p:stCondLst>
                                  <p:childTnLst>
                                    <p:set>
                                      <p:cBhvr>
                                        <p:cTn id="143" dur="1" fill="hold">
                                          <p:stCondLst>
                                            <p:cond delay="0"/>
                                          </p:stCondLst>
                                        </p:cTn>
                                        <p:tgtEl>
                                          <p:spTgt spid="129"/>
                                        </p:tgtEl>
                                        <p:attrNameLst>
                                          <p:attrName>style.visibility</p:attrName>
                                        </p:attrNameLst>
                                      </p:cBhvr>
                                      <p:to>
                                        <p:strVal val="visible"/>
                                      </p:to>
                                    </p:set>
                                    <p:anim calcmode="lin" valueType="num">
                                      <p:cBhvr>
                                        <p:cTn id="144" dur="500" fill="hold"/>
                                        <p:tgtEl>
                                          <p:spTgt spid="129"/>
                                        </p:tgtEl>
                                        <p:attrNameLst>
                                          <p:attrName>ppt_w</p:attrName>
                                        </p:attrNameLst>
                                      </p:cBhvr>
                                      <p:tavLst>
                                        <p:tav tm="0">
                                          <p:val>
                                            <p:fltVal val="0"/>
                                          </p:val>
                                        </p:tav>
                                        <p:tav tm="100000">
                                          <p:val>
                                            <p:strVal val="#ppt_w"/>
                                          </p:val>
                                        </p:tav>
                                      </p:tavLst>
                                    </p:anim>
                                    <p:anim calcmode="lin" valueType="num">
                                      <p:cBhvr>
                                        <p:cTn id="145" dur="500" fill="hold"/>
                                        <p:tgtEl>
                                          <p:spTgt spid="129"/>
                                        </p:tgtEl>
                                        <p:attrNameLst>
                                          <p:attrName>ppt_h</p:attrName>
                                        </p:attrNameLst>
                                      </p:cBhvr>
                                      <p:tavLst>
                                        <p:tav tm="0">
                                          <p:val>
                                            <p:fltVal val="0"/>
                                          </p:val>
                                        </p:tav>
                                        <p:tav tm="100000">
                                          <p:val>
                                            <p:strVal val="#ppt_h"/>
                                          </p:val>
                                        </p:tav>
                                      </p:tavLst>
                                    </p:anim>
                                    <p:animEffect transition="in" filter="fade">
                                      <p:cBhvr>
                                        <p:cTn id="146" dur="500"/>
                                        <p:tgtEl>
                                          <p:spTgt spid="129"/>
                                        </p:tgtEl>
                                      </p:cBhvr>
                                    </p:animEffect>
                                  </p:childTnLst>
                                </p:cTn>
                              </p:par>
                              <p:par>
                                <p:cTn id="147" presetID="53" presetClass="entr" presetSubtype="16" fill="hold" nodeType="withEffect">
                                  <p:stCondLst>
                                    <p:cond delay="0"/>
                                  </p:stCondLst>
                                  <p:childTnLst>
                                    <p:set>
                                      <p:cBhvr>
                                        <p:cTn id="148" dur="1" fill="hold">
                                          <p:stCondLst>
                                            <p:cond delay="0"/>
                                          </p:stCondLst>
                                        </p:cTn>
                                        <p:tgtEl>
                                          <p:spTgt spid="130"/>
                                        </p:tgtEl>
                                        <p:attrNameLst>
                                          <p:attrName>style.visibility</p:attrName>
                                        </p:attrNameLst>
                                      </p:cBhvr>
                                      <p:to>
                                        <p:strVal val="visible"/>
                                      </p:to>
                                    </p:set>
                                    <p:anim calcmode="lin" valueType="num">
                                      <p:cBhvr>
                                        <p:cTn id="149" dur="500" fill="hold"/>
                                        <p:tgtEl>
                                          <p:spTgt spid="130"/>
                                        </p:tgtEl>
                                        <p:attrNameLst>
                                          <p:attrName>ppt_w</p:attrName>
                                        </p:attrNameLst>
                                      </p:cBhvr>
                                      <p:tavLst>
                                        <p:tav tm="0">
                                          <p:val>
                                            <p:fltVal val="0"/>
                                          </p:val>
                                        </p:tav>
                                        <p:tav tm="100000">
                                          <p:val>
                                            <p:strVal val="#ppt_w"/>
                                          </p:val>
                                        </p:tav>
                                      </p:tavLst>
                                    </p:anim>
                                    <p:anim calcmode="lin" valueType="num">
                                      <p:cBhvr>
                                        <p:cTn id="150" dur="500" fill="hold"/>
                                        <p:tgtEl>
                                          <p:spTgt spid="130"/>
                                        </p:tgtEl>
                                        <p:attrNameLst>
                                          <p:attrName>ppt_h</p:attrName>
                                        </p:attrNameLst>
                                      </p:cBhvr>
                                      <p:tavLst>
                                        <p:tav tm="0">
                                          <p:val>
                                            <p:fltVal val="0"/>
                                          </p:val>
                                        </p:tav>
                                        <p:tav tm="100000">
                                          <p:val>
                                            <p:strVal val="#ppt_h"/>
                                          </p:val>
                                        </p:tav>
                                      </p:tavLst>
                                    </p:anim>
                                    <p:animEffect transition="in" filter="fade">
                                      <p:cBhvr>
                                        <p:cTn id="151" dur="500"/>
                                        <p:tgtEl>
                                          <p:spTgt spid="130"/>
                                        </p:tgtEl>
                                      </p:cBhvr>
                                    </p:animEffect>
                                  </p:childTnLst>
                                </p:cTn>
                              </p:par>
                              <p:par>
                                <p:cTn id="152" presetID="53" presetClass="entr" presetSubtype="16" fill="hold" nodeType="withEffect">
                                  <p:stCondLst>
                                    <p:cond delay="0"/>
                                  </p:stCondLst>
                                  <p:childTnLst>
                                    <p:set>
                                      <p:cBhvr>
                                        <p:cTn id="153" dur="1" fill="hold">
                                          <p:stCondLst>
                                            <p:cond delay="0"/>
                                          </p:stCondLst>
                                        </p:cTn>
                                        <p:tgtEl>
                                          <p:spTgt spid="131"/>
                                        </p:tgtEl>
                                        <p:attrNameLst>
                                          <p:attrName>style.visibility</p:attrName>
                                        </p:attrNameLst>
                                      </p:cBhvr>
                                      <p:to>
                                        <p:strVal val="visible"/>
                                      </p:to>
                                    </p:set>
                                    <p:anim calcmode="lin" valueType="num">
                                      <p:cBhvr>
                                        <p:cTn id="154" dur="500" fill="hold"/>
                                        <p:tgtEl>
                                          <p:spTgt spid="131"/>
                                        </p:tgtEl>
                                        <p:attrNameLst>
                                          <p:attrName>ppt_w</p:attrName>
                                        </p:attrNameLst>
                                      </p:cBhvr>
                                      <p:tavLst>
                                        <p:tav tm="0">
                                          <p:val>
                                            <p:fltVal val="0"/>
                                          </p:val>
                                        </p:tav>
                                        <p:tav tm="100000">
                                          <p:val>
                                            <p:strVal val="#ppt_w"/>
                                          </p:val>
                                        </p:tav>
                                      </p:tavLst>
                                    </p:anim>
                                    <p:anim calcmode="lin" valueType="num">
                                      <p:cBhvr>
                                        <p:cTn id="155" dur="500" fill="hold"/>
                                        <p:tgtEl>
                                          <p:spTgt spid="131"/>
                                        </p:tgtEl>
                                        <p:attrNameLst>
                                          <p:attrName>ppt_h</p:attrName>
                                        </p:attrNameLst>
                                      </p:cBhvr>
                                      <p:tavLst>
                                        <p:tav tm="0">
                                          <p:val>
                                            <p:fltVal val="0"/>
                                          </p:val>
                                        </p:tav>
                                        <p:tav tm="100000">
                                          <p:val>
                                            <p:strVal val="#ppt_h"/>
                                          </p:val>
                                        </p:tav>
                                      </p:tavLst>
                                    </p:anim>
                                    <p:animEffect transition="in" filter="fade">
                                      <p:cBhvr>
                                        <p:cTn id="156" dur="500"/>
                                        <p:tgtEl>
                                          <p:spTgt spid="1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4" grpId="0"/>
      <p:bldP spid="16" grpId="0" animBg="1"/>
      <p:bldP spid="18" grpId="0" animBg="1"/>
      <p:bldP spid="20" grpId="0" animBg="1"/>
      <p:bldP spid="21" grpId="0" animBg="1"/>
      <p:bldP spid="24" grpId="0" animBg="1"/>
      <p:bldP spid="25" grpId="0" animBg="1"/>
      <p:bldP spid="28" grpId="0"/>
      <p:bldP spid="29" grpId="0"/>
      <p:bldP spid="30" grpId="0"/>
      <p:bldP spid="3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B1FBF5-1999-4922-7048-D93D43427D70}"/>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A7540A6D-6250-1B81-F5B7-C90F25B2C44D}"/>
              </a:ext>
            </a:extLst>
          </p:cNvPr>
          <p:cNvSpPr/>
          <p:nvPr/>
        </p:nvSpPr>
        <p:spPr>
          <a:xfrm rot="16200000">
            <a:off x="2003339" y="3174589"/>
            <a:ext cx="1181437"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OUTLOOK</a:t>
            </a:r>
          </a:p>
        </p:txBody>
      </p:sp>
      <p:sp>
        <p:nvSpPr>
          <p:cNvPr id="8" name="Rectangle 7">
            <a:extLst>
              <a:ext uri="{FF2B5EF4-FFF2-40B4-BE49-F238E27FC236}">
                <a16:creationId xmlns:a16="http://schemas.microsoft.com/office/drawing/2014/main" id="{125813AF-0EF5-D0FE-8234-3A747D67E909}"/>
              </a:ext>
            </a:extLst>
          </p:cNvPr>
          <p:cNvSpPr/>
          <p:nvPr/>
        </p:nvSpPr>
        <p:spPr>
          <a:xfrm rot="16200000">
            <a:off x="4139575" y="5372581"/>
            <a:ext cx="1181437"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SUNNY</a:t>
            </a:r>
          </a:p>
        </p:txBody>
      </p:sp>
      <p:sp>
        <p:nvSpPr>
          <p:cNvPr id="9" name="Rectangle 8">
            <a:extLst>
              <a:ext uri="{FF2B5EF4-FFF2-40B4-BE49-F238E27FC236}">
                <a16:creationId xmlns:a16="http://schemas.microsoft.com/office/drawing/2014/main" id="{3581AFA2-4549-D8C6-887C-36212DE0498C}"/>
              </a:ext>
            </a:extLst>
          </p:cNvPr>
          <p:cNvSpPr/>
          <p:nvPr/>
        </p:nvSpPr>
        <p:spPr>
          <a:xfrm rot="16200000">
            <a:off x="4105237" y="3174589"/>
            <a:ext cx="1246174"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OVERCAST</a:t>
            </a:r>
          </a:p>
        </p:txBody>
      </p:sp>
      <p:sp>
        <p:nvSpPr>
          <p:cNvPr id="10" name="Rectangle 9">
            <a:extLst>
              <a:ext uri="{FF2B5EF4-FFF2-40B4-BE49-F238E27FC236}">
                <a16:creationId xmlns:a16="http://schemas.microsoft.com/office/drawing/2014/main" id="{B4D31F55-F939-9A97-9604-E538750675C0}"/>
              </a:ext>
            </a:extLst>
          </p:cNvPr>
          <p:cNvSpPr/>
          <p:nvPr/>
        </p:nvSpPr>
        <p:spPr>
          <a:xfrm rot="16200000">
            <a:off x="4137606" y="1105958"/>
            <a:ext cx="1181437" cy="436970"/>
          </a:xfrm>
          <a:prstGeom prst="rect">
            <a:avLst/>
          </a:prstGeom>
          <a:solidFill>
            <a:schemeClr val="accent1">
              <a:lumMod val="20000"/>
              <a:lumOff val="8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hu-HU"/>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hu-HU" sz="1400" b="1" dirty="0">
                <a:solidFill>
                  <a:schemeClr val="tx1">
                    <a:lumMod val="50000"/>
                    <a:lumOff val="50000"/>
                  </a:schemeClr>
                </a:solidFill>
              </a:rPr>
              <a:t>RAINY</a:t>
            </a:r>
          </a:p>
        </p:txBody>
      </p:sp>
      <p:cxnSp>
        <p:nvCxnSpPr>
          <p:cNvPr id="11" name="Straight Arrow Connector 10">
            <a:extLst>
              <a:ext uri="{FF2B5EF4-FFF2-40B4-BE49-F238E27FC236}">
                <a16:creationId xmlns:a16="http://schemas.microsoft.com/office/drawing/2014/main" id="{89C81F83-743B-1036-EF9D-5157A6A1A1D2}"/>
              </a:ext>
            </a:extLst>
          </p:cNvPr>
          <p:cNvCxnSpPr>
            <a:cxnSpLocks/>
            <a:stCxn id="7" idx="2"/>
            <a:endCxn id="9" idx="0"/>
          </p:cNvCxnSpPr>
          <p:nvPr/>
        </p:nvCxnSpPr>
        <p:spPr>
          <a:xfrm>
            <a:off x="2812543" y="3393074"/>
            <a:ext cx="1697296" cy="0"/>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02ACB37-389C-6638-C810-97479DF5294C}"/>
              </a:ext>
            </a:extLst>
          </p:cNvPr>
          <p:cNvCxnSpPr>
            <a:cxnSpLocks/>
            <a:stCxn id="7" idx="2"/>
            <a:endCxn id="10" idx="0"/>
          </p:cNvCxnSpPr>
          <p:nvPr/>
        </p:nvCxnSpPr>
        <p:spPr>
          <a:xfrm flipV="1">
            <a:off x="2812543" y="1324443"/>
            <a:ext cx="1697297" cy="2068631"/>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4026EDF-5B13-0BC3-ACD6-C37D987216B5}"/>
              </a:ext>
            </a:extLst>
          </p:cNvPr>
          <p:cNvCxnSpPr>
            <a:cxnSpLocks/>
            <a:stCxn id="7" idx="2"/>
            <a:endCxn id="8" idx="0"/>
          </p:cNvCxnSpPr>
          <p:nvPr/>
        </p:nvCxnSpPr>
        <p:spPr>
          <a:xfrm>
            <a:off x="2812543" y="3393074"/>
            <a:ext cx="1699266" cy="2197992"/>
          </a:xfrm>
          <a:prstGeom prst="straightConnector1">
            <a:avLst/>
          </a:prstGeom>
          <a:ln w="1270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331" name="Group 330">
            <a:extLst>
              <a:ext uri="{FF2B5EF4-FFF2-40B4-BE49-F238E27FC236}">
                <a16:creationId xmlns:a16="http://schemas.microsoft.com/office/drawing/2014/main" id="{993BDD9E-5271-8D0F-9565-9CD32E01B20D}"/>
              </a:ext>
            </a:extLst>
          </p:cNvPr>
          <p:cNvGrpSpPr/>
          <p:nvPr/>
        </p:nvGrpSpPr>
        <p:grpSpPr>
          <a:xfrm>
            <a:off x="5559771" y="4744050"/>
            <a:ext cx="3895561" cy="1705292"/>
            <a:chOff x="296968" y="2509623"/>
            <a:chExt cx="3895561" cy="1705292"/>
          </a:xfrm>
        </p:grpSpPr>
        <p:sp>
          <p:nvSpPr>
            <p:cNvPr id="135" name="Rectangle 134">
              <a:extLst>
                <a:ext uri="{FF2B5EF4-FFF2-40B4-BE49-F238E27FC236}">
                  <a16:creationId xmlns:a16="http://schemas.microsoft.com/office/drawing/2014/main" id="{D8C3D323-CB65-6055-4D30-AEE216A04A6D}"/>
                </a:ext>
              </a:extLst>
            </p:cNvPr>
            <p:cNvSpPr/>
            <p:nvPr/>
          </p:nvSpPr>
          <p:spPr>
            <a:xfrm>
              <a:off x="296968" y="3171620"/>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hot</a:t>
              </a:r>
              <a:endParaRPr lang="en-GB" sz="1000" b="1" baseline="-25000" dirty="0">
                <a:solidFill>
                  <a:schemeClr val="bg1">
                    <a:lumMod val="65000"/>
                  </a:schemeClr>
                </a:solidFill>
              </a:endParaRPr>
            </a:p>
          </p:txBody>
        </p:sp>
        <p:sp>
          <p:nvSpPr>
            <p:cNvPr id="136" name="Rectangle 135">
              <a:extLst>
                <a:ext uri="{FF2B5EF4-FFF2-40B4-BE49-F238E27FC236}">
                  <a16:creationId xmlns:a16="http://schemas.microsoft.com/office/drawing/2014/main" id="{FBC4860F-4E60-AB20-2F8F-9EA2FDD45851}"/>
                </a:ext>
              </a:extLst>
            </p:cNvPr>
            <p:cNvSpPr/>
            <p:nvPr/>
          </p:nvSpPr>
          <p:spPr>
            <a:xfrm>
              <a:off x="1269274" y="2510984"/>
              <a:ext cx="973952"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HUMIDITY</a:t>
              </a:r>
              <a:endParaRPr lang="en-GB" sz="1400" b="1" baseline="-25000" dirty="0">
                <a:solidFill>
                  <a:schemeClr val="bg1">
                    <a:lumMod val="65000"/>
                  </a:schemeClr>
                </a:solidFill>
              </a:endParaRPr>
            </a:p>
          </p:txBody>
        </p:sp>
        <p:sp>
          <p:nvSpPr>
            <p:cNvPr id="137" name="Rectangle 136">
              <a:extLst>
                <a:ext uri="{FF2B5EF4-FFF2-40B4-BE49-F238E27FC236}">
                  <a16:creationId xmlns:a16="http://schemas.microsoft.com/office/drawing/2014/main" id="{9D53AD23-1BAF-17A8-E232-84EA5BE4E357}"/>
                </a:ext>
              </a:extLst>
            </p:cNvPr>
            <p:cNvSpPr/>
            <p:nvPr/>
          </p:nvSpPr>
          <p:spPr>
            <a:xfrm>
              <a:off x="2237992" y="2509623"/>
              <a:ext cx="973952"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WIND</a:t>
              </a:r>
              <a:endParaRPr lang="en-GB" sz="1400" b="1" baseline="-25000" dirty="0">
                <a:solidFill>
                  <a:schemeClr val="bg1">
                    <a:lumMod val="65000"/>
                  </a:schemeClr>
                </a:solidFill>
              </a:endParaRPr>
            </a:p>
          </p:txBody>
        </p:sp>
        <p:sp>
          <p:nvSpPr>
            <p:cNvPr id="138" name="Rectangle 137">
              <a:extLst>
                <a:ext uri="{FF2B5EF4-FFF2-40B4-BE49-F238E27FC236}">
                  <a16:creationId xmlns:a16="http://schemas.microsoft.com/office/drawing/2014/main" id="{3AEF6F9F-8CAF-B370-B36C-61D05A4AF1EE}"/>
                </a:ext>
              </a:extLst>
            </p:cNvPr>
            <p:cNvSpPr/>
            <p:nvPr/>
          </p:nvSpPr>
          <p:spPr>
            <a:xfrm>
              <a:off x="3213880" y="2509623"/>
              <a:ext cx="973952" cy="395609"/>
            </a:xfrm>
            <a:prstGeom prst="rect">
              <a:avLst/>
            </a:prstGeom>
            <a:solidFill>
              <a:schemeClr val="accent6">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PLAY</a:t>
              </a:r>
              <a:endParaRPr lang="en-GB" sz="1400" b="1" baseline="-25000" dirty="0">
                <a:solidFill>
                  <a:schemeClr val="bg1">
                    <a:lumMod val="65000"/>
                  </a:schemeClr>
                </a:solidFill>
              </a:endParaRPr>
            </a:p>
          </p:txBody>
        </p:sp>
        <p:sp>
          <p:nvSpPr>
            <p:cNvPr id="139" name="Rectangle 138">
              <a:extLst>
                <a:ext uri="{FF2B5EF4-FFF2-40B4-BE49-F238E27FC236}">
                  <a16:creationId xmlns:a16="http://schemas.microsoft.com/office/drawing/2014/main" id="{04BE0895-B663-6059-B072-7739606FAB85}"/>
                </a:ext>
              </a:extLst>
            </p:cNvPr>
            <p:cNvSpPr/>
            <p:nvPr/>
          </p:nvSpPr>
          <p:spPr>
            <a:xfrm>
              <a:off x="3213880" y="3170260"/>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a:t>
              </a:r>
              <a:endParaRPr lang="en-GB" sz="1000" b="1" baseline="-25000" dirty="0">
                <a:solidFill>
                  <a:schemeClr val="bg1">
                    <a:lumMod val="65000"/>
                  </a:schemeClr>
                </a:solidFill>
              </a:endParaRPr>
            </a:p>
          </p:txBody>
        </p:sp>
        <p:sp>
          <p:nvSpPr>
            <p:cNvPr id="141" name="Rectangle 140">
              <a:extLst>
                <a:ext uri="{FF2B5EF4-FFF2-40B4-BE49-F238E27FC236}">
                  <a16:creationId xmlns:a16="http://schemas.microsoft.com/office/drawing/2014/main" id="{E1A8342C-F3AA-DF97-6ABD-726F67476CA9}"/>
                </a:ext>
              </a:extLst>
            </p:cNvPr>
            <p:cNvSpPr/>
            <p:nvPr/>
          </p:nvSpPr>
          <p:spPr>
            <a:xfrm>
              <a:off x="296968" y="2905232"/>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hot</a:t>
              </a:r>
              <a:endParaRPr lang="en-GB" sz="1000" b="1" baseline="-25000" dirty="0">
                <a:solidFill>
                  <a:schemeClr val="bg1">
                    <a:lumMod val="65000"/>
                  </a:schemeClr>
                </a:solidFill>
              </a:endParaRPr>
            </a:p>
          </p:txBody>
        </p:sp>
        <p:sp>
          <p:nvSpPr>
            <p:cNvPr id="142" name="Rectangle 141">
              <a:extLst>
                <a:ext uri="{FF2B5EF4-FFF2-40B4-BE49-F238E27FC236}">
                  <a16:creationId xmlns:a16="http://schemas.microsoft.com/office/drawing/2014/main" id="{501A0355-EEC6-AE98-FF19-5785B429101B}"/>
                </a:ext>
              </a:extLst>
            </p:cNvPr>
            <p:cNvSpPr/>
            <p:nvPr/>
          </p:nvSpPr>
          <p:spPr>
            <a:xfrm>
              <a:off x="3213880" y="2903871"/>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a:t>
              </a:r>
              <a:endParaRPr lang="en-GB" sz="1000" b="1" baseline="-25000" dirty="0">
                <a:solidFill>
                  <a:schemeClr val="bg1">
                    <a:lumMod val="65000"/>
                  </a:schemeClr>
                </a:solidFill>
              </a:endParaRPr>
            </a:p>
          </p:txBody>
        </p:sp>
        <p:sp>
          <p:nvSpPr>
            <p:cNvPr id="144" name="Rectangle 143">
              <a:extLst>
                <a:ext uri="{FF2B5EF4-FFF2-40B4-BE49-F238E27FC236}">
                  <a16:creationId xmlns:a16="http://schemas.microsoft.com/office/drawing/2014/main" id="{7F737F77-07FE-ADE4-DE67-A6BD5E059F7D}"/>
                </a:ext>
              </a:extLst>
            </p:cNvPr>
            <p:cNvSpPr/>
            <p:nvPr/>
          </p:nvSpPr>
          <p:spPr>
            <a:xfrm>
              <a:off x="298620" y="2509623"/>
              <a:ext cx="973952"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TEMPERATURE</a:t>
              </a:r>
              <a:endParaRPr lang="en-GB" sz="800" b="1" baseline="-25000" dirty="0">
                <a:solidFill>
                  <a:schemeClr val="bg1">
                    <a:lumMod val="65000"/>
                  </a:schemeClr>
                </a:solidFill>
              </a:endParaRPr>
            </a:p>
          </p:txBody>
        </p:sp>
        <p:sp>
          <p:nvSpPr>
            <p:cNvPr id="158" name="Rectangle 157">
              <a:extLst>
                <a:ext uri="{FF2B5EF4-FFF2-40B4-BE49-F238E27FC236}">
                  <a16:creationId xmlns:a16="http://schemas.microsoft.com/office/drawing/2014/main" id="{294F2267-069F-083D-3E8A-02E1372CACBB}"/>
                </a:ext>
              </a:extLst>
            </p:cNvPr>
            <p:cNvSpPr/>
            <p:nvPr/>
          </p:nvSpPr>
          <p:spPr>
            <a:xfrm>
              <a:off x="297458" y="3429875"/>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mild</a:t>
              </a:r>
              <a:endParaRPr lang="en-GB" sz="1000" b="1" baseline="-25000" dirty="0">
                <a:solidFill>
                  <a:schemeClr val="bg1">
                    <a:lumMod val="65000"/>
                  </a:schemeClr>
                </a:solidFill>
              </a:endParaRPr>
            </a:p>
          </p:txBody>
        </p:sp>
        <p:sp>
          <p:nvSpPr>
            <p:cNvPr id="159" name="Rectangle 158">
              <a:extLst>
                <a:ext uri="{FF2B5EF4-FFF2-40B4-BE49-F238E27FC236}">
                  <a16:creationId xmlns:a16="http://schemas.microsoft.com/office/drawing/2014/main" id="{0F1BC487-EFCA-5BEF-B081-5803E4515979}"/>
                </a:ext>
              </a:extLst>
            </p:cNvPr>
            <p:cNvSpPr/>
            <p:nvPr/>
          </p:nvSpPr>
          <p:spPr>
            <a:xfrm>
              <a:off x="3214370" y="3428515"/>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a:t>
              </a:r>
              <a:endParaRPr lang="en-GB" sz="1000" b="1" baseline="-25000" dirty="0">
                <a:solidFill>
                  <a:schemeClr val="bg1">
                    <a:lumMod val="65000"/>
                  </a:schemeClr>
                </a:solidFill>
              </a:endParaRPr>
            </a:p>
          </p:txBody>
        </p:sp>
        <p:sp>
          <p:nvSpPr>
            <p:cNvPr id="167" name="Rectangle 166">
              <a:extLst>
                <a:ext uri="{FF2B5EF4-FFF2-40B4-BE49-F238E27FC236}">
                  <a16:creationId xmlns:a16="http://schemas.microsoft.com/office/drawing/2014/main" id="{BB562692-B675-6851-B1A7-FFF1DD599B16}"/>
                </a:ext>
              </a:extLst>
            </p:cNvPr>
            <p:cNvSpPr/>
            <p:nvPr/>
          </p:nvSpPr>
          <p:spPr>
            <a:xfrm>
              <a:off x="301665" y="3682746"/>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cold</a:t>
              </a:r>
              <a:endParaRPr lang="en-GB" sz="1000" b="1" baseline="-25000" dirty="0">
                <a:solidFill>
                  <a:schemeClr val="bg1">
                    <a:lumMod val="65000"/>
                  </a:schemeClr>
                </a:solidFill>
              </a:endParaRPr>
            </a:p>
          </p:txBody>
        </p:sp>
        <p:sp>
          <p:nvSpPr>
            <p:cNvPr id="168" name="Rectangle 167">
              <a:extLst>
                <a:ext uri="{FF2B5EF4-FFF2-40B4-BE49-F238E27FC236}">
                  <a16:creationId xmlns:a16="http://schemas.microsoft.com/office/drawing/2014/main" id="{B89A22AE-4060-2989-5185-9D28EE8B1080}"/>
                </a:ext>
              </a:extLst>
            </p:cNvPr>
            <p:cNvSpPr/>
            <p:nvPr/>
          </p:nvSpPr>
          <p:spPr>
            <a:xfrm>
              <a:off x="3218577" y="3681385"/>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YES</a:t>
              </a:r>
              <a:endParaRPr lang="en-GB" sz="1000" b="1" baseline="-25000" dirty="0">
                <a:solidFill>
                  <a:schemeClr val="bg1">
                    <a:lumMod val="65000"/>
                  </a:schemeClr>
                </a:solidFill>
              </a:endParaRPr>
            </a:p>
          </p:txBody>
        </p:sp>
        <p:sp>
          <p:nvSpPr>
            <p:cNvPr id="173" name="Rectangle 172">
              <a:extLst>
                <a:ext uri="{FF2B5EF4-FFF2-40B4-BE49-F238E27FC236}">
                  <a16:creationId xmlns:a16="http://schemas.microsoft.com/office/drawing/2014/main" id="{E3644B14-AE4D-7111-E4B4-7D50ACDACF81}"/>
                </a:ext>
              </a:extLst>
            </p:cNvPr>
            <p:cNvSpPr/>
            <p:nvPr/>
          </p:nvSpPr>
          <p:spPr>
            <a:xfrm>
              <a:off x="297808" y="3948829"/>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mild</a:t>
              </a:r>
              <a:endParaRPr lang="en-GB" sz="1000" b="1" baseline="-25000" dirty="0">
                <a:solidFill>
                  <a:schemeClr val="bg1">
                    <a:lumMod val="65000"/>
                  </a:schemeClr>
                </a:solidFill>
              </a:endParaRPr>
            </a:p>
          </p:txBody>
        </p:sp>
        <p:sp>
          <p:nvSpPr>
            <p:cNvPr id="174" name="Rectangle 173">
              <a:extLst>
                <a:ext uri="{FF2B5EF4-FFF2-40B4-BE49-F238E27FC236}">
                  <a16:creationId xmlns:a16="http://schemas.microsoft.com/office/drawing/2014/main" id="{86B7EC84-405B-3A1A-B9DD-C466E7B3147B}"/>
                </a:ext>
              </a:extLst>
            </p:cNvPr>
            <p:cNvSpPr/>
            <p:nvPr/>
          </p:nvSpPr>
          <p:spPr>
            <a:xfrm>
              <a:off x="3214720" y="3947469"/>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YES</a:t>
              </a:r>
              <a:endParaRPr lang="en-GB" sz="1000" b="1" baseline="-25000" dirty="0">
                <a:solidFill>
                  <a:schemeClr val="bg1">
                    <a:lumMod val="65000"/>
                  </a:schemeClr>
                </a:solidFill>
              </a:endParaRPr>
            </a:p>
          </p:txBody>
        </p:sp>
        <p:sp>
          <p:nvSpPr>
            <p:cNvPr id="181" name="Rectangle 180">
              <a:extLst>
                <a:ext uri="{FF2B5EF4-FFF2-40B4-BE49-F238E27FC236}">
                  <a16:creationId xmlns:a16="http://schemas.microsoft.com/office/drawing/2014/main" id="{0E952A6A-19DE-DFC0-7365-5484882B3F59}"/>
                </a:ext>
              </a:extLst>
            </p:cNvPr>
            <p:cNvSpPr/>
            <p:nvPr/>
          </p:nvSpPr>
          <p:spPr>
            <a:xfrm>
              <a:off x="1272195" y="3168972"/>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high</a:t>
              </a:r>
              <a:endParaRPr lang="en-GB" sz="1000" b="1" baseline="-25000" dirty="0">
                <a:solidFill>
                  <a:schemeClr val="bg1">
                    <a:lumMod val="65000"/>
                  </a:schemeClr>
                </a:solidFill>
              </a:endParaRPr>
            </a:p>
          </p:txBody>
        </p:sp>
        <p:sp>
          <p:nvSpPr>
            <p:cNvPr id="182" name="Rectangle 181">
              <a:extLst>
                <a:ext uri="{FF2B5EF4-FFF2-40B4-BE49-F238E27FC236}">
                  <a16:creationId xmlns:a16="http://schemas.microsoft.com/office/drawing/2014/main" id="{0632B097-B573-BFD2-DB02-6A80F24383C1}"/>
                </a:ext>
              </a:extLst>
            </p:cNvPr>
            <p:cNvSpPr/>
            <p:nvPr/>
          </p:nvSpPr>
          <p:spPr>
            <a:xfrm>
              <a:off x="2234137" y="3167611"/>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true</a:t>
              </a:r>
              <a:endParaRPr lang="en-GB" sz="1000" b="1" baseline="-25000" dirty="0">
                <a:solidFill>
                  <a:schemeClr val="bg1">
                    <a:lumMod val="65000"/>
                  </a:schemeClr>
                </a:solidFill>
              </a:endParaRPr>
            </a:p>
          </p:txBody>
        </p:sp>
        <p:sp>
          <p:nvSpPr>
            <p:cNvPr id="183" name="Rectangle 182">
              <a:extLst>
                <a:ext uri="{FF2B5EF4-FFF2-40B4-BE49-F238E27FC236}">
                  <a16:creationId xmlns:a16="http://schemas.microsoft.com/office/drawing/2014/main" id="{63D4464B-C7C6-B76E-0D21-7BEBA5383CC8}"/>
                </a:ext>
              </a:extLst>
            </p:cNvPr>
            <p:cNvSpPr/>
            <p:nvPr/>
          </p:nvSpPr>
          <p:spPr>
            <a:xfrm>
              <a:off x="1272195" y="2902583"/>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high</a:t>
              </a:r>
              <a:endParaRPr lang="en-GB" sz="1000" b="1" baseline="-25000" dirty="0">
                <a:solidFill>
                  <a:schemeClr val="bg1">
                    <a:lumMod val="65000"/>
                  </a:schemeClr>
                </a:solidFill>
              </a:endParaRPr>
            </a:p>
          </p:txBody>
        </p:sp>
        <p:sp>
          <p:nvSpPr>
            <p:cNvPr id="184" name="Rectangle 183">
              <a:extLst>
                <a:ext uri="{FF2B5EF4-FFF2-40B4-BE49-F238E27FC236}">
                  <a16:creationId xmlns:a16="http://schemas.microsoft.com/office/drawing/2014/main" id="{0B07C67B-3B15-685A-0E34-26F7147CCB2C}"/>
                </a:ext>
              </a:extLst>
            </p:cNvPr>
            <p:cNvSpPr/>
            <p:nvPr/>
          </p:nvSpPr>
          <p:spPr>
            <a:xfrm>
              <a:off x="2234137" y="2901223"/>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false</a:t>
              </a:r>
              <a:endParaRPr lang="en-GB" sz="1000" b="1" baseline="-25000" dirty="0">
                <a:solidFill>
                  <a:schemeClr val="bg1">
                    <a:lumMod val="65000"/>
                  </a:schemeClr>
                </a:solidFill>
              </a:endParaRPr>
            </a:p>
          </p:txBody>
        </p:sp>
        <p:sp>
          <p:nvSpPr>
            <p:cNvPr id="193" name="Rectangle 192">
              <a:extLst>
                <a:ext uri="{FF2B5EF4-FFF2-40B4-BE49-F238E27FC236}">
                  <a16:creationId xmlns:a16="http://schemas.microsoft.com/office/drawing/2014/main" id="{852891FD-8DCA-87F2-E774-750E5EDA3DE4}"/>
                </a:ext>
              </a:extLst>
            </p:cNvPr>
            <p:cNvSpPr/>
            <p:nvPr/>
          </p:nvSpPr>
          <p:spPr>
            <a:xfrm>
              <a:off x="1272685" y="3427227"/>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high</a:t>
              </a:r>
              <a:endParaRPr lang="en-GB" sz="1000" b="1" baseline="-25000" dirty="0">
                <a:solidFill>
                  <a:schemeClr val="bg1">
                    <a:lumMod val="65000"/>
                  </a:schemeClr>
                </a:solidFill>
              </a:endParaRPr>
            </a:p>
          </p:txBody>
        </p:sp>
        <p:sp>
          <p:nvSpPr>
            <p:cNvPr id="194" name="Rectangle 193">
              <a:extLst>
                <a:ext uri="{FF2B5EF4-FFF2-40B4-BE49-F238E27FC236}">
                  <a16:creationId xmlns:a16="http://schemas.microsoft.com/office/drawing/2014/main" id="{2BF5D109-D980-D2B7-4786-0BB00D57B6E6}"/>
                </a:ext>
              </a:extLst>
            </p:cNvPr>
            <p:cNvSpPr/>
            <p:nvPr/>
          </p:nvSpPr>
          <p:spPr>
            <a:xfrm>
              <a:off x="2234627" y="3425866"/>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false</a:t>
              </a:r>
              <a:endParaRPr lang="en-GB" sz="1000" b="1" baseline="-25000" dirty="0">
                <a:solidFill>
                  <a:schemeClr val="bg1">
                    <a:lumMod val="65000"/>
                  </a:schemeClr>
                </a:solidFill>
              </a:endParaRPr>
            </a:p>
          </p:txBody>
        </p:sp>
        <p:sp>
          <p:nvSpPr>
            <p:cNvPr id="199" name="Rectangle 198">
              <a:extLst>
                <a:ext uri="{FF2B5EF4-FFF2-40B4-BE49-F238E27FC236}">
                  <a16:creationId xmlns:a16="http://schemas.microsoft.com/office/drawing/2014/main" id="{A0383B9A-B064-0BAF-BDDD-239D7EA170F7}"/>
                </a:ext>
              </a:extLst>
            </p:cNvPr>
            <p:cNvSpPr/>
            <p:nvPr/>
          </p:nvSpPr>
          <p:spPr>
            <a:xfrm>
              <a:off x="1276892" y="3680097"/>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normal</a:t>
              </a:r>
              <a:endParaRPr lang="en-GB" sz="1000" b="1" baseline="-25000" dirty="0">
                <a:solidFill>
                  <a:schemeClr val="bg1">
                    <a:lumMod val="65000"/>
                  </a:schemeClr>
                </a:solidFill>
              </a:endParaRPr>
            </a:p>
          </p:txBody>
        </p:sp>
        <p:sp>
          <p:nvSpPr>
            <p:cNvPr id="200" name="Rectangle 199">
              <a:extLst>
                <a:ext uri="{FF2B5EF4-FFF2-40B4-BE49-F238E27FC236}">
                  <a16:creationId xmlns:a16="http://schemas.microsoft.com/office/drawing/2014/main" id="{BC3B86D6-FCB2-C611-DE40-3B11594D07ED}"/>
                </a:ext>
              </a:extLst>
            </p:cNvPr>
            <p:cNvSpPr/>
            <p:nvPr/>
          </p:nvSpPr>
          <p:spPr>
            <a:xfrm>
              <a:off x="2238834" y="3678736"/>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false</a:t>
              </a:r>
              <a:endParaRPr lang="en-GB" sz="1000" b="1" baseline="-25000" dirty="0">
                <a:solidFill>
                  <a:schemeClr val="bg1">
                    <a:lumMod val="65000"/>
                  </a:schemeClr>
                </a:solidFill>
              </a:endParaRPr>
            </a:p>
          </p:txBody>
        </p:sp>
        <p:sp>
          <p:nvSpPr>
            <p:cNvPr id="203" name="Rectangle 202">
              <a:extLst>
                <a:ext uri="{FF2B5EF4-FFF2-40B4-BE49-F238E27FC236}">
                  <a16:creationId xmlns:a16="http://schemas.microsoft.com/office/drawing/2014/main" id="{5A4C826A-EA50-7559-D33D-8697D0A11703}"/>
                </a:ext>
              </a:extLst>
            </p:cNvPr>
            <p:cNvSpPr/>
            <p:nvPr/>
          </p:nvSpPr>
          <p:spPr>
            <a:xfrm>
              <a:off x="1273035" y="3946181"/>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normal</a:t>
              </a:r>
              <a:endParaRPr lang="en-GB" sz="1000" b="1" baseline="-25000" dirty="0">
                <a:solidFill>
                  <a:schemeClr val="bg1">
                    <a:lumMod val="65000"/>
                  </a:schemeClr>
                </a:solidFill>
              </a:endParaRPr>
            </a:p>
          </p:txBody>
        </p:sp>
        <p:sp>
          <p:nvSpPr>
            <p:cNvPr id="204" name="Rectangle 203">
              <a:extLst>
                <a:ext uri="{FF2B5EF4-FFF2-40B4-BE49-F238E27FC236}">
                  <a16:creationId xmlns:a16="http://schemas.microsoft.com/office/drawing/2014/main" id="{6477D102-2765-22A1-4625-98DA9EA059B9}"/>
                </a:ext>
              </a:extLst>
            </p:cNvPr>
            <p:cNvSpPr/>
            <p:nvPr/>
          </p:nvSpPr>
          <p:spPr>
            <a:xfrm>
              <a:off x="2234977" y="3944820"/>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true</a:t>
              </a:r>
              <a:endParaRPr lang="en-GB" sz="1000" b="1" baseline="-25000" dirty="0">
                <a:solidFill>
                  <a:schemeClr val="bg1">
                    <a:lumMod val="65000"/>
                  </a:schemeClr>
                </a:solidFill>
              </a:endParaRPr>
            </a:p>
          </p:txBody>
        </p:sp>
      </p:grpSp>
      <p:grpSp>
        <p:nvGrpSpPr>
          <p:cNvPr id="333" name="Group 332">
            <a:extLst>
              <a:ext uri="{FF2B5EF4-FFF2-40B4-BE49-F238E27FC236}">
                <a16:creationId xmlns:a16="http://schemas.microsoft.com/office/drawing/2014/main" id="{8F80FA3B-0C45-A901-C52D-2ADC8ED0C3CF}"/>
              </a:ext>
            </a:extLst>
          </p:cNvPr>
          <p:cNvGrpSpPr/>
          <p:nvPr/>
        </p:nvGrpSpPr>
        <p:grpSpPr>
          <a:xfrm>
            <a:off x="5561294" y="2674144"/>
            <a:ext cx="3895561" cy="1439209"/>
            <a:chOff x="4192693" y="4595458"/>
            <a:chExt cx="3895561" cy="1439209"/>
          </a:xfrm>
        </p:grpSpPr>
        <p:sp>
          <p:nvSpPr>
            <p:cNvPr id="282" name="Rectangle 281">
              <a:extLst>
                <a:ext uri="{FF2B5EF4-FFF2-40B4-BE49-F238E27FC236}">
                  <a16:creationId xmlns:a16="http://schemas.microsoft.com/office/drawing/2014/main" id="{E22CD584-819D-1D20-8757-340060F538AA}"/>
                </a:ext>
              </a:extLst>
            </p:cNvPr>
            <p:cNvSpPr/>
            <p:nvPr/>
          </p:nvSpPr>
          <p:spPr>
            <a:xfrm>
              <a:off x="4192693" y="5257455"/>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cold</a:t>
              </a:r>
              <a:endParaRPr lang="en-GB" sz="1000" b="1" baseline="-25000" dirty="0">
                <a:solidFill>
                  <a:schemeClr val="bg1">
                    <a:lumMod val="65000"/>
                  </a:schemeClr>
                </a:solidFill>
              </a:endParaRPr>
            </a:p>
          </p:txBody>
        </p:sp>
        <p:sp>
          <p:nvSpPr>
            <p:cNvPr id="283" name="Rectangle 282">
              <a:extLst>
                <a:ext uri="{FF2B5EF4-FFF2-40B4-BE49-F238E27FC236}">
                  <a16:creationId xmlns:a16="http://schemas.microsoft.com/office/drawing/2014/main" id="{BF4655C0-7503-A731-F6BF-4832267F6890}"/>
                </a:ext>
              </a:extLst>
            </p:cNvPr>
            <p:cNvSpPr/>
            <p:nvPr/>
          </p:nvSpPr>
          <p:spPr>
            <a:xfrm>
              <a:off x="5164999" y="4596819"/>
              <a:ext cx="973952"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HUMIDITY</a:t>
              </a:r>
              <a:endParaRPr lang="en-GB" sz="1400" b="1" baseline="-25000" dirty="0">
                <a:solidFill>
                  <a:schemeClr val="bg1">
                    <a:lumMod val="65000"/>
                  </a:schemeClr>
                </a:solidFill>
              </a:endParaRPr>
            </a:p>
          </p:txBody>
        </p:sp>
        <p:sp>
          <p:nvSpPr>
            <p:cNvPr id="284" name="Rectangle 283">
              <a:extLst>
                <a:ext uri="{FF2B5EF4-FFF2-40B4-BE49-F238E27FC236}">
                  <a16:creationId xmlns:a16="http://schemas.microsoft.com/office/drawing/2014/main" id="{5C183795-28C8-BF9F-10CD-ED0145B62289}"/>
                </a:ext>
              </a:extLst>
            </p:cNvPr>
            <p:cNvSpPr/>
            <p:nvPr/>
          </p:nvSpPr>
          <p:spPr>
            <a:xfrm>
              <a:off x="6133717" y="4595458"/>
              <a:ext cx="973952"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WIND</a:t>
              </a:r>
              <a:endParaRPr lang="en-GB" sz="1400" b="1" baseline="-25000" dirty="0">
                <a:solidFill>
                  <a:schemeClr val="bg1">
                    <a:lumMod val="65000"/>
                  </a:schemeClr>
                </a:solidFill>
              </a:endParaRPr>
            </a:p>
          </p:txBody>
        </p:sp>
        <p:sp>
          <p:nvSpPr>
            <p:cNvPr id="285" name="Rectangle 284">
              <a:extLst>
                <a:ext uri="{FF2B5EF4-FFF2-40B4-BE49-F238E27FC236}">
                  <a16:creationId xmlns:a16="http://schemas.microsoft.com/office/drawing/2014/main" id="{4782CA21-CC26-7FE9-B084-D24C71E244D9}"/>
                </a:ext>
              </a:extLst>
            </p:cNvPr>
            <p:cNvSpPr/>
            <p:nvPr/>
          </p:nvSpPr>
          <p:spPr>
            <a:xfrm>
              <a:off x="7109605" y="4595458"/>
              <a:ext cx="973952" cy="395609"/>
            </a:xfrm>
            <a:prstGeom prst="rect">
              <a:avLst/>
            </a:prstGeom>
            <a:solidFill>
              <a:schemeClr val="accent6">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PLAY</a:t>
              </a:r>
              <a:endParaRPr lang="en-GB" sz="1400" b="1" baseline="-25000" dirty="0">
                <a:solidFill>
                  <a:schemeClr val="bg1">
                    <a:lumMod val="65000"/>
                  </a:schemeClr>
                </a:solidFill>
              </a:endParaRPr>
            </a:p>
          </p:txBody>
        </p:sp>
        <p:sp>
          <p:nvSpPr>
            <p:cNvPr id="286" name="Rectangle 285">
              <a:extLst>
                <a:ext uri="{FF2B5EF4-FFF2-40B4-BE49-F238E27FC236}">
                  <a16:creationId xmlns:a16="http://schemas.microsoft.com/office/drawing/2014/main" id="{892F106C-0B15-1A84-629B-EF9C82F123D0}"/>
                </a:ext>
              </a:extLst>
            </p:cNvPr>
            <p:cNvSpPr/>
            <p:nvPr/>
          </p:nvSpPr>
          <p:spPr>
            <a:xfrm>
              <a:off x="7109605" y="5256095"/>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YES</a:t>
              </a:r>
              <a:endParaRPr lang="en-GB" sz="1000" b="1" baseline="-25000" dirty="0">
                <a:solidFill>
                  <a:schemeClr val="bg1">
                    <a:lumMod val="65000"/>
                  </a:schemeClr>
                </a:solidFill>
              </a:endParaRPr>
            </a:p>
          </p:txBody>
        </p:sp>
        <p:sp>
          <p:nvSpPr>
            <p:cNvPr id="287" name="Rectangle 286">
              <a:extLst>
                <a:ext uri="{FF2B5EF4-FFF2-40B4-BE49-F238E27FC236}">
                  <a16:creationId xmlns:a16="http://schemas.microsoft.com/office/drawing/2014/main" id="{FFACD05D-96B4-7F2F-5FAD-AB1BA5B0CF25}"/>
                </a:ext>
              </a:extLst>
            </p:cNvPr>
            <p:cNvSpPr/>
            <p:nvPr/>
          </p:nvSpPr>
          <p:spPr>
            <a:xfrm>
              <a:off x="4192693" y="4991067"/>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hot</a:t>
              </a:r>
              <a:endParaRPr lang="en-GB" sz="1000" b="1" baseline="-25000" dirty="0">
                <a:solidFill>
                  <a:schemeClr val="bg1">
                    <a:lumMod val="65000"/>
                  </a:schemeClr>
                </a:solidFill>
              </a:endParaRPr>
            </a:p>
          </p:txBody>
        </p:sp>
        <p:sp>
          <p:nvSpPr>
            <p:cNvPr id="288" name="Rectangle 287">
              <a:extLst>
                <a:ext uri="{FF2B5EF4-FFF2-40B4-BE49-F238E27FC236}">
                  <a16:creationId xmlns:a16="http://schemas.microsoft.com/office/drawing/2014/main" id="{DEB42DC4-F032-E217-1B8B-32D2F58FE6BF}"/>
                </a:ext>
              </a:extLst>
            </p:cNvPr>
            <p:cNvSpPr/>
            <p:nvPr/>
          </p:nvSpPr>
          <p:spPr>
            <a:xfrm>
              <a:off x="7109605" y="4989706"/>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YES</a:t>
              </a:r>
              <a:endParaRPr lang="en-GB" sz="1000" b="1" baseline="-25000" dirty="0">
                <a:solidFill>
                  <a:schemeClr val="bg1">
                    <a:lumMod val="65000"/>
                  </a:schemeClr>
                </a:solidFill>
              </a:endParaRPr>
            </a:p>
          </p:txBody>
        </p:sp>
        <p:sp>
          <p:nvSpPr>
            <p:cNvPr id="289" name="Rectangle 288">
              <a:extLst>
                <a:ext uri="{FF2B5EF4-FFF2-40B4-BE49-F238E27FC236}">
                  <a16:creationId xmlns:a16="http://schemas.microsoft.com/office/drawing/2014/main" id="{8E20CF04-9E3F-F4F0-8180-02F4DDFBBD00}"/>
                </a:ext>
              </a:extLst>
            </p:cNvPr>
            <p:cNvSpPr/>
            <p:nvPr/>
          </p:nvSpPr>
          <p:spPr>
            <a:xfrm>
              <a:off x="4194345" y="4595458"/>
              <a:ext cx="973952"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TEMPERATURE</a:t>
              </a:r>
              <a:endParaRPr lang="en-GB" sz="800" b="1" baseline="-25000" dirty="0">
                <a:solidFill>
                  <a:schemeClr val="bg1">
                    <a:lumMod val="65000"/>
                  </a:schemeClr>
                </a:solidFill>
              </a:endParaRPr>
            </a:p>
          </p:txBody>
        </p:sp>
        <p:sp>
          <p:nvSpPr>
            <p:cNvPr id="290" name="Rectangle 289">
              <a:extLst>
                <a:ext uri="{FF2B5EF4-FFF2-40B4-BE49-F238E27FC236}">
                  <a16:creationId xmlns:a16="http://schemas.microsoft.com/office/drawing/2014/main" id="{7DA95957-25A1-BA16-6978-0FD12DE0DF9C}"/>
                </a:ext>
              </a:extLst>
            </p:cNvPr>
            <p:cNvSpPr/>
            <p:nvPr/>
          </p:nvSpPr>
          <p:spPr>
            <a:xfrm>
              <a:off x="4193183" y="5515710"/>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mild</a:t>
              </a:r>
              <a:endParaRPr lang="en-GB" sz="1000" b="1" baseline="-25000" dirty="0">
                <a:solidFill>
                  <a:schemeClr val="bg1">
                    <a:lumMod val="65000"/>
                  </a:schemeClr>
                </a:solidFill>
              </a:endParaRPr>
            </a:p>
          </p:txBody>
        </p:sp>
        <p:sp>
          <p:nvSpPr>
            <p:cNvPr id="291" name="Rectangle 290">
              <a:extLst>
                <a:ext uri="{FF2B5EF4-FFF2-40B4-BE49-F238E27FC236}">
                  <a16:creationId xmlns:a16="http://schemas.microsoft.com/office/drawing/2014/main" id="{D7C0815B-7EDD-BEFA-7DF0-685B4E15E208}"/>
                </a:ext>
              </a:extLst>
            </p:cNvPr>
            <p:cNvSpPr/>
            <p:nvPr/>
          </p:nvSpPr>
          <p:spPr>
            <a:xfrm>
              <a:off x="7110095" y="5514350"/>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YES</a:t>
              </a:r>
              <a:endParaRPr lang="en-GB" sz="1000" b="1" baseline="-25000" dirty="0">
                <a:solidFill>
                  <a:schemeClr val="bg1">
                    <a:lumMod val="65000"/>
                  </a:schemeClr>
                </a:solidFill>
              </a:endParaRPr>
            </a:p>
          </p:txBody>
        </p:sp>
        <p:sp>
          <p:nvSpPr>
            <p:cNvPr id="292" name="Rectangle 291">
              <a:extLst>
                <a:ext uri="{FF2B5EF4-FFF2-40B4-BE49-F238E27FC236}">
                  <a16:creationId xmlns:a16="http://schemas.microsoft.com/office/drawing/2014/main" id="{416723EB-12A9-B667-5377-5D8CE87FA01C}"/>
                </a:ext>
              </a:extLst>
            </p:cNvPr>
            <p:cNvSpPr/>
            <p:nvPr/>
          </p:nvSpPr>
          <p:spPr>
            <a:xfrm>
              <a:off x="4197390" y="5768581"/>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hot</a:t>
              </a:r>
              <a:endParaRPr lang="en-GB" sz="1000" b="1" baseline="-25000" dirty="0">
                <a:solidFill>
                  <a:schemeClr val="bg1">
                    <a:lumMod val="65000"/>
                  </a:schemeClr>
                </a:solidFill>
              </a:endParaRPr>
            </a:p>
          </p:txBody>
        </p:sp>
        <p:sp>
          <p:nvSpPr>
            <p:cNvPr id="293" name="Rectangle 292">
              <a:extLst>
                <a:ext uri="{FF2B5EF4-FFF2-40B4-BE49-F238E27FC236}">
                  <a16:creationId xmlns:a16="http://schemas.microsoft.com/office/drawing/2014/main" id="{7DB4D68B-AB75-D82C-635B-95B8D51394D5}"/>
                </a:ext>
              </a:extLst>
            </p:cNvPr>
            <p:cNvSpPr/>
            <p:nvPr/>
          </p:nvSpPr>
          <p:spPr>
            <a:xfrm>
              <a:off x="7114302" y="5767220"/>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YES</a:t>
              </a:r>
              <a:endParaRPr lang="en-GB" sz="1000" b="1" baseline="-25000" dirty="0">
                <a:solidFill>
                  <a:schemeClr val="bg1">
                    <a:lumMod val="65000"/>
                  </a:schemeClr>
                </a:solidFill>
              </a:endParaRPr>
            </a:p>
          </p:txBody>
        </p:sp>
        <p:sp>
          <p:nvSpPr>
            <p:cNvPr id="296" name="Rectangle 295">
              <a:extLst>
                <a:ext uri="{FF2B5EF4-FFF2-40B4-BE49-F238E27FC236}">
                  <a16:creationId xmlns:a16="http://schemas.microsoft.com/office/drawing/2014/main" id="{2A87B86A-85DD-AF2E-396A-DCE789DAB27B}"/>
                </a:ext>
              </a:extLst>
            </p:cNvPr>
            <p:cNvSpPr/>
            <p:nvPr/>
          </p:nvSpPr>
          <p:spPr>
            <a:xfrm>
              <a:off x="5167920" y="5254807"/>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normal</a:t>
              </a:r>
              <a:endParaRPr lang="en-GB" sz="1000" b="1" baseline="-25000" dirty="0">
                <a:solidFill>
                  <a:schemeClr val="bg1">
                    <a:lumMod val="65000"/>
                  </a:schemeClr>
                </a:solidFill>
              </a:endParaRPr>
            </a:p>
          </p:txBody>
        </p:sp>
        <p:sp>
          <p:nvSpPr>
            <p:cNvPr id="297" name="Rectangle 296">
              <a:extLst>
                <a:ext uri="{FF2B5EF4-FFF2-40B4-BE49-F238E27FC236}">
                  <a16:creationId xmlns:a16="http://schemas.microsoft.com/office/drawing/2014/main" id="{C7A63897-B774-601A-1A5B-AEE6E9BE2FA6}"/>
                </a:ext>
              </a:extLst>
            </p:cNvPr>
            <p:cNvSpPr/>
            <p:nvPr/>
          </p:nvSpPr>
          <p:spPr>
            <a:xfrm>
              <a:off x="6129862" y="5253446"/>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true</a:t>
              </a:r>
              <a:endParaRPr lang="en-GB" sz="1000" b="1" baseline="-25000" dirty="0">
                <a:solidFill>
                  <a:schemeClr val="bg1">
                    <a:lumMod val="65000"/>
                  </a:schemeClr>
                </a:solidFill>
              </a:endParaRPr>
            </a:p>
          </p:txBody>
        </p:sp>
        <p:sp>
          <p:nvSpPr>
            <p:cNvPr id="298" name="Rectangle 297">
              <a:extLst>
                <a:ext uri="{FF2B5EF4-FFF2-40B4-BE49-F238E27FC236}">
                  <a16:creationId xmlns:a16="http://schemas.microsoft.com/office/drawing/2014/main" id="{5373D25F-8A29-11D5-FD8E-BB5EC8D3E331}"/>
                </a:ext>
              </a:extLst>
            </p:cNvPr>
            <p:cNvSpPr/>
            <p:nvPr/>
          </p:nvSpPr>
          <p:spPr>
            <a:xfrm>
              <a:off x="5167920" y="4988418"/>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high</a:t>
              </a:r>
              <a:endParaRPr lang="en-GB" sz="1000" b="1" baseline="-25000" dirty="0">
                <a:solidFill>
                  <a:schemeClr val="bg1">
                    <a:lumMod val="65000"/>
                  </a:schemeClr>
                </a:solidFill>
              </a:endParaRPr>
            </a:p>
          </p:txBody>
        </p:sp>
        <p:sp>
          <p:nvSpPr>
            <p:cNvPr id="299" name="Rectangle 298">
              <a:extLst>
                <a:ext uri="{FF2B5EF4-FFF2-40B4-BE49-F238E27FC236}">
                  <a16:creationId xmlns:a16="http://schemas.microsoft.com/office/drawing/2014/main" id="{02271016-C7A8-337C-AF66-D7456EA56A9E}"/>
                </a:ext>
              </a:extLst>
            </p:cNvPr>
            <p:cNvSpPr/>
            <p:nvPr/>
          </p:nvSpPr>
          <p:spPr>
            <a:xfrm>
              <a:off x="6129862" y="4987058"/>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false</a:t>
              </a:r>
              <a:endParaRPr lang="en-GB" sz="1000" b="1" baseline="-25000" dirty="0">
                <a:solidFill>
                  <a:schemeClr val="bg1">
                    <a:lumMod val="65000"/>
                  </a:schemeClr>
                </a:solidFill>
              </a:endParaRPr>
            </a:p>
          </p:txBody>
        </p:sp>
        <p:sp>
          <p:nvSpPr>
            <p:cNvPr id="300" name="Rectangle 299">
              <a:extLst>
                <a:ext uri="{FF2B5EF4-FFF2-40B4-BE49-F238E27FC236}">
                  <a16:creationId xmlns:a16="http://schemas.microsoft.com/office/drawing/2014/main" id="{B75AF40D-7F49-7DE5-923B-1BA5F6A4BE19}"/>
                </a:ext>
              </a:extLst>
            </p:cNvPr>
            <p:cNvSpPr/>
            <p:nvPr/>
          </p:nvSpPr>
          <p:spPr>
            <a:xfrm>
              <a:off x="5168410" y="5513062"/>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high</a:t>
              </a:r>
              <a:endParaRPr lang="en-GB" sz="1000" b="1" baseline="-25000" dirty="0">
                <a:solidFill>
                  <a:schemeClr val="bg1">
                    <a:lumMod val="65000"/>
                  </a:schemeClr>
                </a:solidFill>
              </a:endParaRPr>
            </a:p>
          </p:txBody>
        </p:sp>
        <p:sp>
          <p:nvSpPr>
            <p:cNvPr id="301" name="Rectangle 300">
              <a:extLst>
                <a:ext uri="{FF2B5EF4-FFF2-40B4-BE49-F238E27FC236}">
                  <a16:creationId xmlns:a16="http://schemas.microsoft.com/office/drawing/2014/main" id="{E744D919-5976-3E3F-B466-9F5DE93BCEDC}"/>
                </a:ext>
              </a:extLst>
            </p:cNvPr>
            <p:cNvSpPr/>
            <p:nvPr/>
          </p:nvSpPr>
          <p:spPr>
            <a:xfrm>
              <a:off x="6130352" y="5511701"/>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true</a:t>
              </a:r>
              <a:endParaRPr lang="en-GB" sz="1000" b="1" baseline="-25000" dirty="0">
                <a:solidFill>
                  <a:schemeClr val="bg1">
                    <a:lumMod val="65000"/>
                  </a:schemeClr>
                </a:solidFill>
              </a:endParaRPr>
            </a:p>
          </p:txBody>
        </p:sp>
        <p:sp>
          <p:nvSpPr>
            <p:cNvPr id="302" name="Rectangle 301">
              <a:extLst>
                <a:ext uri="{FF2B5EF4-FFF2-40B4-BE49-F238E27FC236}">
                  <a16:creationId xmlns:a16="http://schemas.microsoft.com/office/drawing/2014/main" id="{8EEA3E49-6543-3E29-CF8C-DD5414A4EB60}"/>
                </a:ext>
              </a:extLst>
            </p:cNvPr>
            <p:cNvSpPr/>
            <p:nvPr/>
          </p:nvSpPr>
          <p:spPr>
            <a:xfrm>
              <a:off x="5172617" y="5765932"/>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normal</a:t>
              </a:r>
              <a:endParaRPr lang="en-GB" sz="1000" b="1" baseline="-25000" dirty="0">
                <a:solidFill>
                  <a:schemeClr val="bg1">
                    <a:lumMod val="65000"/>
                  </a:schemeClr>
                </a:solidFill>
              </a:endParaRPr>
            </a:p>
          </p:txBody>
        </p:sp>
        <p:sp>
          <p:nvSpPr>
            <p:cNvPr id="303" name="Rectangle 302">
              <a:extLst>
                <a:ext uri="{FF2B5EF4-FFF2-40B4-BE49-F238E27FC236}">
                  <a16:creationId xmlns:a16="http://schemas.microsoft.com/office/drawing/2014/main" id="{0EF5D066-76A7-DB32-1A27-AB8084FF4617}"/>
                </a:ext>
              </a:extLst>
            </p:cNvPr>
            <p:cNvSpPr/>
            <p:nvPr/>
          </p:nvSpPr>
          <p:spPr>
            <a:xfrm>
              <a:off x="6134559" y="5764571"/>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false</a:t>
              </a:r>
              <a:endParaRPr lang="en-GB" sz="1000" b="1" baseline="-25000" dirty="0">
                <a:solidFill>
                  <a:schemeClr val="bg1">
                    <a:lumMod val="65000"/>
                  </a:schemeClr>
                </a:solidFill>
              </a:endParaRPr>
            </a:p>
          </p:txBody>
        </p:sp>
      </p:grpSp>
      <p:grpSp>
        <p:nvGrpSpPr>
          <p:cNvPr id="332" name="Group 331">
            <a:extLst>
              <a:ext uri="{FF2B5EF4-FFF2-40B4-BE49-F238E27FC236}">
                <a16:creationId xmlns:a16="http://schemas.microsoft.com/office/drawing/2014/main" id="{51E1E718-7D99-E8AA-5A8A-DDCFBC481C52}"/>
              </a:ext>
            </a:extLst>
          </p:cNvPr>
          <p:cNvGrpSpPr/>
          <p:nvPr/>
        </p:nvGrpSpPr>
        <p:grpSpPr>
          <a:xfrm>
            <a:off x="5561294" y="467070"/>
            <a:ext cx="3895561" cy="1705292"/>
            <a:chOff x="8083557" y="2505614"/>
            <a:chExt cx="3895561" cy="1705292"/>
          </a:xfrm>
        </p:grpSpPr>
        <p:sp>
          <p:nvSpPr>
            <p:cNvPr id="307" name="Rectangle 306">
              <a:extLst>
                <a:ext uri="{FF2B5EF4-FFF2-40B4-BE49-F238E27FC236}">
                  <a16:creationId xmlns:a16="http://schemas.microsoft.com/office/drawing/2014/main" id="{6C32DD48-C40A-1B5F-DB99-79767AF56D95}"/>
                </a:ext>
              </a:extLst>
            </p:cNvPr>
            <p:cNvSpPr/>
            <p:nvPr/>
          </p:nvSpPr>
          <p:spPr>
            <a:xfrm>
              <a:off x="8083557" y="3167611"/>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cold</a:t>
              </a:r>
              <a:endParaRPr lang="en-GB" sz="1000" b="1" baseline="-25000" dirty="0">
                <a:solidFill>
                  <a:schemeClr val="bg1">
                    <a:lumMod val="65000"/>
                  </a:schemeClr>
                </a:solidFill>
              </a:endParaRPr>
            </a:p>
          </p:txBody>
        </p:sp>
        <p:sp>
          <p:nvSpPr>
            <p:cNvPr id="308" name="Rectangle 307">
              <a:extLst>
                <a:ext uri="{FF2B5EF4-FFF2-40B4-BE49-F238E27FC236}">
                  <a16:creationId xmlns:a16="http://schemas.microsoft.com/office/drawing/2014/main" id="{C6C91D84-D488-0FAC-627B-03864DAFB792}"/>
                </a:ext>
              </a:extLst>
            </p:cNvPr>
            <p:cNvSpPr/>
            <p:nvPr/>
          </p:nvSpPr>
          <p:spPr>
            <a:xfrm>
              <a:off x="9055863" y="2506975"/>
              <a:ext cx="973952"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HUMIDITY</a:t>
              </a:r>
              <a:endParaRPr lang="en-GB" sz="1400" b="1" baseline="-25000" dirty="0">
                <a:solidFill>
                  <a:schemeClr val="bg1">
                    <a:lumMod val="65000"/>
                  </a:schemeClr>
                </a:solidFill>
              </a:endParaRPr>
            </a:p>
          </p:txBody>
        </p:sp>
        <p:sp>
          <p:nvSpPr>
            <p:cNvPr id="309" name="Rectangle 308">
              <a:extLst>
                <a:ext uri="{FF2B5EF4-FFF2-40B4-BE49-F238E27FC236}">
                  <a16:creationId xmlns:a16="http://schemas.microsoft.com/office/drawing/2014/main" id="{8AEE4654-93E7-70F4-FF15-12BAA55B4E27}"/>
                </a:ext>
              </a:extLst>
            </p:cNvPr>
            <p:cNvSpPr/>
            <p:nvPr/>
          </p:nvSpPr>
          <p:spPr>
            <a:xfrm>
              <a:off x="10024581" y="2505614"/>
              <a:ext cx="973952"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WIND</a:t>
              </a:r>
              <a:endParaRPr lang="en-GB" sz="1400" b="1" baseline="-25000" dirty="0">
                <a:solidFill>
                  <a:schemeClr val="bg1">
                    <a:lumMod val="65000"/>
                  </a:schemeClr>
                </a:solidFill>
              </a:endParaRPr>
            </a:p>
          </p:txBody>
        </p:sp>
        <p:sp>
          <p:nvSpPr>
            <p:cNvPr id="310" name="Rectangle 309">
              <a:extLst>
                <a:ext uri="{FF2B5EF4-FFF2-40B4-BE49-F238E27FC236}">
                  <a16:creationId xmlns:a16="http://schemas.microsoft.com/office/drawing/2014/main" id="{210643B5-BED3-AD93-0DD1-522D48C36CDC}"/>
                </a:ext>
              </a:extLst>
            </p:cNvPr>
            <p:cNvSpPr/>
            <p:nvPr/>
          </p:nvSpPr>
          <p:spPr>
            <a:xfrm>
              <a:off x="11000469" y="2505614"/>
              <a:ext cx="973952" cy="395609"/>
            </a:xfrm>
            <a:prstGeom prst="rect">
              <a:avLst/>
            </a:prstGeom>
            <a:solidFill>
              <a:schemeClr val="accent6">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PLAY</a:t>
              </a:r>
              <a:endParaRPr lang="en-GB" sz="1400" b="1" baseline="-25000" dirty="0">
                <a:solidFill>
                  <a:schemeClr val="bg1">
                    <a:lumMod val="65000"/>
                  </a:schemeClr>
                </a:solidFill>
              </a:endParaRPr>
            </a:p>
          </p:txBody>
        </p:sp>
        <p:sp>
          <p:nvSpPr>
            <p:cNvPr id="311" name="Rectangle 310">
              <a:extLst>
                <a:ext uri="{FF2B5EF4-FFF2-40B4-BE49-F238E27FC236}">
                  <a16:creationId xmlns:a16="http://schemas.microsoft.com/office/drawing/2014/main" id="{1B902875-4C1C-C0D2-8A32-832E71CDD7ED}"/>
                </a:ext>
              </a:extLst>
            </p:cNvPr>
            <p:cNvSpPr/>
            <p:nvPr/>
          </p:nvSpPr>
          <p:spPr>
            <a:xfrm>
              <a:off x="11000469" y="3166251"/>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YES</a:t>
              </a:r>
              <a:endParaRPr lang="en-GB" sz="1000" b="1" baseline="-25000" dirty="0">
                <a:solidFill>
                  <a:schemeClr val="bg1">
                    <a:lumMod val="65000"/>
                  </a:schemeClr>
                </a:solidFill>
              </a:endParaRPr>
            </a:p>
          </p:txBody>
        </p:sp>
        <p:sp>
          <p:nvSpPr>
            <p:cNvPr id="312" name="Rectangle 311">
              <a:extLst>
                <a:ext uri="{FF2B5EF4-FFF2-40B4-BE49-F238E27FC236}">
                  <a16:creationId xmlns:a16="http://schemas.microsoft.com/office/drawing/2014/main" id="{F134F3E5-66F5-C5E5-F80E-61D646668B50}"/>
                </a:ext>
              </a:extLst>
            </p:cNvPr>
            <p:cNvSpPr/>
            <p:nvPr/>
          </p:nvSpPr>
          <p:spPr>
            <a:xfrm>
              <a:off x="8083557" y="2901223"/>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mild</a:t>
              </a:r>
              <a:endParaRPr lang="en-GB" sz="1000" b="1" baseline="-25000" dirty="0">
                <a:solidFill>
                  <a:schemeClr val="bg1">
                    <a:lumMod val="65000"/>
                  </a:schemeClr>
                </a:solidFill>
              </a:endParaRPr>
            </a:p>
          </p:txBody>
        </p:sp>
        <p:sp>
          <p:nvSpPr>
            <p:cNvPr id="313" name="Rectangle 312">
              <a:extLst>
                <a:ext uri="{FF2B5EF4-FFF2-40B4-BE49-F238E27FC236}">
                  <a16:creationId xmlns:a16="http://schemas.microsoft.com/office/drawing/2014/main" id="{C837E90A-426E-59EE-6F88-29F25F8F003D}"/>
                </a:ext>
              </a:extLst>
            </p:cNvPr>
            <p:cNvSpPr/>
            <p:nvPr/>
          </p:nvSpPr>
          <p:spPr>
            <a:xfrm>
              <a:off x="11000469" y="2899862"/>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YES</a:t>
              </a:r>
              <a:endParaRPr lang="en-GB" sz="1000" b="1" baseline="-25000" dirty="0">
                <a:solidFill>
                  <a:schemeClr val="bg1">
                    <a:lumMod val="65000"/>
                  </a:schemeClr>
                </a:solidFill>
              </a:endParaRPr>
            </a:p>
          </p:txBody>
        </p:sp>
        <p:sp>
          <p:nvSpPr>
            <p:cNvPr id="314" name="Rectangle 313">
              <a:extLst>
                <a:ext uri="{FF2B5EF4-FFF2-40B4-BE49-F238E27FC236}">
                  <a16:creationId xmlns:a16="http://schemas.microsoft.com/office/drawing/2014/main" id="{9FBE1B42-DFFD-2CFE-11C1-F2E6B4722479}"/>
                </a:ext>
              </a:extLst>
            </p:cNvPr>
            <p:cNvSpPr/>
            <p:nvPr/>
          </p:nvSpPr>
          <p:spPr>
            <a:xfrm>
              <a:off x="8085209" y="2505614"/>
              <a:ext cx="973952" cy="395609"/>
            </a:xfrm>
            <a:prstGeom prst="rect">
              <a:avLst/>
            </a:prstGeom>
            <a:solidFill>
              <a:schemeClr val="accent4">
                <a:lumMod val="40000"/>
                <a:lumOff val="6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900" b="1" dirty="0">
                  <a:solidFill>
                    <a:schemeClr val="bg1">
                      <a:lumMod val="65000"/>
                    </a:schemeClr>
                  </a:solidFill>
                </a:rPr>
                <a:t>TEMPERATURE</a:t>
              </a:r>
              <a:endParaRPr lang="en-GB" sz="800" b="1" baseline="-25000" dirty="0">
                <a:solidFill>
                  <a:schemeClr val="bg1">
                    <a:lumMod val="65000"/>
                  </a:schemeClr>
                </a:solidFill>
              </a:endParaRPr>
            </a:p>
          </p:txBody>
        </p:sp>
        <p:sp>
          <p:nvSpPr>
            <p:cNvPr id="315" name="Rectangle 314">
              <a:extLst>
                <a:ext uri="{FF2B5EF4-FFF2-40B4-BE49-F238E27FC236}">
                  <a16:creationId xmlns:a16="http://schemas.microsoft.com/office/drawing/2014/main" id="{6BE82E15-D2E3-FD1F-E7EB-91DF626D832A}"/>
                </a:ext>
              </a:extLst>
            </p:cNvPr>
            <p:cNvSpPr/>
            <p:nvPr/>
          </p:nvSpPr>
          <p:spPr>
            <a:xfrm>
              <a:off x="8084047" y="3425866"/>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cold</a:t>
              </a:r>
              <a:endParaRPr lang="en-GB" sz="1000" b="1" baseline="-25000" dirty="0">
                <a:solidFill>
                  <a:schemeClr val="bg1">
                    <a:lumMod val="65000"/>
                  </a:schemeClr>
                </a:solidFill>
              </a:endParaRPr>
            </a:p>
          </p:txBody>
        </p:sp>
        <p:sp>
          <p:nvSpPr>
            <p:cNvPr id="316" name="Rectangle 315">
              <a:extLst>
                <a:ext uri="{FF2B5EF4-FFF2-40B4-BE49-F238E27FC236}">
                  <a16:creationId xmlns:a16="http://schemas.microsoft.com/office/drawing/2014/main" id="{BDB6D650-0D63-7B6B-CE6B-F4C639261D75}"/>
                </a:ext>
              </a:extLst>
            </p:cNvPr>
            <p:cNvSpPr/>
            <p:nvPr/>
          </p:nvSpPr>
          <p:spPr>
            <a:xfrm>
              <a:off x="11000959" y="3424506"/>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a:t>
              </a:r>
              <a:endParaRPr lang="en-GB" sz="1000" b="1" baseline="-25000" dirty="0">
                <a:solidFill>
                  <a:schemeClr val="bg1">
                    <a:lumMod val="65000"/>
                  </a:schemeClr>
                </a:solidFill>
              </a:endParaRPr>
            </a:p>
          </p:txBody>
        </p:sp>
        <p:sp>
          <p:nvSpPr>
            <p:cNvPr id="317" name="Rectangle 316">
              <a:extLst>
                <a:ext uri="{FF2B5EF4-FFF2-40B4-BE49-F238E27FC236}">
                  <a16:creationId xmlns:a16="http://schemas.microsoft.com/office/drawing/2014/main" id="{10B59C74-CD3D-0B19-AC45-9D34BFC42F31}"/>
                </a:ext>
              </a:extLst>
            </p:cNvPr>
            <p:cNvSpPr/>
            <p:nvPr/>
          </p:nvSpPr>
          <p:spPr>
            <a:xfrm>
              <a:off x="8088254" y="3678737"/>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mild</a:t>
              </a:r>
              <a:endParaRPr lang="en-GB" sz="1000" b="1" baseline="-25000" dirty="0">
                <a:solidFill>
                  <a:schemeClr val="bg1">
                    <a:lumMod val="65000"/>
                  </a:schemeClr>
                </a:solidFill>
              </a:endParaRPr>
            </a:p>
          </p:txBody>
        </p:sp>
        <p:sp>
          <p:nvSpPr>
            <p:cNvPr id="318" name="Rectangle 317">
              <a:extLst>
                <a:ext uri="{FF2B5EF4-FFF2-40B4-BE49-F238E27FC236}">
                  <a16:creationId xmlns:a16="http://schemas.microsoft.com/office/drawing/2014/main" id="{24745DB1-1A97-8D86-D36F-51270824E016}"/>
                </a:ext>
              </a:extLst>
            </p:cNvPr>
            <p:cNvSpPr/>
            <p:nvPr/>
          </p:nvSpPr>
          <p:spPr>
            <a:xfrm>
              <a:off x="11005166" y="3677376"/>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YES</a:t>
              </a:r>
              <a:endParaRPr lang="en-GB" sz="1000" b="1" baseline="-25000" dirty="0">
                <a:solidFill>
                  <a:schemeClr val="bg1">
                    <a:lumMod val="65000"/>
                  </a:schemeClr>
                </a:solidFill>
              </a:endParaRPr>
            </a:p>
          </p:txBody>
        </p:sp>
        <p:sp>
          <p:nvSpPr>
            <p:cNvPr id="319" name="Rectangle 318">
              <a:extLst>
                <a:ext uri="{FF2B5EF4-FFF2-40B4-BE49-F238E27FC236}">
                  <a16:creationId xmlns:a16="http://schemas.microsoft.com/office/drawing/2014/main" id="{B5FFC5F2-B66D-573E-3917-FB8BEF805A8E}"/>
                </a:ext>
              </a:extLst>
            </p:cNvPr>
            <p:cNvSpPr/>
            <p:nvPr/>
          </p:nvSpPr>
          <p:spPr>
            <a:xfrm>
              <a:off x="8084397" y="3944820"/>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mild</a:t>
              </a:r>
              <a:endParaRPr lang="en-GB" sz="1000" b="1" baseline="-25000" dirty="0">
                <a:solidFill>
                  <a:schemeClr val="bg1">
                    <a:lumMod val="65000"/>
                  </a:schemeClr>
                </a:solidFill>
              </a:endParaRPr>
            </a:p>
          </p:txBody>
        </p:sp>
        <p:sp>
          <p:nvSpPr>
            <p:cNvPr id="320" name="Rectangle 319">
              <a:extLst>
                <a:ext uri="{FF2B5EF4-FFF2-40B4-BE49-F238E27FC236}">
                  <a16:creationId xmlns:a16="http://schemas.microsoft.com/office/drawing/2014/main" id="{1E1175F8-EDBE-BAF3-6E4E-287A8AA8CEE5}"/>
                </a:ext>
              </a:extLst>
            </p:cNvPr>
            <p:cNvSpPr/>
            <p:nvPr/>
          </p:nvSpPr>
          <p:spPr>
            <a:xfrm>
              <a:off x="11001309" y="3943460"/>
              <a:ext cx="973952" cy="263740"/>
            </a:xfrm>
            <a:prstGeom prst="rect">
              <a:avLst/>
            </a:prstGeom>
            <a:solidFill>
              <a:schemeClr val="accent6">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a:t>
              </a:r>
              <a:endParaRPr lang="en-GB" sz="1000" b="1" baseline="-25000" dirty="0">
                <a:solidFill>
                  <a:schemeClr val="bg1">
                    <a:lumMod val="65000"/>
                  </a:schemeClr>
                </a:solidFill>
              </a:endParaRPr>
            </a:p>
          </p:txBody>
        </p:sp>
        <p:sp>
          <p:nvSpPr>
            <p:cNvPr id="321" name="Rectangle 320">
              <a:extLst>
                <a:ext uri="{FF2B5EF4-FFF2-40B4-BE49-F238E27FC236}">
                  <a16:creationId xmlns:a16="http://schemas.microsoft.com/office/drawing/2014/main" id="{73738463-3DF4-566E-CF23-7DAB3E8F46C0}"/>
                </a:ext>
              </a:extLst>
            </p:cNvPr>
            <p:cNvSpPr/>
            <p:nvPr/>
          </p:nvSpPr>
          <p:spPr>
            <a:xfrm>
              <a:off x="9058784" y="3164963"/>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normal</a:t>
              </a:r>
              <a:endParaRPr lang="en-GB" sz="1000" b="1" baseline="-25000" dirty="0">
                <a:solidFill>
                  <a:schemeClr val="bg1">
                    <a:lumMod val="65000"/>
                  </a:schemeClr>
                </a:solidFill>
              </a:endParaRPr>
            </a:p>
          </p:txBody>
        </p:sp>
        <p:sp>
          <p:nvSpPr>
            <p:cNvPr id="322" name="Rectangle 321">
              <a:extLst>
                <a:ext uri="{FF2B5EF4-FFF2-40B4-BE49-F238E27FC236}">
                  <a16:creationId xmlns:a16="http://schemas.microsoft.com/office/drawing/2014/main" id="{801ABE21-3787-1F50-EFA9-9EEB23F0D254}"/>
                </a:ext>
              </a:extLst>
            </p:cNvPr>
            <p:cNvSpPr/>
            <p:nvPr/>
          </p:nvSpPr>
          <p:spPr>
            <a:xfrm>
              <a:off x="10020726" y="3163602"/>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false</a:t>
              </a:r>
              <a:endParaRPr lang="en-GB" sz="1000" b="1" baseline="-25000" dirty="0">
                <a:solidFill>
                  <a:schemeClr val="bg1">
                    <a:lumMod val="65000"/>
                  </a:schemeClr>
                </a:solidFill>
              </a:endParaRPr>
            </a:p>
          </p:txBody>
        </p:sp>
        <p:sp>
          <p:nvSpPr>
            <p:cNvPr id="323" name="Rectangle 322">
              <a:extLst>
                <a:ext uri="{FF2B5EF4-FFF2-40B4-BE49-F238E27FC236}">
                  <a16:creationId xmlns:a16="http://schemas.microsoft.com/office/drawing/2014/main" id="{1DEC5002-3DF1-E7A6-2D7D-3B7FE989838E}"/>
                </a:ext>
              </a:extLst>
            </p:cNvPr>
            <p:cNvSpPr/>
            <p:nvPr/>
          </p:nvSpPr>
          <p:spPr>
            <a:xfrm>
              <a:off x="9058784" y="2898574"/>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high</a:t>
              </a:r>
              <a:endParaRPr lang="en-GB" sz="1000" b="1" baseline="-25000" dirty="0">
                <a:solidFill>
                  <a:schemeClr val="bg1">
                    <a:lumMod val="65000"/>
                  </a:schemeClr>
                </a:solidFill>
              </a:endParaRPr>
            </a:p>
          </p:txBody>
        </p:sp>
        <p:sp>
          <p:nvSpPr>
            <p:cNvPr id="324" name="Rectangle 323">
              <a:extLst>
                <a:ext uri="{FF2B5EF4-FFF2-40B4-BE49-F238E27FC236}">
                  <a16:creationId xmlns:a16="http://schemas.microsoft.com/office/drawing/2014/main" id="{BD2A05AB-2508-BB10-F4EC-9CFF1A750285}"/>
                </a:ext>
              </a:extLst>
            </p:cNvPr>
            <p:cNvSpPr/>
            <p:nvPr/>
          </p:nvSpPr>
          <p:spPr>
            <a:xfrm>
              <a:off x="10020726" y="2897214"/>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false</a:t>
              </a:r>
              <a:endParaRPr lang="en-GB" sz="1000" b="1" baseline="-25000" dirty="0">
                <a:solidFill>
                  <a:schemeClr val="bg1">
                    <a:lumMod val="65000"/>
                  </a:schemeClr>
                </a:solidFill>
              </a:endParaRPr>
            </a:p>
          </p:txBody>
        </p:sp>
        <p:sp>
          <p:nvSpPr>
            <p:cNvPr id="325" name="Rectangle 324">
              <a:extLst>
                <a:ext uri="{FF2B5EF4-FFF2-40B4-BE49-F238E27FC236}">
                  <a16:creationId xmlns:a16="http://schemas.microsoft.com/office/drawing/2014/main" id="{E01A5EF1-9DBA-4492-34F9-E9DF890A83B8}"/>
                </a:ext>
              </a:extLst>
            </p:cNvPr>
            <p:cNvSpPr/>
            <p:nvPr/>
          </p:nvSpPr>
          <p:spPr>
            <a:xfrm>
              <a:off x="9059274" y="3423218"/>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normal</a:t>
              </a:r>
              <a:endParaRPr lang="en-GB" sz="1000" b="1" baseline="-25000" dirty="0">
                <a:solidFill>
                  <a:schemeClr val="bg1">
                    <a:lumMod val="65000"/>
                  </a:schemeClr>
                </a:solidFill>
              </a:endParaRPr>
            </a:p>
          </p:txBody>
        </p:sp>
        <p:sp>
          <p:nvSpPr>
            <p:cNvPr id="326" name="Rectangle 325">
              <a:extLst>
                <a:ext uri="{FF2B5EF4-FFF2-40B4-BE49-F238E27FC236}">
                  <a16:creationId xmlns:a16="http://schemas.microsoft.com/office/drawing/2014/main" id="{B694115C-8026-2F68-2347-E027199DD905}"/>
                </a:ext>
              </a:extLst>
            </p:cNvPr>
            <p:cNvSpPr/>
            <p:nvPr/>
          </p:nvSpPr>
          <p:spPr>
            <a:xfrm>
              <a:off x="10021216" y="3421857"/>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true</a:t>
              </a:r>
              <a:endParaRPr lang="en-GB" sz="1000" b="1" baseline="-25000" dirty="0">
                <a:solidFill>
                  <a:schemeClr val="bg1">
                    <a:lumMod val="65000"/>
                  </a:schemeClr>
                </a:solidFill>
              </a:endParaRPr>
            </a:p>
          </p:txBody>
        </p:sp>
        <p:sp>
          <p:nvSpPr>
            <p:cNvPr id="327" name="Rectangle 326">
              <a:extLst>
                <a:ext uri="{FF2B5EF4-FFF2-40B4-BE49-F238E27FC236}">
                  <a16:creationId xmlns:a16="http://schemas.microsoft.com/office/drawing/2014/main" id="{2B9BD07E-0E00-9465-E1FB-8628E3B41BA2}"/>
                </a:ext>
              </a:extLst>
            </p:cNvPr>
            <p:cNvSpPr/>
            <p:nvPr/>
          </p:nvSpPr>
          <p:spPr>
            <a:xfrm>
              <a:off x="9063481" y="3676088"/>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normal</a:t>
              </a:r>
              <a:endParaRPr lang="en-GB" sz="1000" b="1" baseline="-25000" dirty="0">
                <a:solidFill>
                  <a:schemeClr val="bg1">
                    <a:lumMod val="65000"/>
                  </a:schemeClr>
                </a:solidFill>
              </a:endParaRPr>
            </a:p>
          </p:txBody>
        </p:sp>
        <p:sp>
          <p:nvSpPr>
            <p:cNvPr id="328" name="Rectangle 327">
              <a:extLst>
                <a:ext uri="{FF2B5EF4-FFF2-40B4-BE49-F238E27FC236}">
                  <a16:creationId xmlns:a16="http://schemas.microsoft.com/office/drawing/2014/main" id="{D83B3E33-D957-FD4B-DEB5-69C8D03F61E4}"/>
                </a:ext>
              </a:extLst>
            </p:cNvPr>
            <p:cNvSpPr/>
            <p:nvPr/>
          </p:nvSpPr>
          <p:spPr>
            <a:xfrm>
              <a:off x="10025423" y="3674727"/>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false</a:t>
              </a:r>
              <a:endParaRPr lang="en-GB" sz="1000" b="1" baseline="-25000" dirty="0">
                <a:solidFill>
                  <a:schemeClr val="bg1">
                    <a:lumMod val="65000"/>
                  </a:schemeClr>
                </a:solidFill>
              </a:endParaRPr>
            </a:p>
          </p:txBody>
        </p:sp>
        <p:sp>
          <p:nvSpPr>
            <p:cNvPr id="329" name="Rectangle 328">
              <a:extLst>
                <a:ext uri="{FF2B5EF4-FFF2-40B4-BE49-F238E27FC236}">
                  <a16:creationId xmlns:a16="http://schemas.microsoft.com/office/drawing/2014/main" id="{DA15A151-34C6-AE04-0A0D-9B0492BED96D}"/>
                </a:ext>
              </a:extLst>
            </p:cNvPr>
            <p:cNvSpPr/>
            <p:nvPr/>
          </p:nvSpPr>
          <p:spPr>
            <a:xfrm>
              <a:off x="9059624" y="3942172"/>
              <a:ext cx="973828" cy="266087"/>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high</a:t>
              </a:r>
              <a:endParaRPr lang="en-GB" sz="1000" b="1" baseline="-25000" dirty="0">
                <a:solidFill>
                  <a:schemeClr val="bg1">
                    <a:lumMod val="65000"/>
                  </a:schemeClr>
                </a:solidFill>
              </a:endParaRPr>
            </a:p>
          </p:txBody>
        </p:sp>
        <p:sp>
          <p:nvSpPr>
            <p:cNvPr id="330" name="Rectangle 329">
              <a:extLst>
                <a:ext uri="{FF2B5EF4-FFF2-40B4-BE49-F238E27FC236}">
                  <a16:creationId xmlns:a16="http://schemas.microsoft.com/office/drawing/2014/main" id="{5F608661-3C65-029C-025D-E2EA2154BAAF}"/>
                </a:ext>
              </a:extLst>
            </p:cNvPr>
            <p:cNvSpPr/>
            <p:nvPr/>
          </p:nvSpPr>
          <p:spPr>
            <a:xfrm>
              <a:off x="10021566" y="3940811"/>
              <a:ext cx="973828" cy="266086"/>
            </a:xfrm>
            <a:prstGeom prst="rect">
              <a:avLst/>
            </a:prstGeom>
            <a:solidFill>
              <a:schemeClr val="accent4">
                <a:lumMod val="20000"/>
                <a:lumOff val="80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hu-HU" sz="1100" b="1" dirty="0">
                  <a:solidFill>
                    <a:schemeClr val="bg1">
                      <a:lumMod val="65000"/>
                    </a:schemeClr>
                  </a:solidFill>
                </a:rPr>
                <a:t>true</a:t>
              </a:r>
              <a:endParaRPr lang="en-GB" sz="1000" b="1" baseline="-25000" dirty="0">
                <a:solidFill>
                  <a:schemeClr val="bg1">
                    <a:lumMod val="65000"/>
                  </a:schemeClr>
                </a:solidFill>
              </a:endParaRPr>
            </a:p>
          </p:txBody>
        </p:sp>
      </p:grpSp>
    </p:spTree>
    <p:extLst>
      <p:ext uri="{BB962C8B-B14F-4D97-AF65-F5344CB8AC3E}">
        <p14:creationId xmlns:p14="http://schemas.microsoft.com/office/powerpoint/2010/main" val="3090374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8"/>
                                        </p:tgtEl>
                                        <p:attrNameLst>
                                          <p:attrName>style.visibility</p:attrName>
                                        </p:attrNameLst>
                                      </p:cBhvr>
                                      <p:to>
                                        <p:strVal val="visible"/>
                                      </p:to>
                                    </p:set>
                                    <p:anim calcmode="lin" valueType="num">
                                      <p:cBhvr>
                                        <p:cTn id="14" dur="500" fill="hold"/>
                                        <p:tgtEl>
                                          <p:spTgt spid="8"/>
                                        </p:tgtEl>
                                        <p:attrNameLst>
                                          <p:attrName>ppt_w</p:attrName>
                                        </p:attrNameLst>
                                      </p:cBhvr>
                                      <p:tavLst>
                                        <p:tav tm="0">
                                          <p:val>
                                            <p:fltVal val="0"/>
                                          </p:val>
                                        </p:tav>
                                        <p:tav tm="100000">
                                          <p:val>
                                            <p:strVal val="#ppt_w"/>
                                          </p:val>
                                        </p:tav>
                                      </p:tavLst>
                                    </p:anim>
                                    <p:anim calcmode="lin" valueType="num">
                                      <p:cBhvr>
                                        <p:cTn id="15" dur="500" fill="hold"/>
                                        <p:tgtEl>
                                          <p:spTgt spid="8"/>
                                        </p:tgtEl>
                                        <p:attrNameLst>
                                          <p:attrName>ppt_h</p:attrName>
                                        </p:attrNameLst>
                                      </p:cBhvr>
                                      <p:tavLst>
                                        <p:tav tm="0">
                                          <p:val>
                                            <p:fltVal val="0"/>
                                          </p:val>
                                        </p:tav>
                                        <p:tav tm="100000">
                                          <p:val>
                                            <p:strVal val="#ppt_h"/>
                                          </p:val>
                                        </p:tav>
                                      </p:tavLst>
                                    </p:anim>
                                    <p:animEffect transition="in" filter="fade">
                                      <p:cBhvr>
                                        <p:cTn id="16" dur="500"/>
                                        <p:tgtEl>
                                          <p:spTgt spid="8"/>
                                        </p:tgtEl>
                                      </p:cBhvr>
                                    </p:animEffect>
                                  </p:childTnLst>
                                </p:cTn>
                              </p:par>
                              <p:par>
                                <p:cTn id="17" presetID="53" presetClass="entr" presetSubtype="16"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anim calcmode="lin" valueType="num">
                                      <p:cBhvr>
                                        <p:cTn id="19" dur="500" fill="hold"/>
                                        <p:tgtEl>
                                          <p:spTgt spid="13"/>
                                        </p:tgtEl>
                                        <p:attrNameLst>
                                          <p:attrName>ppt_w</p:attrName>
                                        </p:attrNameLst>
                                      </p:cBhvr>
                                      <p:tavLst>
                                        <p:tav tm="0">
                                          <p:val>
                                            <p:fltVal val="0"/>
                                          </p:val>
                                        </p:tav>
                                        <p:tav tm="100000">
                                          <p:val>
                                            <p:strVal val="#ppt_w"/>
                                          </p:val>
                                        </p:tav>
                                      </p:tavLst>
                                    </p:anim>
                                    <p:anim calcmode="lin" valueType="num">
                                      <p:cBhvr>
                                        <p:cTn id="20" dur="500" fill="hold"/>
                                        <p:tgtEl>
                                          <p:spTgt spid="13"/>
                                        </p:tgtEl>
                                        <p:attrNameLst>
                                          <p:attrName>ppt_h</p:attrName>
                                        </p:attrNameLst>
                                      </p:cBhvr>
                                      <p:tavLst>
                                        <p:tav tm="0">
                                          <p:val>
                                            <p:fltVal val="0"/>
                                          </p:val>
                                        </p:tav>
                                        <p:tav tm="100000">
                                          <p:val>
                                            <p:strVal val="#ppt_h"/>
                                          </p:val>
                                        </p:tav>
                                      </p:tavLst>
                                    </p:anim>
                                    <p:animEffect transition="in" filter="fade">
                                      <p:cBhvr>
                                        <p:cTn id="21" dur="500"/>
                                        <p:tgtEl>
                                          <p:spTgt spid="13"/>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grpId="0"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par>
                                <p:cTn id="29" presetID="53" presetClass="entr" presetSubtype="16" fill="hold" nodeType="withEffect">
                                  <p:stCondLst>
                                    <p:cond delay="0"/>
                                  </p:stCondLst>
                                  <p:childTnLst>
                                    <p:set>
                                      <p:cBhvr>
                                        <p:cTn id="30" dur="1" fill="hold">
                                          <p:stCondLst>
                                            <p:cond delay="0"/>
                                          </p:stCondLst>
                                        </p:cTn>
                                        <p:tgtEl>
                                          <p:spTgt spid="11"/>
                                        </p:tgtEl>
                                        <p:attrNameLst>
                                          <p:attrName>style.visibility</p:attrName>
                                        </p:attrNameLst>
                                      </p:cBhvr>
                                      <p:to>
                                        <p:strVal val="visible"/>
                                      </p:to>
                                    </p:set>
                                    <p:anim calcmode="lin" valueType="num">
                                      <p:cBhvr>
                                        <p:cTn id="31" dur="500" fill="hold"/>
                                        <p:tgtEl>
                                          <p:spTgt spid="11"/>
                                        </p:tgtEl>
                                        <p:attrNameLst>
                                          <p:attrName>ppt_w</p:attrName>
                                        </p:attrNameLst>
                                      </p:cBhvr>
                                      <p:tavLst>
                                        <p:tav tm="0">
                                          <p:val>
                                            <p:fltVal val="0"/>
                                          </p:val>
                                        </p:tav>
                                        <p:tav tm="100000">
                                          <p:val>
                                            <p:strVal val="#ppt_w"/>
                                          </p:val>
                                        </p:tav>
                                      </p:tavLst>
                                    </p:anim>
                                    <p:anim calcmode="lin" valueType="num">
                                      <p:cBhvr>
                                        <p:cTn id="32" dur="500" fill="hold"/>
                                        <p:tgtEl>
                                          <p:spTgt spid="11"/>
                                        </p:tgtEl>
                                        <p:attrNameLst>
                                          <p:attrName>ppt_h</p:attrName>
                                        </p:attrNameLst>
                                      </p:cBhvr>
                                      <p:tavLst>
                                        <p:tav tm="0">
                                          <p:val>
                                            <p:fltVal val="0"/>
                                          </p:val>
                                        </p:tav>
                                        <p:tav tm="100000">
                                          <p:val>
                                            <p:strVal val="#ppt_h"/>
                                          </p:val>
                                        </p:tav>
                                      </p:tavLst>
                                    </p:anim>
                                    <p:animEffect transition="in" filter="fade">
                                      <p:cBhvr>
                                        <p:cTn id="33" dur="500"/>
                                        <p:tgtEl>
                                          <p:spTgt spid="11"/>
                                        </p:tgtEl>
                                      </p:cBhvr>
                                    </p:animEffect>
                                  </p:childTnLst>
                                </p:cTn>
                              </p:par>
                            </p:childTnLst>
                          </p:cTn>
                        </p:par>
                      </p:childTnLst>
                    </p:cTn>
                  </p:par>
                  <p:par>
                    <p:cTn id="34" fill="hold">
                      <p:stCondLst>
                        <p:cond delay="indefinite"/>
                      </p:stCondLst>
                      <p:childTnLst>
                        <p:par>
                          <p:cTn id="35" fill="hold">
                            <p:stCondLst>
                              <p:cond delay="0"/>
                            </p:stCondLst>
                            <p:childTnLst>
                              <p:par>
                                <p:cTn id="36" presetID="53" presetClass="entr" presetSubtype="16" fill="hold" grpId="0" nodeType="clickEffect">
                                  <p:stCondLst>
                                    <p:cond delay="0"/>
                                  </p:stCondLst>
                                  <p:childTnLst>
                                    <p:set>
                                      <p:cBhvr>
                                        <p:cTn id="37" dur="1" fill="hold">
                                          <p:stCondLst>
                                            <p:cond delay="0"/>
                                          </p:stCondLst>
                                        </p:cTn>
                                        <p:tgtEl>
                                          <p:spTgt spid="10"/>
                                        </p:tgtEl>
                                        <p:attrNameLst>
                                          <p:attrName>style.visibility</p:attrName>
                                        </p:attrNameLst>
                                      </p:cBhvr>
                                      <p:to>
                                        <p:strVal val="visible"/>
                                      </p:to>
                                    </p:set>
                                    <p:anim calcmode="lin" valueType="num">
                                      <p:cBhvr>
                                        <p:cTn id="38" dur="500" fill="hold"/>
                                        <p:tgtEl>
                                          <p:spTgt spid="10"/>
                                        </p:tgtEl>
                                        <p:attrNameLst>
                                          <p:attrName>ppt_w</p:attrName>
                                        </p:attrNameLst>
                                      </p:cBhvr>
                                      <p:tavLst>
                                        <p:tav tm="0">
                                          <p:val>
                                            <p:fltVal val="0"/>
                                          </p:val>
                                        </p:tav>
                                        <p:tav tm="100000">
                                          <p:val>
                                            <p:strVal val="#ppt_w"/>
                                          </p:val>
                                        </p:tav>
                                      </p:tavLst>
                                    </p:anim>
                                    <p:anim calcmode="lin" valueType="num">
                                      <p:cBhvr>
                                        <p:cTn id="39" dur="500" fill="hold"/>
                                        <p:tgtEl>
                                          <p:spTgt spid="10"/>
                                        </p:tgtEl>
                                        <p:attrNameLst>
                                          <p:attrName>ppt_h</p:attrName>
                                        </p:attrNameLst>
                                      </p:cBhvr>
                                      <p:tavLst>
                                        <p:tav tm="0">
                                          <p:val>
                                            <p:fltVal val="0"/>
                                          </p:val>
                                        </p:tav>
                                        <p:tav tm="100000">
                                          <p:val>
                                            <p:strVal val="#ppt_h"/>
                                          </p:val>
                                        </p:tav>
                                      </p:tavLst>
                                    </p:anim>
                                    <p:animEffect transition="in" filter="fade">
                                      <p:cBhvr>
                                        <p:cTn id="40" dur="500"/>
                                        <p:tgtEl>
                                          <p:spTgt spid="10"/>
                                        </p:tgtEl>
                                      </p:cBhvr>
                                    </p:animEffect>
                                  </p:childTnLst>
                                </p:cTn>
                              </p:par>
                              <p:par>
                                <p:cTn id="41" presetID="53" presetClass="entr" presetSubtype="16" fill="hold" nodeType="withEffect">
                                  <p:stCondLst>
                                    <p:cond delay="0"/>
                                  </p:stCondLst>
                                  <p:childTnLst>
                                    <p:set>
                                      <p:cBhvr>
                                        <p:cTn id="42" dur="1" fill="hold">
                                          <p:stCondLst>
                                            <p:cond delay="0"/>
                                          </p:stCondLst>
                                        </p:cTn>
                                        <p:tgtEl>
                                          <p:spTgt spid="12"/>
                                        </p:tgtEl>
                                        <p:attrNameLst>
                                          <p:attrName>style.visibility</p:attrName>
                                        </p:attrNameLst>
                                      </p:cBhvr>
                                      <p:to>
                                        <p:strVal val="visible"/>
                                      </p:to>
                                    </p:set>
                                    <p:anim calcmode="lin" valueType="num">
                                      <p:cBhvr>
                                        <p:cTn id="43" dur="500" fill="hold"/>
                                        <p:tgtEl>
                                          <p:spTgt spid="12"/>
                                        </p:tgtEl>
                                        <p:attrNameLst>
                                          <p:attrName>ppt_w</p:attrName>
                                        </p:attrNameLst>
                                      </p:cBhvr>
                                      <p:tavLst>
                                        <p:tav tm="0">
                                          <p:val>
                                            <p:fltVal val="0"/>
                                          </p:val>
                                        </p:tav>
                                        <p:tav tm="100000">
                                          <p:val>
                                            <p:strVal val="#ppt_w"/>
                                          </p:val>
                                        </p:tav>
                                      </p:tavLst>
                                    </p:anim>
                                    <p:anim calcmode="lin" valueType="num">
                                      <p:cBhvr>
                                        <p:cTn id="44" dur="500" fill="hold"/>
                                        <p:tgtEl>
                                          <p:spTgt spid="12"/>
                                        </p:tgtEl>
                                        <p:attrNameLst>
                                          <p:attrName>ppt_h</p:attrName>
                                        </p:attrNameLst>
                                      </p:cBhvr>
                                      <p:tavLst>
                                        <p:tav tm="0">
                                          <p:val>
                                            <p:fltVal val="0"/>
                                          </p:val>
                                        </p:tav>
                                        <p:tav tm="100000">
                                          <p:val>
                                            <p:strVal val="#ppt_h"/>
                                          </p:val>
                                        </p:tav>
                                      </p:tavLst>
                                    </p:anim>
                                    <p:animEffect transition="in" filter="fade">
                                      <p:cBhvr>
                                        <p:cTn id="4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Rounded Corners 9">
            <a:extLst>
              <a:ext uri="{FF2B5EF4-FFF2-40B4-BE49-F238E27FC236}">
                <a16:creationId xmlns:a16="http://schemas.microsoft.com/office/drawing/2014/main" id="{DE3FB205-0546-2F64-B56F-F7E5881A6F39}"/>
              </a:ext>
            </a:extLst>
          </p:cNvPr>
          <p:cNvSpPr/>
          <p:nvPr/>
        </p:nvSpPr>
        <p:spPr>
          <a:xfrm>
            <a:off x="4348480" y="3665217"/>
            <a:ext cx="3495040" cy="1270763"/>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TextBox 3"/>
          <p:cNvSpPr txBox="1"/>
          <p:nvPr/>
        </p:nvSpPr>
        <p:spPr>
          <a:xfrm>
            <a:off x="1288306" y="478937"/>
            <a:ext cx="9248622" cy="1569660"/>
          </a:xfrm>
          <a:prstGeom prst="rect">
            <a:avLst/>
          </a:prstGeom>
          <a:noFill/>
        </p:spPr>
        <p:txBody>
          <a:bodyPr wrap="none" rtlCol="0">
            <a:spAutoFit/>
          </a:bodyPr>
          <a:lstStyle/>
          <a:p>
            <a:pPr algn="ctr"/>
            <a:r>
              <a:rPr lang="hu-HU" sz="2400" dirty="0">
                <a:solidFill>
                  <a:schemeClr val="tx1">
                    <a:lumMod val="50000"/>
                    <a:lumOff val="50000"/>
                  </a:schemeClr>
                </a:solidFill>
              </a:rPr>
              <a:t>Usually </a:t>
            </a:r>
            <a:r>
              <a:rPr lang="hu-HU" sz="2400" b="1" dirty="0">
                <a:solidFill>
                  <a:schemeClr val="tx1">
                    <a:lumMod val="50000"/>
                    <a:lumOff val="50000"/>
                  </a:schemeClr>
                </a:solidFill>
              </a:rPr>
              <a:t>ID3</a:t>
            </a:r>
            <a:r>
              <a:rPr lang="hu-HU" sz="2400" dirty="0">
                <a:solidFill>
                  <a:schemeClr val="tx1">
                    <a:lumMod val="50000"/>
                    <a:lumOff val="50000"/>
                  </a:schemeClr>
                </a:solidFill>
              </a:rPr>
              <a:t> algorithm is used to build the decision tree – it is a top-down </a:t>
            </a:r>
          </a:p>
          <a:p>
            <a:pPr algn="ctr"/>
            <a:r>
              <a:rPr lang="hu-HU" sz="2400" dirty="0">
                <a:solidFill>
                  <a:schemeClr val="tx1">
                    <a:lumMod val="50000"/>
                    <a:lumOff val="50000"/>
                  </a:schemeClr>
                </a:solidFill>
              </a:rPr>
              <a:t>greedy search of possible branches</a:t>
            </a:r>
          </a:p>
          <a:p>
            <a:pPr algn="ctr"/>
            <a:endParaRPr lang="hu-HU" sz="2400" dirty="0">
              <a:solidFill>
                <a:schemeClr val="tx1">
                  <a:lumMod val="50000"/>
                  <a:lumOff val="50000"/>
                </a:schemeClr>
              </a:solidFill>
              <a:sym typeface="Wingdings" panose="05000000000000000000" pitchFamily="2" charset="2"/>
            </a:endParaRPr>
          </a:p>
          <a:p>
            <a:pPr algn="ctr"/>
            <a:r>
              <a:rPr lang="hu-HU" sz="2400" dirty="0">
                <a:solidFill>
                  <a:schemeClr val="tx1">
                    <a:lumMod val="50000"/>
                    <a:lumOff val="50000"/>
                  </a:schemeClr>
                </a:solidFill>
                <a:sym typeface="Wingdings" panose="05000000000000000000" pitchFamily="2" charset="2"/>
              </a:rPr>
              <a:t>It uses </a:t>
            </a:r>
            <a:r>
              <a:rPr lang="hu-HU" sz="2400" b="1" dirty="0">
                <a:solidFill>
                  <a:schemeClr val="tx1">
                    <a:lumMod val="50000"/>
                    <a:lumOff val="50000"/>
                  </a:schemeClr>
                </a:solidFill>
                <a:sym typeface="Wingdings" panose="05000000000000000000" pitchFamily="2" charset="2"/>
              </a:rPr>
              <a:t>entropy</a:t>
            </a:r>
            <a:r>
              <a:rPr lang="hu-HU" sz="2400" dirty="0">
                <a:solidFill>
                  <a:schemeClr val="tx1">
                    <a:lumMod val="50000"/>
                    <a:lumOff val="50000"/>
                  </a:schemeClr>
                </a:solidFill>
                <a:sym typeface="Wingdings" panose="05000000000000000000" pitchFamily="2" charset="2"/>
              </a:rPr>
              <a:t> and </a:t>
            </a:r>
            <a:r>
              <a:rPr lang="hu-HU" sz="2400" b="1" dirty="0">
                <a:solidFill>
                  <a:schemeClr val="tx1">
                    <a:lumMod val="50000"/>
                    <a:lumOff val="50000"/>
                  </a:schemeClr>
                </a:solidFill>
                <a:sym typeface="Wingdings" panose="05000000000000000000" pitchFamily="2" charset="2"/>
              </a:rPr>
              <a:t>information gain </a:t>
            </a:r>
            <a:r>
              <a:rPr lang="hu-HU" sz="2400" dirty="0">
                <a:solidFill>
                  <a:schemeClr val="tx1">
                    <a:lumMod val="50000"/>
                    <a:lumOff val="50000"/>
                  </a:schemeClr>
                </a:solidFill>
                <a:sym typeface="Wingdings" panose="05000000000000000000" pitchFamily="2" charset="2"/>
              </a:rPr>
              <a:t>to build the tree</a:t>
            </a:r>
            <a:endParaRPr lang="hu-HU" sz="2400" dirty="0">
              <a:solidFill>
                <a:schemeClr val="tx1">
                  <a:lumMod val="50000"/>
                  <a:lumOff val="50000"/>
                </a:schemeClr>
              </a:solidFill>
            </a:endParaRPr>
          </a:p>
        </p:txBody>
      </p:sp>
      <p:sp>
        <p:nvSpPr>
          <p:cNvPr id="6" name="TextBox 5"/>
          <p:cNvSpPr txBox="1"/>
          <p:nvPr/>
        </p:nvSpPr>
        <p:spPr>
          <a:xfrm>
            <a:off x="1135315" y="2269871"/>
            <a:ext cx="9921370" cy="830997"/>
          </a:xfrm>
          <a:prstGeom prst="rect">
            <a:avLst/>
          </a:prstGeom>
          <a:noFill/>
        </p:spPr>
        <p:txBody>
          <a:bodyPr wrap="none" rtlCol="0">
            <a:spAutoFit/>
          </a:bodyPr>
          <a:lstStyle/>
          <a:p>
            <a:r>
              <a:rPr lang="hu-HU" sz="2400" dirty="0">
                <a:solidFill>
                  <a:schemeClr val="tx1">
                    <a:lumMod val="50000"/>
                    <a:lumOff val="50000"/>
                  </a:schemeClr>
                </a:solidFill>
              </a:rPr>
              <a:t>The </a:t>
            </a:r>
            <a:r>
              <a:rPr lang="hu-HU" sz="2400" b="1" dirty="0">
                <a:solidFill>
                  <a:schemeClr val="tx1">
                    <a:lumMod val="50000"/>
                    <a:lumOff val="50000"/>
                  </a:schemeClr>
                </a:solidFill>
              </a:rPr>
              <a:t>H(X)</a:t>
            </a:r>
            <a:r>
              <a:rPr lang="hu-HU" sz="2400" dirty="0">
                <a:solidFill>
                  <a:schemeClr val="tx1">
                    <a:lumMod val="50000"/>
                    <a:lumOff val="50000"/>
                  </a:schemeClr>
                </a:solidFill>
              </a:rPr>
              <a:t> Shannon-entropy of a dicrete random variable </a:t>
            </a:r>
            <a:r>
              <a:rPr lang="hu-HU" sz="2400" b="1" dirty="0">
                <a:solidFill>
                  <a:schemeClr val="tx1">
                    <a:lumMod val="50000"/>
                    <a:lumOff val="50000"/>
                  </a:schemeClr>
                </a:solidFill>
              </a:rPr>
              <a:t>X</a:t>
            </a:r>
            <a:r>
              <a:rPr lang="hu-HU" sz="2400" dirty="0">
                <a:solidFill>
                  <a:schemeClr val="tx1">
                    <a:lumMod val="50000"/>
                    <a:lumOff val="50000"/>
                  </a:schemeClr>
                </a:solidFill>
              </a:rPr>
              <a:t> with possible values</a:t>
            </a:r>
          </a:p>
          <a:p>
            <a:r>
              <a:rPr lang="hu-HU" sz="2400" dirty="0">
                <a:solidFill>
                  <a:schemeClr val="tx1">
                    <a:lumMod val="50000"/>
                    <a:lumOff val="50000"/>
                  </a:schemeClr>
                </a:solidFill>
              </a:rPr>
              <a:t>	</a:t>
            </a:r>
            <a:r>
              <a:rPr lang="hu-HU" sz="2400" b="1" dirty="0">
                <a:solidFill>
                  <a:schemeClr val="tx1">
                    <a:lumMod val="50000"/>
                    <a:lumOff val="50000"/>
                  </a:schemeClr>
                </a:solidFill>
              </a:rPr>
              <a:t>x</a:t>
            </a:r>
            <a:r>
              <a:rPr lang="hu-HU" sz="2400" b="1" baseline="-25000" dirty="0">
                <a:solidFill>
                  <a:schemeClr val="tx1">
                    <a:lumMod val="50000"/>
                    <a:lumOff val="50000"/>
                  </a:schemeClr>
                </a:solidFill>
              </a:rPr>
              <a:t>1</a:t>
            </a:r>
            <a:r>
              <a:rPr lang="hu-HU" sz="2400" b="1" dirty="0">
                <a:solidFill>
                  <a:schemeClr val="tx1">
                    <a:lumMod val="50000"/>
                    <a:lumOff val="50000"/>
                  </a:schemeClr>
                </a:solidFill>
              </a:rPr>
              <a:t>  x</a:t>
            </a:r>
            <a:r>
              <a:rPr lang="hu-HU" sz="2400" b="1" baseline="-25000" dirty="0">
                <a:solidFill>
                  <a:schemeClr val="tx1">
                    <a:lumMod val="50000"/>
                    <a:lumOff val="50000"/>
                  </a:schemeClr>
                </a:solidFill>
              </a:rPr>
              <a:t>2</a:t>
            </a:r>
            <a:r>
              <a:rPr lang="hu-HU" sz="2400" b="1" dirty="0">
                <a:solidFill>
                  <a:schemeClr val="tx1">
                    <a:lumMod val="50000"/>
                    <a:lumOff val="50000"/>
                  </a:schemeClr>
                </a:solidFill>
              </a:rPr>
              <a:t>   ... x</a:t>
            </a:r>
            <a:r>
              <a:rPr lang="hu-HU" sz="2400" b="1" baseline="-25000" dirty="0">
                <a:solidFill>
                  <a:schemeClr val="tx1">
                    <a:lumMod val="50000"/>
                    <a:lumOff val="50000"/>
                  </a:schemeClr>
                </a:solidFill>
              </a:rPr>
              <a:t>n</a:t>
            </a:r>
            <a:r>
              <a:rPr lang="hu-HU" sz="2400" b="1" dirty="0">
                <a:solidFill>
                  <a:schemeClr val="tx1">
                    <a:lumMod val="50000"/>
                    <a:lumOff val="50000"/>
                  </a:schemeClr>
                </a:solidFill>
              </a:rPr>
              <a:t>   </a:t>
            </a:r>
            <a:r>
              <a:rPr lang="hu-HU" sz="2400" dirty="0">
                <a:solidFill>
                  <a:schemeClr val="tx1">
                    <a:lumMod val="50000"/>
                    <a:lumOff val="50000"/>
                  </a:schemeClr>
                </a:solidFill>
              </a:rPr>
              <a:t>and probability mass function </a:t>
            </a:r>
            <a:r>
              <a:rPr lang="hu-HU" sz="2400" b="1" dirty="0">
                <a:solidFill>
                  <a:schemeClr val="tx1">
                    <a:lumMod val="50000"/>
                    <a:lumOff val="50000"/>
                  </a:schemeClr>
                </a:solidFill>
              </a:rPr>
              <a:t>P(X)</a:t>
            </a:r>
            <a:r>
              <a:rPr lang="hu-HU" sz="2400" dirty="0">
                <a:solidFill>
                  <a:schemeClr val="tx1">
                    <a:lumMod val="50000"/>
                    <a:lumOff val="50000"/>
                  </a:schemeClr>
                </a:solidFill>
              </a:rPr>
              <a:t> is defined as</a:t>
            </a:r>
          </a:p>
        </p:txBody>
      </p:sp>
      <p:sp>
        <p:nvSpPr>
          <p:cNvPr id="26" name="TextBox 25"/>
          <p:cNvSpPr txBox="1"/>
          <p:nvPr/>
        </p:nvSpPr>
        <p:spPr>
          <a:xfrm>
            <a:off x="948821" y="5500329"/>
            <a:ext cx="10294357" cy="830997"/>
          </a:xfrm>
          <a:prstGeom prst="rect">
            <a:avLst/>
          </a:prstGeom>
          <a:noFill/>
        </p:spPr>
        <p:txBody>
          <a:bodyPr wrap="none" rtlCol="0">
            <a:spAutoFit/>
          </a:bodyPr>
          <a:lstStyle/>
          <a:p>
            <a:r>
              <a:rPr lang="hu-HU" sz="2400" dirty="0">
                <a:solidFill>
                  <a:schemeClr val="tx1">
                    <a:lumMod val="50000"/>
                    <a:lumOff val="50000"/>
                  </a:schemeClr>
                </a:solidFill>
              </a:rPr>
              <a:t>For completely homogoeneous dataset (all TRUE or all FALSE values): entropy is </a:t>
            </a:r>
            <a:r>
              <a:rPr lang="hu-HU" sz="2400" b="1" dirty="0">
                <a:solidFill>
                  <a:schemeClr val="tx1">
                    <a:lumMod val="50000"/>
                    <a:lumOff val="50000"/>
                  </a:schemeClr>
                </a:solidFill>
              </a:rPr>
              <a:t>0</a:t>
            </a:r>
          </a:p>
          <a:p>
            <a:r>
              <a:rPr lang="hu-HU" sz="2400" dirty="0">
                <a:solidFill>
                  <a:schemeClr val="tx1">
                    <a:lumMod val="50000"/>
                    <a:lumOff val="50000"/>
                  </a:schemeClr>
                </a:solidFill>
              </a:rPr>
              <a:t>If the dataset is equally divided (same amount of TRUEs and FALSEs): entropy is </a:t>
            </a:r>
            <a:r>
              <a:rPr lang="hu-HU" sz="2400" b="1" dirty="0">
                <a:solidFill>
                  <a:schemeClr val="tx1">
                    <a:lumMod val="50000"/>
                    <a:lumOff val="50000"/>
                  </a:schemeClr>
                </a:solidFill>
              </a:rPr>
              <a:t>1</a:t>
            </a:r>
          </a:p>
        </p:txBody>
      </p:sp>
      <p:pic>
        <p:nvPicPr>
          <p:cNvPr id="21" name="Picture 20">
            <a:extLst>
              <a:ext uri="{FF2B5EF4-FFF2-40B4-BE49-F238E27FC236}">
                <a16:creationId xmlns:a16="http://schemas.microsoft.com/office/drawing/2014/main" id="{C8B5E5DD-AFB7-6F39-EBFC-3C5775F9C256}"/>
              </a:ext>
            </a:extLst>
          </p:cNvPr>
          <p:cNvPicPr>
            <a:picLocks noChangeAspect="1"/>
          </p:cNvPicPr>
          <p:nvPr/>
        </p:nvPicPr>
        <p:blipFill>
          <a:blip r:embed="rId2">
            <a:duotone>
              <a:schemeClr val="accent3">
                <a:shade val="45000"/>
                <a:satMod val="135000"/>
              </a:schemeClr>
              <a:prstClr val="white"/>
            </a:duotone>
          </a:blip>
          <a:stretch>
            <a:fillRect/>
          </a:stretch>
        </p:blipFill>
        <p:spPr>
          <a:xfrm>
            <a:off x="4540499" y="3772060"/>
            <a:ext cx="3131322" cy="1077395"/>
          </a:xfrm>
          <a:prstGeom prst="rect">
            <a:avLst/>
          </a:prstGeom>
        </p:spPr>
      </p:pic>
    </p:spTree>
    <p:extLst>
      <p:ext uri="{BB962C8B-B14F-4D97-AF65-F5344CB8AC3E}">
        <p14:creationId xmlns:p14="http://schemas.microsoft.com/office/powerpoint/2010/main" val="23879734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6E2B4A-FD7F-E12F-5086-CCEE9BBA31F7}"/>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611BA9BD-997D-E0CE-4A7F-AF2C4D68DFB1}"/>
              </a:ext>
            </a:extLst>
          </p:cNvPr>
          <p:cNvSpPr txBox="1"/>
          <p:nvPr/>
        </p:nvSpPr>
        <p:spPr>
          <a:xfrm>
            <a:off x="1297313" y="1112401"/>
            <a:ext cx="9597371" cy="830997"/>
          </a:xfrm>
          <a:prstGeom prst="rect">
            <a:avLst/>
          </a:prstGeom>
          <a:noFill/>
        </p:spPr>
        <p:txBody>
          <a:bodyPr wrap="none" rtlCol="0">
            <a:spAutoFit/>
          </a:bodyPr>
          <a:lstStyle/>
          <a:p>
            <a:pPr algn="ctr"/>
            <a:r>
              <a:rPr lang="hu-HU" sz="2400" dirty="0">
                <a:solidFill>
                  <a:schemeClr val="tx1">
                    <a:lumMod val="50000"/>
                    <a:lumOff val="50000"/>
                  </a:schemeClr>
                </a:solidFill>
              </a:rPr>
              <a:t>After splitting, we have to </a:t>
            </a:r>
            <a:r>
              <a:rPr lang="hu-HU" sz="2400" b="1" dirty="0">
                <a:solidFill>
                  <a:schemeClr val="tx1">
                    <a:lumMod val="50000"/>
                    <a:lumOff val="50000"/>
                  </a:schemeClr>
                </a:solidFill>
              </a:rPr>
              <a:t>calculate the weighted entropy </a:t>
            </a:r>
            <a:r>
              <a:rPr lang="hu-HU" sz="2400" dirty="0">
                <a:solidFill>
                  <a:schemeClr val="tx1">
                    <a:lumMod val="50000"/>
                    <a:lumOff val="50000"/>
                  </a:schemeClr>
                </a:solidFill>
              </a:rPr>
              <a:t>of the subsets</a:t>
            </a:r>
          </a:p>
          <a:p>
            <a:pPr algn="ctr"/>
            <a:r>
              <a:rPr lang="hu-HU" sz="2400" dirty="0">
                <a:solidFill>
                  <a:schemeClr val="tx1">
                    <a:lumMod val="50000"/>
                    <a:lumOff val="50000"/>
                  </a:schemeClr>
                </a:solidFill>
              </a:rPr>
              <a:t>and weight each subset’s entropy by its proportion of the total dataset size </a:t>
            </a:r>
          </a:p>
        </p:txBody>
      </p:sp>
      <p:sp>
        <p:nvSpPr>
          <p:cNvPr id="26" name="TextBox 25">
            <a:extLst>
              <a:ext uri="{FF2B5EF4-FFF2-40B4-BE49-F238E27FC236}">
                <a16:creationId xmlns:a16="http://schemas.microsoft.com/office/drawing/2014/main" id="{960AD8E4-C591-557D-E92F-196FC1860649}"/>
              </a:ext>
            </a:extLst>
          </p:cNvPr>
          <p:cNvSpPr txBox="1"/>
          <p:nvPr/>
        </p:nvSpPr>
        <p:spPr>
          <a:xfrm>
            <a:off x="3784243" y="4452274"/>
            <a:ext cx="4623510" cy="461665"/>
          </a:xfrm>
          <a:prstGeom prst="rect">
            <a:avLst/>
          </a:prstGeom>
          <a:noFill/>
        </p:spPr>
        <p:txBody>
          <a:bodyPr wrap="none" rtlCol="0">
            <a:spAutoFit/>
          </a:bodyPr>
          <a:lstStyle/>
          <a:p>
            <a:r>
              <a:rPr lang="hu-HU" sz="2400" b="1" dirty="0">
                <a:solidFill>
                  <a:schemeClr val="tx1">
                    <a:lumMod val="50000"/>
                    <a:lumOff val="50000"/>
                  </a:schemeClr>
                </a:solidFill>
              </a:rPr>
              <a:t>v</a:t>
            </a:r>
            <a:r>
              <a:rPr lang="hu-HU" sz="2400" dirty="0">
                <a:solidFill>
                  <a:schemeClr val="tx1">
                    <a:lumMod val="50000"/>
                    <a:lumOff val="50000"/>
                  </a:schemeClr>
                </a:solidFill>
              </a:rPr>
              <a:t> is each unique value of feature </a:t>
            </a:r>
            <a:r>
              <a:rPr lang="hu-HU" sz="2400" b="1" dirty="0">
                <a:solidFill>
                  <a:schemeClr val="tx1">
                    <a:lumMod val="50000"/>
                    <a:lumOff val="50000"/>
                  </a:schemeClr>
                </a:solidFill>
              </a:rPr>
              <a:t>A</a:t>
            </a:r>
            <a:r>
              <a:rPr lang="hu-HU" sz="2400" dirty="0">
                <a:solidFill>
                  <a:schemeClr val="tx1">
                    <a:lumMod val="50000"/>
                    <a:lumOff val="50000"/>
                  </a:schemeClr>
                </a:solidFill>
              </a:rPr>
              <a:t> </a:t>
            </a:r>
            <a:endParaRPr lang="hu-HU" sz="2400" b="1" dirty="0">
              <a:solidFill>
                <a:schemeClr val="tx1">
                  <a:lumMod val="50000"/>
                  <a:lumOff val="50000"/>
                </a:schemeClr>
              </a:solidFill>
            </a:endParaRPr>
          </a:p>
        </p:txBody>
      </p:sp>
      <p:grpSp>
        <p:nvGrpSpPr>
          <p:cNvPr id="5" name="Group 4">
            <a:extLst>
              <a:ext uri="{FF2B5EF4-FFF2-40B4-BE49-F238E27FC236}">
                <a16:creationId xmlns:a16="http://schemas.microsoft.com/office/drawing/2014/main" id="{8397BE58-9BC5-C06A-5E24-4E5BDCF58337}"/>
              </a:ext>
            </a:extLst>
          </p:cNvPr>
          <p:cNvGrpSpPr/>
          <p:nvPr/>
        </p:nvGrpSpPr>
        <p:grpSpPr>
          <a:xfrm>
            <a:off x="3584549" y="2591277"/>
            <a:ext cx="4841819" cy="1289527"/>
            <a:chOff x="3584549" y="2788048"/>
            <a:chExt cx="4841819" cy="1289527"/>
          </a:xfrm>
        </p:grpSpPr>
        <p:sp>
          <p:nvSpPr>
            <p:cNvPr id="10" name="Rectangle: Rounded Corners 9">
              <a:extLst>
                <a:ext uri="{FF2B5EF4-FFF2-40B4-BE49-F238E27FC236}">
                  <a16:creationId xmlns:a16="http://schemas.microsoft.com/office/drawing/2014/main" id="{58174161-FBF5-074C-E066-B35CC5F7B5FB}"/>
                </a:ext>
              </a:extLst>
            </p:cNvPr>
            <p:cNvSpPr/>
            <p:nvPr/>
          </p:nvSpPr>
          <p:spPr>
            <a:xfrm>
              <a:off x="3584549" y="2788048"/>
              <a:ext cx="4841819" cy="1289527"/>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ACF016CD-9013-CF3D-D289-C3EA93AB0892}"/>
                </a:ext>
              </a:extLst>
            </p:cNvPr>
            <p:cNvPicPr>
              <a:picLocks noChangeAspect="1"/>
            </p:cNvPicPr>
            <p:nvPr/>
          </p:nvPicPr>
          <p:blipFill>
            <a:blip r:embed="rId2">
              <a:duotone>
                <a:schemeClr val="accent3">
                  <a:shade val="45000"/>
                  <a:satMod val="135000"/>
                </a:schemeClr>
                <a:prstClr val="white"/>
              </a:duotone>
            </a:blip>
            <a:stretch>
              <a:fillRect/>
            </a:stretch>
          </p:blipFill>
          <p:spPr>
            <a:xfrm>
              <a:off x="3756933" y="2968656"/>
              <a:ext cx="4275898" cy="1062619"/>
            </a:xfrm>
            <a:prstGeom prst="rect">
              <a:avLst/>
            </a:prstGeom>
          </p:spPr>
        </p:pic>
      </p:grpSp>
      <p:sp>
        <p:nvSpPr>
          <p:cNvPr id="7" name="TextBox 6">
            <a:extLst>
              <a:ext uri="{FF2B5EF4-FFF2-40B4-BE49-F238E27FC236}">
                <a16:creationId xmlns:a16="http://schemas.microsoft.com/office/drawing/2014/main" id="{49388DA4-59AC-30A9-0E6D-7E5EB793E87D}"/>
              </a:ext>
            </a:extLst>
          </p:cNvPr>
          <p:cNvSpPr txBox="1"/>
          <p:nvPr/>
        </p:nvSpPr>
        <p:spPr>
          <a:xfrm>
            <a:off x="3323893" y="5012413"/>
            <a:ext cx="5544210" cy="461665"/>
          </a:xfrm>
          <a:prstGeom prst="rect">
            <a:avLst/>
          </a:prstGeom>
          <a:noFill/>
        </p:spPr>
        <p:txBody>
          <a:bodyPr wrap="none" rtlCol="0">
            <a:spAutoFit/>
          </a:bodyPr>
          <a:lstStyle/>
          <a:p>
            <a:r>
              <a:rPr lang="en-GB" sz="2400" b="1" dirty="0">
                <a:solidFill>
                  <a:schemeClr val="tx1">
                    <a:lumMod val="50000"/>
                    <a:lumOff val="50000"/>
                  </a:schemeClr>
                </a:solidFill>
              </a:rPr>
              <a:t>∣</a:t>
            </a:r>
            <a:r>
              <a:rPr lang="en-GB" sz="2400" b="1" dirty="0" err="1">
                <a:solidFill>
                  <a:schemeClr val="tx1">
                    <a:lumMod val="50000"/>
                    <a:lumOff val="50000"/>
                  </a:schemeClr>
                </a:solidFill>
              </a:rPr>
              <a:t>S</a:t>
            </a:r>
            <a:r>
              <a:rPr lang="en-GB" sz="2400" b="1" baseline="-25000" dirty="0" err="1">
                <a:solidFill>
                  <a:schemeClr val="tx1">
                    <a:lumMod val="50000"/>
                    <a:lumOff val="50000"/>
                  </a:schemeClr>
                </a:solidFill>
              </a:rPr>
              <a:t>v</a:t>
            </a:r>
            <a:r>
              <a:rPr lang="en-GB" sz="2400" b="1" dirty="0">
                <a:solidFill>
                  <a:schemeClr val="tx1">
                    <a:lumMod val="50000"/>
                    <a:lumOff val="50000"/>
                  </a:schemeClr>
                </a:solidFill>
              </a:rPr>
              <a:t>​∣</a:t>
            </a:r>
            <a:r>
              <a:rPr lang="hu-HU" sz="2400" dirty="0">
                <a:solidFill>
                  <a:schemeClr val="tx1">
                    <a:lumMod val="50000"/>
                    <a:lumOff val="50000"/>
                  </a:schemeClr>
                </a:solidFill>
              </a:rPr>
              <a:t> is the n</a:t>
            </a:r>
            <a:r>
              <a:rPr lang="en-GB" sz="2400" dirty="0">
                <a:solidFill>
                  <a:schemeClr val="tx1">
                    <a:lumMod val="50000"/>
                    <a:lumOff val="50000"/>
                  </a:schemeClr>
                </a:solidFill>
              </a:rPr>
              <a:t>umber of instances in subset </a:t>
            </a:r>
            <a:r>
              <a:rPr lang="en-GB" sz="2400" b="1" dirty="0" err="1">
                <a:solidFill>
                  <a:schemeClr val="tx1">
                    <a:lumMod val="50000"/>
                    <a:lumOff val="50000"/>
                  </a:schemeClr>
                </a:solidFill>
              </a:rPr>
              <a:t>S</a:t>
            </a:r>
            <a:r>
              <a:rPr lang="en-GB" sz="2400" b="1" baseline="-25000" dirty="0" err="1">
                <a:solidFill>
                  <a:schemeClr val="tx1">
                    <a:lumMod val="50000"/>
                    <a:lumOff val="50000"/>
                  </a:schemeClr>
                </a:solidFill>
              </a:rPr>
              <a:t>v</a:t>
            </a:r>
            <a:endParaRPr lang="hu-HU" sz="2400" b="1" dirty="0">
              <a:solidFill>
                <a:schemeClr val="tx1">
                  <a:lumMod val="50000"/>
                  <a:lumOff val="50000"/>
                </a:schemeClr>
              </a:solidFill>
            </a:endParaRPr>
          </a:p>
        </p:txBody>
      </p:sp>
      <p:sp>
        <p:nvSpPr>
          <p:cNvPr id="8" name="TextBox 7">
            <a:extLst>
              <a:ext uri="{FF2B5EF4-FFF2-40B4-BE49-F238E27FC236}">
                <a16:creationId xmlns:a16="http://schemas.microsoft.com/office/drawing/2014/main" id="{969AC45C-FE34-7782-18A0-D51FA323BB1B}"/>
              </a:ext>
            </a:extLst>
          </p:cNvPr>
          <p:cNvSpPr txBox="1"/>
          <p:nvPr/>
        </p:nvSpPr>
        <p:spPr>
          <a:xfrm>
            <a:off x="2944302" y="5572552"/>
            <a:ext cx="6303392" cy="461665"/>
          </a:xfrm>
          <a:prstGeom prst="rect">
            <a:avLst/>
          </a:prstGeom>
          <a:noFill/>
        </p:spPr>
        <p:txBody>
          <a:bodyPr wrap="none" rtlCol="0">
            <a:spAutoFit/>
          </a:bodyPr>
          <a:lstStyle/>
          <a:p>
            <a:r>
              <a:rPr lang="en-GB" sz="2400" b="1" dirty="0">
                <a:solidFill>
                  <a:schemeClr val="tx1">
                    <a:lumMod val="50000"/>
                    <a:lumOff val="50000"/>
                  </a:schemeClr>
                </a:solidFill>
              </a:rPr>
              <a:t>∣S∣</a:t>
            </a:r>
            <a:r>
              <a:rPr lang="hu-HU" sz="2400" dirty="0">
                <a:solidFill>
                  <a:schemeClr val="tx1">
                    <a:lumMod val="50000"/>
                    <a:lumOff val="50000"/>
                  </a:schemeClr>
                </a:solidFill>
              </a:rPr>
              <a:t> is the total n</a:t>
            </a:r>
            <a:r>
              <a:rPr lang="en-GB" sz="2400" dirty="0">
                <a:solidFill>
                  <a:schemeClr val="tx1">
                    <a:lumMod val="50000"/>
                    <a:lumOff val="50000"/>
                  </a:schemeClr>
                </a:solidFill>
              </a:rPr>
              <a:t>umber of instances in </a:t>
            </a:r>
            <a:r>
              <a:rPr lang="hu-HU" sz="2400" dirty="0">
                <a:solidFill>
                  <a:schemeClr val="tx1">
                    <a:lumMod val="50000"/>
                    <a:lumOff val="50000"/>
                  </a:schemeClr>
                </a:solidFill>
              </a:rPr>
              <a:t>the dataset</a:t>
            </a:r>
            <a:endParaRPr lang="hu-HU" sz="2400" b="1" dirty="0">
              <a:solidFill>
                <a:schemeClr val="tx1">
                  <a:lumMod val="50000"/>
                  <a:lumOff val="50000"/>
                </a:schemeClr>
              </a:solidFill>
            </a:endParaRPr>
          </a:p>
        </p:txBody>
      </p:sp>
    </p:spTree>
    <p:extLst>
      <p:ext uri="{BB962C8B-B14F-4D97-AF65-F5344CB8AC3E}">
        <p14:creationId xmlns:p14="http://schemas.microsoft.com/office/powerpoint/2010/main" val="2804445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0B199D-6FE3-9FEF-54CB-1DF357ECDD7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B434229-1274-82D9-E635-2DFE07F6F4E5}"/>
              </a:ext>
            </a:extLst>
          </p:cNvPr>
          <p:cNvSpPr txBox="1"/>
          <p:nvPr/>
        </p:nvSpPr>
        <p:spPr>
          <a:xfrm>
            <a:off x="1798669" y="950357"/>
            <a:ext cx="8594662" cy="461665"/>
          </a:xfrm>
          <a:prstGeom prst="rect">
            <a:avLst/>
          </a:prstGeom>
          <a:noFill/>
        </p:spPr>
        <p:txBody>
          <a:bodyPr wrap="none" rtlCol="0">
            <a:spAutoFit/>
          </a:bodyPr>
          <a:lstStyle/>
          <a:p>
            <a:pPr algn="ctr"/>
            <a:r>
              <a:rPr lang="hu-HU" sz="2400" dirty="0">
                <a:solidFill>
                  <a:schemeClr val="tx1">
                    <a:lumMod val="50000"/>
                    <a:lumOff val="50000"/>
                  </a:schemeClr>
                </a:solidFill>
              </a:rPr>
              <a:t>Finally we can calculate the </a:t>
            </a:r>
            <a:r>
              <a:rPr lang="hu-HU" sz="2400" b="1" dirty="0">
                <a:solidFill>
                  <a:schemeClr val="tx1">
                    <a:lumMod val="50000"/>
                    <a:lumOff val="50000"/>
                  </a:schemeClr>
                </a:solidFill>
              </a:rPr>
              <a:t>information gain </a:t>
            </a:r>
            <a:r>
              <a:rPr lang="hu-HU" sz="2400" dirty="0">
                <a:solidFill>
                  <a:schemeClr val="tx1">
                    <a:lumMod val="50000"/>
                    <a:lumOff val="50000"/>
                  </a:schemeClr>
                </a:solidFill>
              </a:rPr>
              <a:t>based on the entropy </a:t>
            </a:r>
          </a:p>
        </p:txBody>
      </p:sp>
      <p:grpSp>
        <p:nvGrpSpPr>
          <p:cNvPr id="9" name="Group 8">
            <a:extLst>
              <a:ext uri="{FF2B5EF4-FFF2-40B4-BE49-F238E27FC236}">
                <a16:creationId xmlns:a16="http://schemas.microsoft.com/office/drawing/2014/main" id="{DA91B935-942E-6B79-88A3-A3A35B0FBFCD}"/>
              </a:ext>
            </a:extLst>
          </p:cNvPr>
          <p:cNvGrpSpPr/>
          <p:nvPr/>
        </p:nvGrpSpPr>
        <p:grpSpPr>
          <a:xfrm>
            <a:off x="3454208" y="1908016"/>
            <a:ext cx="5283554" cy="1289527"/>
            <a:chOff x="3454223" y="2405726"/>
            <a:chExt cx="5283554" cy="1289527"/>
          </a:xfrm>
        </p:grpSpPr>
        <p:sp>
          <p:nvSpPr>
            <p:cNvPr id="10" name="Rectangle: Rounded Corners 9">
              <a:extLst>
                <a:ext uri="{FF2B5EF4-FFF2-40B4-BE49-F238E27FC236}">
                  <a16:creationId xmlns:a16="http://schemas.microsoft.com/office/drawing/2014/main" id="{8D4AF770-483B-DE93-1899-121166201123}"/>
                </a:ext>
              </a:extLst>
            </p:cNvPr>
            <p:cNvSpPr/>
            <p:nvPr/>
          </p:nvSpPr>
          <p:spPr>
            <a:xfrm>
              <a:off x="3454223" y="2405726"/>
              <a:ext cx="5283554" cy="1289527"/>
            </a:xfrm>
            <a:prstGeom prst="round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4" name="Picture 3">
              <a:extLst>
                <a:ext uri="{FF2B5EF4-FFF2-40B4-BE49-F238E27FC236}">
                  <a16:creationId xmlns:a16="http://schemas.microsoft.com/office/drawing/2014/main" id="{72D0A250-9320-F43C-3974-2F3C76240F91}"/>
                </a:ext>
              </a:extLst>
            </p:cNvPr>
            <p:cNvPicPr>
              <a:picLocks noChangeAspect="1"/>
            </p:cNvPicPr>
            <p:nvPr/>
          </p:nvPicPr>
          <p:blipFill>
            <a:blip r:embed="rId2">
              <a:duotone>
                <a:schemeClr val="accent3">
                  <a:shade val="45000"/>
                  <a:satMod val="135000"/>
                </a:schemeClr>
                <a:prstClr val="white"/>
              </a:duotone>
            </a:blip>
            <a:stretch>
              <a:fillRect/>
            </a:stretch>
          </p:blipFill>
          <p:spPr>
            <a:xfrm>
              <a:off x="3581543" y="2655415"/>
              <a:ext cx="4994127" cy="830997"/>
            </a:xfrm>
            <a:prstGeom prst="rect">
              <a:avLst/>
            </a:prstGeom>
          </p:spPr>
        </p:pic>
      </p:grpSp>
      <p:sp>
        <p:nvSpPr>
          <p:cNvPr id="11" name="TextBox 10">
            <a:extLst>
              <a:ext uri="{FF2B5EF4-FFF2-40B4-BE49-F238E27FC236}">
                <a16:creationId xmlns:a16="http://schemas.microsoft.com/office/drawing/2014/main" id="{58B50C2C-764C-EAFA-6FE5-30CDE8F9DD22}"/>
              </a:ext>
            </a:extLst>
          </p:cNvPr>
          <p:cNvSpPr txBox="1"/>
          <p:nvPr/>
        </p:nvSpPr>
        <p:spPr>
          <a:xfrm>
            <a:off x="1210513" y="3693537"/>
            <a:ext cx="9770944" cy="2308324"/>
          </a:xfrm>
          <a:prstGeom prst="rect">
            <a:avLst/>
          </a:prstGeom>
          <a:noFill/>
        </p:spPr>
        <p:txBody>
          <a:bodyPr wrap="none" rtlCol="0">
            <a:spAutoFit/>
          </a:bodyPr>
          <a:lstStyle/>
          <a:p>
            <a:pPr algn="ctr"/>
            <a:r>
              <a:rPr lang="hu-HU" sz="2400" dirty="0">
                <a:solidFill>
                  <a:schemeClr val="tx1">
                    <a:lumMod val="50000"/>
                    <a:lumOff val="50000"/>
                  </a:schemeClr>
                </a:solidFill>
              </a:rPr>
              <a:t>The feature with the </a:t>
            </a:r>
            <a:r>
              <a:rPr lang="hu-HU" sz="2400" b="1" dirty="0">
                <a:solidFill>
                  <a:schemeClr val="tx1">
                    <a:lumMod val="50000"/>
                    <a:lumOff val="50000"/>
                  </a:schemeClr>
                </a:solidFill>
              </a:rPr>
              <a:t>highest information gain is chosen to split</a:t>
            </a:r>
          </a:p>
          <a:p>
            <a:pPr algn="ctr"/>
            <a:r>
              <a:rPr lang="hu-HU" sz="2400" b="1" dirty="0">
                <a:solidFill>
                  <a:schemeClr val="tx1">
                    <a:lumMod val="50000"/>
                    <a:lumOff val="50000"/>
                  </a:schemeClr>
                </a:solidFill>
              </a:rPr>
              <a:t>the dataset</a:t>
            </a:r>
            <a:r>
              <a:rPr lang="hu-HU" sz="2400" dirty="0">
                <a:solidFill>
                  <a:schemeClr val="tx1">
                    <a:lumMod val="50000"/>
                    <a:lumOff val="50000"/>
                  </a:schemeClr>
                </a:solidFill>
              </a:rPr>
              <a:t> at that node – this ensures that the split reduces the uncertainty </a:t>
            </a:r>
          </a:p>
          <a:p>
            <a:pPr algn="ctr"/>
            <a:r>
              <a:rPr lang="hu-HU" sz="2400" dirty="0">
                <a:solidFill>
                  <a:schemeClr val="tx1">
                    <a:lumMod val="50000"/>
                    <a:lumOff val="50000"/>
                  </a:schemeClr>
                </a:solidFill>
              </a:rPr>
              <a:t>(entropy) about the target as much as possible</a:t>
            </a:r>
          </a:p>
          <a:p>
            <a:pPr algn="ctr"/>
            <a:endParaRPr lang="hu-HU" sz="2400" dirty="0">
              <a:solidFill>
                <a:schemeClr val="tx1">
                  <a:lumMod val="50000"/>
                  <a:lumOff val="50000"/>
                </a:schemeClr>
              </a:solidFill>
            </a:endParaRPr>
          </a:p>
          <a:p>
            <a:pPr algn="ctr"/>
            <a:r>
              <a:rPr lang="hu-HU" sz="2400" b="1" dirty="0">
                <a:solidFill>
                  <a:schemeClr val="accent6">
                    <a:lumMod val="60000"/>
                    <a:lumOff val="40000"/>
                  </a:schemeClr>
                </a:solidFill>
              </a:rPr>
              <a:t>WE STOP WHEN ENTROPY IS ZERO </a:t>
            </a:r>
          </a:p>
          <a:p>
            <a:pPr algn="ctr"/>
            <a:r>
              <a:rPr lang="hu-HU" sz="2400" b="1" dirty="0">
                <a:solidFill>
                  <a:schemeClr val="accent6">
                    <a:lumMod val="60000"/>
                    <a:lumOff val="40000"/>
                  </a:schemeClr>
                </a:solidFill>
              </a:rPr>
              <a:t>AND NO FURTHER SPLITTING IS NEEDED !!!</a:t>
            </a:r>
          </a:p>
        </p:txBody>
      </p:sp>
    </p:spTree>
    <p:extLst>
      <p:ext uri="{BB962C8B-B14F-4D97-AF65-F5344CB8AC3E}">
        <p14:creationId xmlns:p14="http://schemas.microsoft.com/office/powerpoint/2010/main" val="239675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300846</TotalTime>
  <Words>2050</Words>
  <Application>Microsoft Office PowerPoint</Application>
  <PresentationFormat>Widescreen</PresentationFormat>
  <Paragraphs>364</Paragraphs>
  <Slides>33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Random Forest Classifier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BALÁZS</cp:lastModifiedBy>
  <cp:revision>1674</cp:revision>
  <dcterms:created xsi:type="dcterms:W3CDTF">2019-01-16T12:03:26Z</dcterms:created>
  <dcterms:modified xsi:type="dcterms:W3CDTF">2025-01-07T16:26:01Z</dcterms:modified>
</cp:coreProperties>
</file>