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771622" y="3947856"/>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PARTHASAARATHI S</a:t>
            </a:r>
          </a:p>
          <a:p>
            <a:pPr/>
            <a:r>
              <a:rPr b="1" sz="2400"/>
              <a:t>REGISTER NO      :</a:t>
            </a:r>
            <a:r>
              <a:rPr b="1" sz="2400"/>
              <a:t> 2213111042029</a:t>
            </a:r>
          </a:p>
          <a:p>
            <a:pPr/>
            <a:r>
              <a:rPr b="1" sz="2400"/>
              <a:t>NM ID                   :698AE759D1A7D6BA1B149CE0494A3A27</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