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1446F14-8E15-4B3F-849A-8170E96A4715}" type="datetimeFigureOut">
              <a:rPr lang="en-IN" smtClean="0"/>
              <a:t>11-10-2022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19669732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446F14-8E15-4B3F-849A-8170E96A4715}"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244596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446F14-8E15-4B3F-849A-8170E96A4715}"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869708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446F14-8E15-4B3F-849A-8170E96A4715}"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189759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446F14-8E15-4B3F-849A-8170E96A4715}"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2663933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446F14-8E15-4B3F-849A-8170E96A4715}"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1131581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446F14-8E15-4B3F-849A-8170E96A4715}"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2374258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1446F14-8E15-4B3F-849A-8170E96A4715}"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7C1BA-8FE0-4720-A57C-B931AAC55C75}"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1816272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1446F14-8E15-4B3F-849A-8170E96A4715}"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88737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1446F14-8E15-4B3F-849A-8170E96A4715}"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79041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446F14-8E15-4B3F-849A-8170E96A4715}"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145927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1446F14-8E15-4B3F-849A-8170E96A4715}"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52338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1446F14-8E15-4B3F-849A-8170E96A4715}"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374055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1446F14-8E15-4B3F-849A-8170E96A4715}" type="datetimeFigureOut">
              <a:rPr lang="en-IN" smtClean="0"/>
              <a:t>11-10-2022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191042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1446F14-8E15-4B3F-849A-8170E96A4715}" type="datetimeFigureOut">
              <a:rPr lang="en-IN" smtClean="0"/>
              <a:t>11-10-2022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425445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446F14-8E15-4B3F-849A-8170E96A4715}"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87586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446F14-8E15-4B3F-849A-8170E96A4715}"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7C1BA-8FE0-4720-A57C-B931AAC55C75}" type="slidenum">
              <a:rPr lang="en-IN" smtClean="0"/>
              <a:t>‹#›</a:t>
            </a:fld>
            <a:endParaRPr lang="en-IN"/>
          </a:p>
        </p:txBody>
      </p:sp>
    </p:spTree>
    <p:extLst>
      <p:ext uri="{BB962C8B-B14F-4D97-AF65-F5344CB8AC3E}">
        <p14:creationId xmlns:p14="http://schemas.microsoft.com/office/powerpoint/2010/main" val="1293969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446F14-8E15-4B3F-849A-8170E96A4715}" type="datetimeFigureOut">
              <a:rPr lang="en-IN" smtClean="0"/>
              <a:t>11-10-2022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7C1BA-8FE0-4720-A57C-B931AAC55C75}" type="slidenum">
              <a:rPr lang="en-IN" smtClean="0"/>
              <a:t>‹#›</a:t>
            </a:fld>
            <a:endParaRPr lang="en-IN"/>
          </a:p>
        </p:txBody>
      </p:sp>
    </p:spTree>
    <p:extLst>
      <p:ext uri="{BB962C8B-B14F-4D97-AF65-F5344CB8AC3E}">
        <p14:creationId xmlns:p14="http://schemas.microsoft.com/office/powerpoint/2010/main" val="13280441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lyticsinsight.net/what-is-amazons-data-science-strategy/" TargetMode="External"/><Relationship Id="rId2" Type="http://schemas.openxmlformats.org/officeDocument/2006/relationships/hyperlink" Target="https://medium.com/dataflair/how-data-science-has-taken-amazon-on-top-360043e146e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0BBB7A-EB48-E2FC-3272-AD0CE7206F35}"/>
              </a:ext>
            </a:extLst>
          </p:cNvPr>
          <p:cNvSpPr>
            <a:spLocks noGrp="1"/>
          </p:cNvSpPr>
          <p:nvPr>
            <p:ph type="ctrTitle"/>
          </p:nvPr>
        </p:nvSpPr>
        <p:spPr>
          <a:xfrm>
            <a:off x="1395413" y="726395"/>
            <a:ext cx="9144000" cy="2387600"/>
          </a:xfrm>
        </p:spPr>
        <p:txBody>
          <a:bodyPr>
            <a:norm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FOUNDATIONS OF DATA SCIENCE 19CSE304</a:t>
            </a:r>
            <a:endParaRPr lang="en-IN" sz="4800" dirty="0"/>
          </a:p>
        </p:txBody>
      </p:sp>
      <p:sp>
        <p:nvSpPr>
          <p:cNvPr id="3" name="Subtitle 2">
            <a:extLst>
              <a:ext uri="{FF2B5EF4-FFF2-40B4-BE49-F238E27FC236}">
                <a16:creationId xmlns:a16="http://schemas.microsoft.com/office/drawing/2014/main" id="{E2D98D27-F501-C697-9983-4288EE467F3A}"/>
              </a:ext>
            </a:extLst>
          </p:cNvPr>
          <p:cNvSpPr>
            <a:spLocks noGrp="1"/>
          </p:cNvSpPr>
          <p:nvPr>
            <p:ph type="subTitle" idx="1"/>
          </p:nvPr>
        </p:nvSpPr>
        <p:spPr/>
        <p:txBody>
          <a:bodyPr/>
          <a:lstStyle/>
          <a:p>
            <a:r>
              <a:rPr lang="en-GB" dirty="0"/>
              <a:t>NAME: Sarath Krishna C K</a:t>
            </a:r>
          </a:p>
          <a:p>
            <a:r>
              <a:rPr lang="en-GB" dirty="0"/>
              <a:t>ROLL NO.: CB.EN.U4CSE20256</a:t>
            </a:r>
            <a:endParaRPr lang="en-IN" dirty="0"/>
          </a:p>
        </p:txBody>
      </p:sp>
      <p:pic>
        <p:nvPicPr>
          <p:cNvPr id="8" name="Picture 7">
            <a:extLst>
              <a:ext uri="{FF2B5EF4-FFF2-40B4-BE49-F238E27FC236}">
                <a16:creationId xmlns:a16="http://schemas.microsoft.com/office/drawing/2014/main" id="{1FCFF057-AA6E-6466-BC47-D10B3F494517}"/>
              </a:ext>
            </a:extLst>
          </p:cNvPr>
          <p:cNvPicPr>
            <a:picLocks noChangeAspect="1"/>
          </p:cNvPicPr>
          <p:nvPr/>
        </p:nvPicPr>
        <p:blipFill rotWithShape="1">
          <a:blip r:embed="rId2">
            <a:extLst>
              <a:ext uri="{28A0092B-C50C-407E-A947-70E740481C1C}">
                <a14:useLocalDpi xmlns:a14="http://schemas.microsoft.com/office/drawing/2010/main" val="0"/>
              </a:ext>
            </a:extLst>
          </a:blip>
          <a:srcRect l="7410" t="28709" r="13897"/>
          <a:stretch/>
        </p:blipFill>
        <p:spPr>
          <a:xfrm>
            <a:off x="2266949" y="3670839"/>
            <a:ext cx="2433639" cy="2120360"/>
          </a:xfrm>
          <a:prstGeom prst="rect">
            <a:avLst/>
          </a:prstGeom>
        </p:spPr>
      </p:pic>
    </p:spTree>
    <p:extLst>
      <p:ext uri="{BB962C8B-B14F-4D97-AF65-F5344CB8AC3E}">
        <p14:creationId xmlns:p14="http://schemas.microsoft.com/office/powerpoint/2010/main" val="3584079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2FDD-F4C8-60F3-02AF-F6268A57BEFC}"/>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C25C0F0A-8B26-0C92-83AC-76B60F985772}"/>
              </a:ext>
            </a:extLst>
          </p:cNvPr>
          <p:cNvSpPr>
            <a:spLocks noGrp="1"/>
          </p:cNvSpPr>
          <p:nvPr>
            <p:ph idx="1"/>
          </p:nvPr>
        </p:nvSpPr>
        <p:spPr/>
        <p:txBody>
          <a:bodyPr/>
          <a:lstStyle/>
          <a:p>
            <a:r>
              <a:rPr lang="en-IN" dirty="0"/>
              <a:t>Application : Amazon </a:t>
            </a:r>
          </a:p>
          <a:p>
            <a:r>
              <a:rPr lang="en-GB" dirty="0"/>
              <a:t>Amazon is an American multinational technology company based in Seattle, Washington.  Its focus is on e-commerce, cloud computing, digital streaming and artificial intelligence. In order to manage and process large quantities of data, Amazon leverages Big Data technology to do the work for them. Essentially, Big Data is the large-scale collection of information used for analytics and insights. Big Data collects every click, like, comment, and transaction.</a:t>
            </a:r>
          </a:p>
        </p:txBody>
      </p:sp>
    </p:spTree>
    <p:extLst>
      <p:ext uri="{BB962C8B-B14F-4D97-AF65-F5344CB8AC3E}">
        <p14:creationId xmlns:p14="http://schemas.microsoft.com/office/powerpoint/2010/main" val="340335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2E1BDC-20F2-CB1A-42AF-EA5680D9AF2A}"/>
              </a:ext>
            </a:extLst>
          </p:cNvPr>
          <p:cNvSpPr>
            <a:spLocks noGrp="1"/>
          </p:cNvSpPr>
          <p:nvPr>
            <p:ph type="title"/>
          </p:nvPr>
        </p:nvSpPr>
        <p:spPr>
          <a:xfrm>
            <a:off x="685801" y="738188"/>
            <a:ext cx="10131425" cy="1456267"/>
          </a:xfrm>
        </p:spPr>
        <p:txBody>
          <a:bodyPr/>
          <a:lstStyle/>
          <a:p>
            <a:r>
              <a:rPr lang="en-IN" dirty="0"/>
              <a:t>Analytical Questions</a:t>
            </a:r>
          </a:p>
        </p:txBody>
      </p:sp>
      <p:sp>
        <p:nvSpPr>
          <p:cNvPr id="5" name="Content Placeholder 2">
            <a:extLst>
              <a:ext uri="{FF2B5EF4-FFF2-40B4-BE49-F238E27FC236}">
                <a16:creationId xmlns:a16="http://schemas.microsoft.com/office/drawing/2014/main" id="{0F825EDB-3896-C8B4-2C7E-BC6487858E81}"/>
              </a:ext>
            </a:extLst>
          </p:cNvPr>
          <p:cNvSpPr>
            <a:spLocks noGrp="1"/>
          </p:cNvSpPr>
          <p:nvPr>
            <p:ph idx="1"/>
          </p:nvPr>
        </p:nvSpPr>
        <p:spPr>
          <a:xfrm>
            <a:off x="685801" y="1143529"/>
            <a:ext cx="10131425" cy="4570941"/>
          </a:xfrm>
        </p:spPr>
        <p:txBody>
          <a:bodyPr>
            <a:normAutofit/>
          </a:bodyPr>
          <a:lstStyle/>
          <a:p>
            <a:r>
              <a:rPr lang="en-IN" dirty="0"/>
              <a:t>How many new accounts are created in a day?</a:t>
            </a:r>
          </a:p>
          <a:p>
            <a:r>
              <a:rPr lang="en-IN" dirty="0"/>
              <a:t>How much profit do you make during big sales?</a:t>
            </a:r>
          </a:p>
          <a:p>
            <a:r>
              <a:rPr lang="en-IN" dirty="0"/>
              <a:t>Top selling items</a:t>
            </a:r>
          </a:p>
          <a:p>
            <a:r>
              <a:rPr lang="en-IN" dirty="0"/>
              <a:t>No. of items sold per hour</a:t>
            </a:r>
          </a:p>
          <a:p>
            <a:r>
              <a:rPr lang="en-IN" dirty="0"/>
              <a:t>Number of sellers associated with the product</a:t>
            </a:r>
          </a:p>
          <a:p>
            <a:r>
              <a:rPr lang="en-IN" dirty="0"/>
              <a:t>Products that are selling less or not selling anymore</a:t>
            </a:r>
          </a:p>
        </p:txBody>
      </p:sp>
    </p:spTree>
    <p:extLst>
      <p:ext uri="{BB962C8B-B14F-4D97-AF65-F5344CB8AC3E}">
        <p14:creationId xmlns:p14="http://schemas.microsoft.com/office/powerpoint/2010/main" val="287671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1C2B1EF-6C6C-2EA7-7698-4DE5C056F2FB}"/>
              </a:ext>
            </a:extLst>
          </p:cNvPr>
          <p:cNvSpPr>
            <a:spLocks noGrp="1"/>
          </p:cNvSpPr>
          <p:nvPr>
            <p:ph type="title"/>
          </p:nvPr>
        </p:nvSpPr>
        <p:spPr>
          <a:xfrm>
            <a:off x="685801" y="1066800"/>
            <a:ext cx="10515600" cy="1325563"/>
          </a:xfrm>
        </p:spPr>
        <p:txBody>
          <a:bodyPr/>
          <a:lstStyle/>
          <a:p>
            <a:r>
              <a:rPr lang="en-IN" dirty="0"/>
              <a:t>Predictive Questions</a:t>
            </a:r>
          </a:p>
        </p:txBody>
      </p:sp>
      <p:sp>
        <p:nvSpPr>
          <p:cNvPr id="7" name="Content Placeholder 2">
            <a:extLst>
              <a:ext uri="{FF2B5EF4-FFF2-40B4-BE49-F238E27FC236}">
                <a16:creationId xmlns:a16="http://schemas.microsoft.com/office/drawing/2014/main" id="{041313ED-043C-ADEE-6600-E38191444552}"/>
              </a:ext>
            </a:extLst>
          </p:cNvPr>
          <p:cNvSpPr>
            <a:spLocks noGrp="1"/>
          </p:cNvSpPr>
          <p:nvPr>
            <p:ph idx="1"/>
          </p:nvPr>
        </p:nvSpPr>
        <p:spPr/>
        <p:txBody>
          <a:bodyPr/>
          <a:lstStyle/>
          <a:p>
            <a:r>
              <a:rPr lang="en-IN" dirty="0"/>
              <a:t>Which category of products will be sold frequently?</a:t>
            </a:r>
          </a:p>
          <a:p>
            <a:r>
              <a:rPr lang="en-IN" dirty="0"/>
              <a:t>Which category of products might be returned?</a:t>
            </a:r>
          </a:p>
          <a:p>
            <a:r>
              <a:rPr lang="en-IN" dirty="0"/>
              <a:t>When will the product reach the customer?</a:t>
            </a:r>
          </a:p>
          <a:p>
            <a:r>
              <a:rPr lang="en-IN" dirty="0"/>
              <a:t>Which products go out of stocks?</a:t>
            </a:r>
          </a:p>
        </p:txBody>
      </p:sp>
    </p:spTree>
    <p:extLst>
      <p:ext uri="{BB962C8B-B14F-4D97-AF65-F5344CB8AC3E}">
        <p14:creationId xmlns:p14="http://schemas.microsoft.com/office/powerpoint/2010/main" val="34268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437C-49DE-0983-A5B9-90904076BFE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23A274E-43B5-1D29-70BF-64E609BF1945}"/>
              </a:ext>
            </a:extLst>
          </p:cNvPr>
          <p:cNvSpPr>
            <a:spLocks noGrp="1"/>
          </p:cNvSpPr>
          <p:nvPr>
            <p:ph idx="1"/>
          </p:nvPr>
        </p:nvSpPr>
        <p:spPr/>
        <p:txBody>
          <a:bodyPr/>
          <a:lstStyle/>
          <a:p>
            <a:pPr marL="0" indent="0">
              <a:buNone/>
            </a:pPr>
            <a:r>
              <a:rPr lang="en-IN" dirty="0"/>
              <a:t>References</a:t>
            </a:r>
          </a:p>
          <a:p>
            <a:r>
              <a:rPr lang="en-IN" dirty="0">
                <a:hlinkClick r:id="rId2"/>
              </a:rPr>
              <a:t>https://medium.com/dataflair/how-data-science-has-taken-amazon-on-top-360043e146ec</a:t>
            </a:r>
            <a:endParaRPr lang="en-IN" dirty="0"/>
          </a:p>
          <a:p>
            <a:r>
              <a:rPr lang="en-IN" dirty="0">
                <a:hlinkClick r:id="rId3"/>
              </a:rPr>
              <a:t>https://www.analyticsinsight.net/what-is-amazons-data-science-strategy/</a:t>
            </a:r>
            <a:endParaRPr lang="en-IN" dirty="0"/>
          </a:p>
          <a:p>
            <a:endParaRPr lang="en-IN" dirty="0"/>
          </a:p>
          <a:p>
            <a:endParaRPr lang="en-IN" dirty="0"/>
          </a:p>
        </p:txBody>
      </p:sp>
    </p:spTree>
    <p:extLst>
      <p:ext uri="{BB962C8B-B14F-4D97-AF65-F5344CB8AC3E}">
        <p14:creationId xmlns:p14="http://schemas.microsoft.com/office/powerpoint/2010/main" val="2239410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241</TotalTime>
  <Words>205</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FOUNDATIONS OF DATA SCIENCE 19CSE304</vt:lpstr>
      <vt:lpstr>Background</vt:lpstr>
      <vt:lpstr>Analytical Questions</vt:lpstr>
      <vt:lpstr>Predictive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skpersonal10@gmail.com</dc:creator>
  <cp:lastModifiedBy>skpersonal10@gmail.com</cp:lastModifiedBy>
  <cp:revision>8</cp:revision>
  <dcterms:created xsi:type="dcterms:W3CDTF">2022-09-20T09:09:20Z</dcterms:created>
  <dcterms:modified xsi:type="dcterms:W3CDTF">2022-10-11T18:29:38Z</dcterms:modified>
</cp:coreProperties>
</file>