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0AC1F9A-39C7-43F6-9085-86A7A51C019F}">
          <p14:sldIdLst>
            <p14:sldId id="256"/>
            <p14:sldId id="257"/>
            <p14:sldId id="258"/>
            <p14:sldId id="261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472051-DF30-CDCF-3BC3-87C141ABF2D8}" v="1" dt="2022-12-25T18:48:53.6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1" d="100"/>
          <a:sy n="71" d="100"/>
        </p:scale>
        <p:origin x="6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th Krishna C K - [CB.EN.U4CSE20256]" userId="S::cb.en.u4cse20256@cb.students.amrita.edu::306f7110-f135-4389-85a3-e4395ca58b97" providerId="AD" clId="Web-{A4472051-DF30-CDCF-3BC3-87C141ABF2D8}"/>
    <pc:docChg chg="modSld">
      <pc:chgData name="Sarath Krishna C K - [CB.EN.U4CSE20256]" userId="S::cb.en.u4cse20256@cb.students.amrita.edu::306f7110-f135-4389-85a3-e4395ca58b97" providerId="AD" clId="Web-{A4472051-DF30-CDCF-3BC3-87C141ABF2D8}" dt="2022-12-25T18:48:53.651" v="0" actId="20577"/>
      <pc:docMkLst>
        <pc:docMk/>
      </pc:docMkLst>
      <pc:sldChg chg="modSp">
        <pc:chgData name="Sarath Krishna C K - [CB.EN.U4CSE20256]" userId="S::cb.en.u4cse20256@cb.students.amrita.edu::306f7110-f135-4389-85a3-e4395ca58b97" providerId="AD" clId="Web-{A4472051-DF30-CDCF-3BC3-87C141ABF2D8}" dt="2022-12-25T18:48:53.651" v="0" actId="20577"/>
        <pc:sldMkLst>
          <pc:docMk/>
          <pc:sldMk cId="4011370599" sldId="260"/>
        </pc:sldMkLst>
        <pc:spChg chg="mod">
          <ac:chgData name="Sarath Krishna C K - [CB.EN.U4CSE20256]" userId="S::cb.en.u4cse20256@cb.students.amrita.edu::306f7110-f135-4389-85a3-e4395ca58b97" providerId="AD" clId="Web-{A4472051-DF30-CDCF-3BC3-87C141ABF2D8}" dt="2022-12-25T18:48:53.651" v="0" actId="20577"/>
          <ac:spMkLst>
            <pc:docMk/>
            <pc:sldMk cId="4011370599" sldId="260"/>
            <ac:spMk id="3" creationId="{BDF9AF55-DC75-0BDD-883B-420CBAD8585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2110A-9D25-667A-0B05-823B4F2DE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71ADE6-2F4A-9AB0-CA6F-1E34B7EB2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6C10A-A47B-E80B-A13E-37DDFA114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31BBD-0E1D-4A3D-9A7E-3B735A89B54A}" type="datetimeFigureOut">
              <a:rPr lang="en-IN" smtClean="0"/>
              <a:t>25-12-2022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B8EE6-ADD9-3FE0-5203-8898C3B7A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E0021-6E40-4191-4697-60EAFBA2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69F60-E996-4D99-8639-229A8AEEE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349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C2F3E-04A7-12CD-794B-65E1077AD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36045-B80D-9B22-3E74-D0820A719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976BF-0DCF-EEE4-6337-466F9E95F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31BBD-0E1D-4A3D-9A7E-3B735A89B54A}" type="datetimeFigureOut">
              <a:rPr lang="en-IN" smtClean="0"/>
              <a:t>25-12-2022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65DB6-28FE-1AC5-4B11-F9C2D15B5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3EDF7-BDFA-55D2-3EC3-08B8F103C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69F60-E996-4D99-8639-229A8AEEE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958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E91B6B-0ABD-790E-3E81-1DA42B827C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9B965F-6759-F2AA-5BFB-EED0C4783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29EC9-882B-F437-BE9B-405F306DA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31BBD-0E1D-4A3D-9A7E-3B735A89B54A}" type="datetimeFigureOut">
              <a:rPr lang="en-IN" smtClean="0"/>
              <a:t>25-12-2022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D040C-78B2-126C-B7CF-0DF877E59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EE8DE-6EA5-A642-41A4-41CBCB695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69F60-E996-4D99-8639-229A8AEEE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19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54490-0C9D-D3CB-0F58-ACF1F034F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66415-5EA4-AF04-7026-89B5D0502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B9F1E-CA79-AB00-4E36-AC8585761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31BBD-0E1D-4A3D-9A7E-3B735A89B54A}" type="datetimeFigureOut">
              <a:rPr lang="en-IN" smtClean="0"/>
              <a:t>25-12-2022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73361-C12D-3F08-2AF4-C97C57F37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BD398-B5AD-3739-FEF8-7915E36DC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69F60-E996-4D99-8639-229A8AEEE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021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D3283-9A65-28E1-127A-D5A6A342B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B9563-D6BD-CC1C-B991-5C40B3445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A5088-DEA7-0BA1-4612-B6B57ECF4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31BBD-0E1D-4A3D-9A7E-3B735A89B54A}" type="datetimeFigureOut">
              <a:rPr lang="en-IN" smtClean="0"/>
              <a:t>25-12-2022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97265-AFC4-38F2-FBA6-8EA2BD850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87754-4828-43F4-D59B-928BF81D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69F60-E996-4D99-8639-229A8AEEE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377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3E61E-167E-B9AC-BEF7-80F0D2C61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E72F8-B59D-FBB8-5946-0CC2C3227C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EB332-66D1-FA26-BFC2-2D23C5862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5F5F2-31DE-C015-794F-54BEA6125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31BBD-0E1D-4A3D-9A7E-3B735A89B54A}" type="datetimeFigureOut">
              <a:rPr lang="en-IN" smtClean="0"/>
              <a:t>25-12-2022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1DA66-CBE0-8987-07C5-58C713BC4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669D2-5333-638B-0A73-5DA11AA59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69F60-E996-4D99-8639-229A8AEEE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324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389DA-1B34-60F2-EACB-02B97AF33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0F920-A0CE-2D0E-6915-61A0113E2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FDDAC-D579-6DCA-0105-D36227C12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4415BD-AA3C-A848-1B24-254118E1D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110D51-0107-5973-FDDF-B036F6A850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660D7-2969-F1E0-730B-59A77B148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31BBD-0E1D-4A3D-9A7E-3B735A89B54A}" type="datetimeFigureOut">
              <a:rPr lang="en-IN" smtClean="0"/>
              <a:t>25-12-2022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B83161-595C-CA71-D4CF-669AF4FDB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621E88-1BA2-9EB4-C6D4-194FB1892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69F60-E996-4D99-8639-229A8AEEE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669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AE945-98D5-4A9E-1830-8E8AD0220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C7327A-E1E7-629D-1338-83224537B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31BBD-0E1D-4A3D-9A7E-3B735A89B54A}" type="datetimeFigureOut">
              <a:rPr lang="en-IN" smtClean="0"/>
              <a:t>25-12-2022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ACAAB5-8AC8-3FFA-F2A1-CF0765219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82312D-0D1A-1595-4ABD-31F114F5D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69F60-E996-4D99-8639-229A8AEEE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285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408AC3-6AEF-9C82-042A-7FE95B034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31BBD-0E1D-4A3D-9A7E-3B735A89B54A}" type="datetimeFigureOut">
              <a:rPr lang="en-IN" smtClean="0"/>
              <a:t>25-12-2022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D1E3D-4A32-4C9A-383A-FAB4EA0A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4A8ACA-7F9E-147D-B319-CA938E07B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69F60-E996-4D99-8639-229A8AEEE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923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8DB67-1E0C-D3EF-C05D-AEB6E749F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2C02B-7286-7603-F199-6E1E645E3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1DEA9-37A2-9AE4-52C0-ACC4B7A58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DEE3F-1FD5-5C9B-92E9-73F9A95F7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31BBD-0E1D-4A3D-9A7E-3B735A89B54A}" type="datetimeFigureOut">
              <a:rPr lang="en-IN" smtClean="0"/>
              <a:t>25-12-2022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E2A1C-4333-4E72-A5D2-154ABDE96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4098E-F485-2661-B6F6-9E916B2F5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69F60-E996-4D99-8639-229A8AEEE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466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8C54F-C968-7247-203F-554DF5580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FB8C2D-C071-B111-088B-D392B81E2A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B44DF-8A38-6324-DE3C-6CAF2A5BF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00928-26F3-390B-3234-3190B4CA5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31BBD-0E1D-4A3D-9A7E-3B735A89B54A}" type="datetimeFigureOut">
              <a:rPr lang="en-IN" smtClean="0"/>
              <a:t>25-12-2022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F3608-EC45-80D0-BC11-7080FCBDB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7E52B-71E7-E4F3-293F-5D833DE84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69F60-E996-4D99-8639-229A8AEEE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311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AA7B27-5E06-2783-4A09-2A73F3CDD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7F913-E324-A655-B38E-B0E585C39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AAB88-73C2-39B1-8B24-38AAF6FD7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31BBD-0E1D-4A3D-9A7E-3B735A89B54A}" type="datetimeFigureOut">
              <a:rPr lang="en-IN" smtClean="0"/>
              <a:t>25-12-2022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DFC99-C164-B065-EF21-EFB538C90F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EC94A-D7B2-8C4A-35E7-21AEA97AD6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69F60-E996-4D99-8639-229A8AEEE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616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1F723-27A9-11A3-9B0D-37EBEB30B0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Hypothesis testing</a:t>
            </a:r>
            <a:endParaRPr lang="en-IN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31F3764-BF48-DC29-B8C1-65327AEFC0AB}"/>
              </a:ext>
            </a:extLst>
          </p:cNvPr>
          <p:cNvSpPr txBox="1">
            <a:spLocks/>
          </p:cNvSpPr>
          <p:nvPr/>
        </p:nvSpPr>
        <p:spPr>
          <a:xfrm>
            <a:off x="1676400" y="37544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Roll number:- CB.EN.U4CSE20256</a:t>
            </a:r>
          </a:p>
          <a:p>
            <a:r>
              <a:rPr lang="en-GB" dirty="0"/>
              <a:t>Name:- Sarath Krishna C K</a:t>
            </a:r>
          </a:p>
          <a:p>
            <a:r>
              <a:rPr lang="en-GB" dirty="0"/>
              <a:t>Application:- amazon</a:t>
            </a:r>
          </a:p>
          <a:p>
            <a:r>
              <a:rPr lang="en-GB" dirty="0"/>
              <a:t>Dataset:-based on sales of games in amazon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5746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4FD4-20E1-6645-0C6F-452D78224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Hypothesis testing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B6713-FFEB-EA5A-2036-739BC001A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is claimed that the average sales of games </a:t>
            </a:r>
            <a:r>
              <a:rPr lang="en-GB" dirty="0" err="1"/>
              <a:t>accross</a:t>
            </a:r>
            <a:r>
              <a:rPr lang="en-GB" dirty="0"/>
              <a:t> the globe is 0.53744065550074 millions. A sample of 9000 games has an average global sales of 0.554775555555567 millions. The standard deviation is 1.5542173356583615. At α = 0.05, is there enough evidence to reject the claim?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1382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40B11-73C7-BAAB-045F-1631A2AA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Alternate and null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BFE97-7058-F2A2-90D8-9F523AA68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H0 : μ = 0.5 </a:t>
            </a:r>
            <a:endParaRPr lang="en-GB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Ha : μ != 0.5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4822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78255-264D-E933-19B9-1E65B660E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Given data(found from dataset(refer code))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EF8E8-38EC-F563-0695-F56C1BE5F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 = 9000</a:t>
            </a:r>
          </a:p>
          <a:p>
            <a:r>
              <a:rPr lang="en-IN" dirty="0" err="1"/>
              <a:t>xbar</a:t>
            </a:r>
            <a:r>
              <a:rPr lang="en-IN" dirty="0"/>
              <a:t> = 0.554775555555567</a:t>
            </a:r>
          </a:p>
          <a:p>
            <a:r>
              <a:rPr lang="en-IN" dirty="0"/>
              <a:t>mu = 0.53744065550074</a:t>
            </a:r>
          </a:p>
          <a:p>
            <a:r>
              <a:rPr lang="en-IN" dirty="0"/>
              <a:t>sigma = 1.5542173356583615</a:t>
            </a:r>
          </a:p>
          <a:p>
            <a:r>
              <a:rPr lang="en-IN" dirty="0"/>
              <a:t>alpha = 0.05</a:t>
            </a:r>
          </a:p>
        </p:txBody>
      </p:sp>
    </p:spTree>
    <p:extLst>
      <p:ext uri="{BB962C8B-B14F-4D97-AF65-F5344CB8AC3E}">
        <p14:creationId xmlns:p14="http://schemas.microsoft.com/office/powerpoint/2010/main" val="3020837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8B52F-5398-E068-E930-AD024B216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Z-test using p-value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14DDD-58EB-FA78-8279-D7860624B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 = (xbar-mu)/(sigma/np.sqrt(n))</a:t>
            </a:r>
          </a:p>
          <a:p>
            <a:r>
              <a:rPr lang="pl-PL" b="1" dirty="0"/>
              <a:t>Z</a:t>
            </a:r>
            <a:r>
              <a:rPr lang="en-IN" b="1" dirty="0"/>
              <a:t>=1.05811007110039</a:t>
            </a:r>
          </a:p>
          <a:p>
            <a:r>
              <a:rPr lang="en-IN" dirty="0" err="1"/>
              <a:t>p_val</a:t>
            </a:r>
            <a:r>
              <a:rPr lang="en-IN" dirty="0"/>
              <a:t> = (1 - </a:t>
            </a:r>
            <a:r>
              <a:rPr lang="en-IN" dirty="0" err="1"/>
              <a:t>st.norm.cdf</a:t>
            </a:r>
            <a:r>
              <a:rPr lang="en-IN" dirty="0"/>
              <a:t>(abs(z))) * 2</a:t>
            </a:r>
          </a:p>
          <a:p>
            <a:r>
              <a:rPr lang="en-IN" b="1" dirty="0" err="1"/>
              <a:t>p_val</a:t>
            </a:r>
            <a:r>
              <a:rPr lang="en-IN" b="1" dirty="0"/>
              <a:t>=0.2900052634870609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2582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94823-1FCF-B156-F24D-0EB1B63AF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9AF55-DC75-0BDD-883B-420CBAD85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/>
              <a:t>As the p-value is less than the alpha value provided : </a:t>
            </a:r>
            <a:r>
              <a:rPr lang="en-IN" b="1" dirty="0"/>
              <a:t>the null hypothesis is rejected.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1370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181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Hypothesis testing</vt:lpstr>
      <vt:lpstr>Hypothesis testing example</vt:lpstr>
      <vt:lpstr>Alternate and null hypothesis</vt:lpstr>
      <vt:lpstr>Given data(found from dataset(refer code))</vt:lpstr>
      <vt:lpstr>Z-test using p-value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</dc:title>
  <dc:creator>skpersonal10@gmail.com</dc:creator>
  <cp:lastModifiedBy>skpersonal10@gmail.com</cp:lastModifiedBy>
  <cp:revision>5</cp:revision>
  <dcterms:created xsi:type="dcterms:W3CDTF">2022-12-24T16:26:29Z</dcterms:created>
  <dcterms:modified xsi:type="dcterms:W3CDTF">2022-12-25T18:48:53Z</dcterms:modified>
</cp:coreProperties>
</file>