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4" y="-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0C15-E5B0-29A6-2163-CFF521260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FD482-7C4B-8B7A-7BEF-5C529E60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9FD9-A140-F2D7-5140-3D3BFCAA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146E-BC05-BC94-3D0F-2D3BF0F2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D06-914B-811E-9A21-BD6CECD3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3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70AA-15A3-4776-75DC-8BF3AF90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3280-D348-DAFF-04B0-816BA954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2B78-D68B-F91B-E45E-6E3F8F8B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2F7-1CF7-47E9-9CF5-3F081B4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CFAA-0E67-9200-4177-E4176A89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36790-4BDE-D0F9-7F99-B301F6109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B26F3-3FE2-45F0-548A-67C3D46F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D528-5311-DC2C-46CA-1A38EAC6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FF8F-27A9-B0A6-856F-D919906B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E9BA-401A-6C3C-178D-7F0E5A0D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FCEE-0695-B527-CDFF-E13EE5EF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125A-CB91-0058-40EE-B9100024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7348-DB19-CC58-C973-C90DF6A8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C9C2-7F5A-73B2-B466-16F6E24A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E63D-EBF2-F3FF-8DED-4B9BF75E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BBF3-4450-F7E2-00CC-83E3CD28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EF1E-E3DC-379F-21A9-1D4F6EEC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FF86-7F52-C663-985E-76E3E2C1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CF19-5D41-3B2D-F28B-998F3BE1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DBD6-4BB6-70AB-CA92-C3D59675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D8CF-22E0-F444-C1A6-D8E2702E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EEA8-D0F1-6078-52AE-4C9C102E0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DBD6F-C37B-C46E-9B84-A85E67BB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4DA21-F971-6C62-0E91-C2FD2F1B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B1FE-DFAB-3D00-0894-C18212A0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240E-7493-4270-60CD-EE900CFD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0A85-3A2E-ED72-8C0D-2E16691E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465C9-3372-8476-0AE7-0471947A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13E9E-8AD5-4956-2B74-DED9A6FA6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85C87-4207-EC80-A738-853E1641A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09EA0-55EF-2F70-59AC-002A09EC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C83C9-3502-25D9-247D-CDE7FE16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3227A-790D-D6A7-B86F-03574115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1E510-B256-ED7A-911B-0583802D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1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586-8828-20F1-0093-EF62DFE3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8C7C6-D43F-90C2-616B-4EE104D4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CD1B3-C3E1-0614-3451-E629AACB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04593-3900-1086-8E39-53B3DBCB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45A30-B069-0ADA-5F67-D4CB60EF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61C9B-C4CE-B19E-9E37-6E57EAB9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72526-6777-B9B1-AE5A-2E072A55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2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24EE-B36E-877C-D65A-CD7A4D62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B4F9-FE10-F1F3-3BCE-5492DE8B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254C9-EA44-0261-50B5-7138FBE1F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11791-9FF3-DDAC-F640-F97A84CE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C1D41-6331-EF30-8DB9-A9B17957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2464-E535-E9A2-EDD5-C0C4A67B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B172-7077-C4BB-8D74-439157D5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F05F9-9F95-B8A9-46A3-1B1B5A920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FE5F0-24E2-FD54-897F-3E7FBDC7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427C4-EDA5-A653-59E4-A1BCA0F9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22C3B-ABC7-CD6F-8B1C-601F4DD5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B96E4-897B-6AD7-EE2B-FE94E65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F2EBD-ED25-8707-D3C1-05AF6083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AC8DE-B33C-7B5D-8EE9-5797847E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502E-660A-63B4-1DF0-EF4A33D62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538D-1BB6-499B-A78B-FCE70D78076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D7870-E803-9ADF-FE77-2B82C1507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E6F8F-2118-A7B1-9E9B-976BBA904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CD3B-6E46-433E-8215-C62BC138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94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6F3F29-5A0C-4F71-1990-A724532001DB}"/>
              </a:ext>
            </a:extLst>
          </p:cNvPr>
          <p:cNvSpPr/>
          <p:nvPr/>
        </p:nvSpPr>
        <p:spPr>
          <a:xfrm>
            <a:off x="1343607" y="1651517"/>
            <a:ext cx="1082351" cy="16608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DB0578-AC79-3CBA-3246-9E883033EE89}"/>
              </a:ext>
            </a:extLst>
          </p:cNvPr>
          <p:cNvSpPr/>
          <p:nvPr/>
        </p:nvSpPr>
        <p:spPr>
          <a:xfrm>
            <a:off x="1574800" y="2407920"/>
            <a:ext cx="589280" cy="264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Scan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109620-1551-BA77-F718-274CE4DB7E91}"/>
              </a:ext>
            </a:extLst>
          </p:cNvPr>
          <p:cNvCxnSpPr>
            <a:cxnSpLocks/>
          </p:cNvCxnSpPr>
          <p:nvPr/>
        </p:nvCxnSpPr>
        <p:spPr>
          <a:xfrm>
            <a:off x="2425958" y="2517502"/>
            <a:ext cx="6068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552316-F769-4404-1CD0-ED7C89ED6EE7}"/>
              </a:ext>
            </a:extLst>
          </p:cNvPr>
          <p:cNvSpPr/>
          <p:nvPr/>
        </p:nvSpPr>
        <p:spPr>
          <a:xfrm>
            <a:off x="3032760" y="1651517"/>
            <a:ext cx="1082351" cy="16608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Barrdega Sistemas, S.A. - Rfid - Panamá, Panamá">
            <a:extLst>
              <a:ext uri="{FF2B5EF4-FFF2-40B4-BE49-F238E27FC236}">
                <a16:creationId xmlns:a16="http://schemas.microsoft.com/office/drawing/2014/main" id="{9FF990F8-B026-9920-16DA-1CF15F67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75" y="2139042"/>
            <a:ext cx="756920" cy="7569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 descr="Löffel Ich esse Frühstück Antworten radio waves vector Unterstützung unsere  Neulich">
            <a:extLst>
              <a:ext uri="{FF2B5EF4-FFF2-40B4-BE49-F238E27FC236}">
                <a16:creationId xmlns:a16="http://schemas.microsoft.com/office/drawing/2014/main" id="{F6A1E646-0A24-27D3-F921-3663B9214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0792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4506ED-7C8B-A242-2DAB-86D004B32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9931" y="1205159"/>
            <a:ext cx="972340" cy="1305223"/>
          </a:xfrm>
          <a:prstGeom prst="rect">
            <a:avLst/>
          </a:prstGeom>
        </p:spPr>
      </p:pic>
      <p:pic>
        <p:nvPicPr>
          <p:cNvPr id="1040" name="Picture 16" descr="Icon Request: icon-rfid · Issue #6111 · FortAwesome/Font-Awesome · GitHub">
            <a:extLst>
              <a:ext uri="{FF2B5EF4-FFF2-40B4-BE49-F238E27FC236}">
                <a16:creationId xmlns:a16="http://schemas.microsoft.com/office/drawing/2014/main" id="{1676BBF7-0127-DA81-46E5-4ACB66D7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114" y="1597699"/>
            <a:ext cx="1823771" cy="17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423B62-D141-C310-21FF-75EB7B056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93172" y="2517502"/>
            <a:ext cx="1994879" cy="78485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8AF89-10D1-122F-A192-0E6A0DBFEB8B}"/>
              </a:ext>
            </a:extLst>
          </p:cNvPr>
          <p:cNvCxnSpPr>
            <a:stCxn id="10" idx="3"/>
            <a:endCxn id="1040" idx="1"/>
          </p:cNvCxnSpPr>
          <p:nvPr/>
        </p:nvCxnSpPr>
        <p:spPr>
          <a:xfrm>
            <a:off x="4115111" y="2481942"/>
            <a:ext cx="1069003" cy="4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D61B56-8A1A-583D-C739-2235E23D92E6}"/>
              </a:ext>
            </a:extLst>
          </p:cNvPr>
          <p:cNvSpPr txBox="1"/>
          <p:nvPr/>
        </p:nvSpPr>
        <p:spPr>
          <a:xfrm>
            <a:off x="5673540" y="3470578"/>
            <a:ext cx="2583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blue signal contain the digital value in that signal</a:t>
            </a:r>
          </a:p>
          <a:p>
            <a:r>
              <a:rPr lang="en-US" sz="1400" dirty="0"/>
              <a:t>(EX : 52486228633258996332)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483D48-58D1-8A45-A3C8-5B93799E9A81}"/>
              </a:ext>
            </a:extLst>
          </p:cNvPr>
          <p:cNvSpPr txBox="1"/>
          <p:nvPr/>
        </p:nvSpPr>
        <p:spPr>
          <a:xfrm>
            <a:off x="2385720" y="1743276"/>
            <a:ext cx="695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Scan </a:t>
            </a:r>
            <a:r>
              <a:rPr lang="en-US" sz="1400" dirty="0" err="1"/>
              <a:t>Rfid</a:t>
            </a:r>
            <a:r>
              <a:rPr lang="en-US" sz="1400" dirty="0"/>
              <a:t> API</a:t>
            </a:r>
            <a:endParaRPr lang="en-IN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C8D226-9D81-CB07-2647-03D3B3E1E551}"/>
              </a:ext>
            </a:extLst>
          </p:cNvPr>
          <p:cNvSpPr/>
          <p:nvPr/>
        </p:nvSpPr>
        <p:spPr>
          <a:xfrm>
            <a:off x="4938401" y="4839470"/>
            <a:ext cx="1082351" cy="16608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28038B-5BD5-8B88-58C2-764A55C690FC}"/>
              </a:ext>
            </a:extLst>
          </p:cNvPr>
          <p:cNvSpPr txBox="1"/>
          <p:nvPr/>
        </p:nvSpPr>
        <p:spPr>
          <a:xfrm>
            <a:off x="6986565" y="2049565"/>
            <a:ext cx="2583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mobile will send the radio frequency once the rf </a:t>
            </a:r>
            <a:r>
              <a:rPr lang="en-US" sz="1400" dirty="0" err="1"/>
              <a:t>wil</a:t>
            </a:r>
            <a:r>
              <a:rPr lang="en-US" sz="1400" dirty="0"/>
              <a:t> hit the RFID it send response signal encoded with digital or numeric values.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0FADD6-97F5-96BF-5B8F-999FEB522918}"/>
              </a:ext>
            </a:extLst>
          </p:cNvPr>
          <p:cNvSpPr txBox="1"/>
          <p:nvPr/>
        </p:nvSpPr>
        <p:spPr>
          <a:xfrm>
            <a:off x="2241630" y="3645849"/>
            <a:ext cx="123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with DB</a:t>
            </a:r>
            <a:endParaRPr lang="en-IN" sz="1400" dirty="0"/>
          </a:p>
        </p:txBody>
      </p:sp>
      <p:pic>
        <p:nvPicPr>
          <p:cNvPr id="1046" name="Picture 22" descr="Round blue and white illustration, Database Server Icon ...">
            <a:extLst>
              <a:ext uri="{FF2B5EF4-FFF2-40B4-BE49-F238E27FC236}">
                <a16:creationId xmlns:a16="http://schemas.microsoft.com/office/drawing/2014/main" id="{969499F1-DC23-2BFC-3896-E494C935B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0" y="4389120"/>
            <a:ext cx="1996440" cy="199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02EBDB40-4DE9-684A-4FA5-8BE8E774B5EF}"/>
              </a:ext>
            </a:extLst>
          </p:cNvPr>
          <p:cNvCxnSpPr>
            <a:cxnSpLocks/>
            <a:stCxn id="10" idx="2"/>
            <a:endCxn id="1046" idx="0"/>
          </p:cNvCxnSpPr>
          <p:nvPr/>
        </p:nvCxnSpPr>
        <p:spPr>
          <a:xfrm flipH="1">
            <a:off x="3573780" y="3312366"/>
            <a:ext cx="156" cy="10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435753F4-AF93-808A-6F3B-6D7FB427E8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04364" y="3264257"/>
            <a:ext cx="1575727" cy="1574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A02586EF-0B69-5AA0-B076-6362B01EF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43" y="5207250"/>
            <a:ext cx="1045912" cy="104591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FF15DDC8-49E1-A61B-7718-7EE42C17D4DA}"/>
              </a:ext>
            </a:extLst>
          </p:cNvPr>
          <p:cNvSpPr txBox="1"/>
          <p:nvPr/>
        </p:nvSpPr>
        <p:spPr>
          <a:xfrm>
            <a:off x="5584225" y="4531693"/>
            <a:ext cx="311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with DB and send msg to the user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42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 kumar</dc:creator>
  <cp:lastModifiedBy>sarath kumar</cp:lastModifiedBy>
  <cp:revision>2</cp:revision>
  <dcterms:created xsi:type="dcterms:W3CDTF">2023-06-17T11:01:16Z</dcterms:created>
  <dcterms:modified xsi:type="dcterms:W3CDTF">2023-06-17T12:09:28Z</dcterms:modified>
</cp:coreProperties>
</file>