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7146779" y="8957513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1037463" y="0"/>
                </a:moveTo>
                <a:lnTo>
                  <a:pt x="983488" y="1447"/>
                </a:lnTo>
                <a:lnTo>
                  <a:pt x="928751" y="5765"/>
                </a:lnTo>
                <a:lnTo>
                  <a:pt x="875538" y="12966"/>
                </a:lnTo>
                <a:lnTo>
                  <a:pt x="822198" y="23050"/>
                </a:lnTo>
                <a:lnTo>
                  <a:pt x="768985" y="35280"/>
                </a:lnTo>
                <a:lnTo>
                  <a:pt x="717169" y="51130"/>
                </a:lnTo>
                <a:lnTo>
                  <a:pt x="665988" y="69126"/>
                </a:lnTo>
                <a:lnTo>
                  <a:pt x="615569" y="89999"/>
                </a:lnTo>
                <a:lnTo>
                  <a:pt x="566674" y="113037"/>
                </a:lnTo>
                <a:lnTo>
                  <a:pt x="519176" y="138959"/>
                </a:lnTo>
                <a:lnTo>
                  <a:pt x="473075" y="167756"/>
                </a:lnTo>
                <a:lnTo>
                  <a:pt x="428371" y="197994"/>
                </a:lnTo>
                <a:lnTo>
                  <a:pt x="385191" y="231113"/>
                </a:lnTo>
                <a:lnTo>
                  <a:pt x="343408" y="266395"/>
                </a:lnTo>
                <a:lnTo>
                  <a:pt x="304546" y="303830"/>
                </a:lnTo>
                <a:lnTo>
                  <a:pt x="267081" y="343429"/>
                </a:lnTo>
                <a:lnTo>
                  <a:pt x="231902" y="384465"/>
                </a:lnTo>
                <a:lnTo>
                  <a:pt x="198755" y="427666"/>
                </a:lnTo>
                <a:lnTo>
                  <a:pt x="167767" y="472304"/>
                </a:lnTo>
                <a:lnTo>
                  <a:pt x="139700" y="518380"/>
                </a:lnTo>
                <a:lnTo>
                  <a:pt x="113792" y="566621"/>
                </a:lnTo>
                <a:lnTo>
                  <a:pt x="90043" y="615576"/>
                </a:lnTo>
                <a:lnTo>
                  <a:pt x="69850" y="665255"/>
                </a:lnTo>
                <a:lnTo>
                  <a:pt x="51181" y="716372"/>
                </a:lnTo>
                <a:lnTo>
                  <a:pt x="36068" y="768209"/>
                </a:lnTo>
                <a:lnTo>
                  <a:pt x="23114" y="821489"/>
                </a:lnTo>
                <a:lnTo>
                  <a:pt x="13716" y="874765"/>
                </a:lnTo>
                <a:lnTo>
                  <a:pt x="6477" y="928764"/>
                </a:lnTo>
                <a:lnTo>
                  <a:pt x="2159" y="982760"/>
                </a:lnTo>
                <a:lnTo>
                  <a:pt x="762" y="1036759"/>
                </a:lnTo>
                <a:lnTo>
                  <a:pt x="0" y="1036759"/>
                </a:lnTo>
                <a:lnTo>
                  <a:pt x="1397" y="1090754"/>
                </a:lnTo>
                <a:lnTo>
                  <a:pt x="5715" y="1144753"/>
                </a:lnTo>
                <a:lnTo>
                  <a:pt x="12954" y="1198749"/>
                </a:lnTo>
                <a:lnTo>
                  <a:pt x="23114" y="1252029"/>
                </a:lnTo>
                <a:lnTo>
                  <a:pt x="35306" y="1305305"/>
                </a:lnTo>
                <a:lnTo>
                  <a:pt x="1141160" y="1329484"/>
                </a:lnTo>
                <a:lnTo>
                  <a:pt x="1141160" y="5369"/>
                </a:lnTo>
                <a:lnTo>
                  <a:pt x="1091565" y="1447"/>
                </a:lnTo>
                <a:lnTo>
                  <a:pt x="1037463" y="0"/>
                </a:lnTo>
                <a:close/>
              </a:path>
            </a:pathLst>
          </a:custGeom>
          <a:solidFill>
            <a:srgbClr val="4A86E8">
              <a:alpha val="270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7146822" y="8957521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762" y="1036751"/>
                </a:moveTo>
                <a:lnTo>
                  <a:pt x="2159" y="982751"/>
                </a:lnTo>
                <a:lnTo>
                  <a:pt x="6477" y="928756"/>
                </a:lnTo>
                <a:lnTo>
                  <a:pt x="13716" y="874756"/>
                </a:lnTo>
                <a:lnTo>
                  <a:pt x="23114" y="821481"/>
                </a:lnTo>
                <a:lnTo>
                  <a:pt x="36068" y="768201"/>
                </a:lnTo>
                <a:lnTo>
                  <a:pt x="51181" y="716364"/>
                </a:lnTo>
                <a:lnTo>
                  <a:pt x="69850" y="665247"/>
                </a:lnTo>
                <a:lnTo>
                  <a:pt x="90043" y="615567"/>
                </a:lnTo>
                <a:lnTo>
                  <a:pt x="113793" y="566613"/>
                </a:lnTo>
                <a:lnTo>
                  <a:pt x="139701" y="518374"/>
                </a:lnTo>
                <a:lnTo>
                  <a:pt x="167768" y="472296"/>
                </a:lnTo>
                <a:lnTo>
                  <a:pt x="198756" y="427658"/>
                </a:lnTo>
                <a:lnTo>
                  <a:pt x="231904" y="384458"/>
                </a:lnTo>
                <a:lnTo>
                  <a:pt x="267210" y="343421"/>
                </a:lnTo>
                <a:lnTo>
                  <a:pt x="304549" y="303822"/>
                </a:lnTo>
                <a:lnTo>
                  <a:pt x="343538" y="266387"/>
                </a:lnTo>
                <a:lnTo>
                  <a:pt x="385194" y="231105"/>
                </a:lnTo>
                <a:lnTo>
                  <a:pt x="428375" y="197986"/>
                </a:lnTo>
                <a:lnTo>
                  <a:pt x="473079" y="167749"/>
                </a:lnTo>
                <a:lnTo>
                  <a:pt x="519181" y="138951"/>
                </a:lnTo>
                <a:lnTo>
                  <a:pt x="566679" y="113030"/>
                </a:lnTo>
                <a:lnTo>
                  <a:pt x="615575" y="89991"/>
                </a:lnTo>
                <a:lnTo>
                  <a:pt x="665994" y="69112"/>
                </a:lnTo>
                <a:lnTo>
                  <a:pt x="717176" y="51117"/>
                </a:lnTo>
                <a:lnTo>
                  <a:pt x="768992" y="35280"/>
                </a:lnTo>
                <a:lnTo>
                  <a:pt x="822206" y="23037"/>
                </a:lnTo>
                <a:lnTo>
                  <a:pt x="875546" y="12953"/>
                </a:lnTo>
                <a:lnTo>
                  <a:pt x="928760" y="5753"/>
                </a:lnTo>
                <a:lnTo>
                  <a:pt x="983497" y="1435"/>
                </a:lnTo>
                <a:lnTo>
                  <a:pt x="1037600" y="0"/>
                </a:lnTo>
                <a:lnTo>
                  <a:pt x="1091575" y="1435"/>
                </a:lnTo>
                <a:lnTo>
                  <a:pt x="1141117" y="5343"/>
                </a:lnTo>
              </a:path>
              <a:path w="1141730" h="1329690">
                <a:moveTo>
                  <a:pt x="42711" y="1329476"/>
                </a:moveTo>
                <a:lnTo>
                  <a:pt x="23114" y="1252021"/>
                </a:lnTo>
                <a:lnTo>
                  <a:pt x="12954" y="1198740"/>
                </a:lnTo>
                <a:lnTo>
                  <a:pt x="5842" y="1144746"/>
                </a:lnTo>
                <a:lnTo>
                  <a:pt x="1524" y="1090746"/>
                </a:lnTo>
                <a:lnTo>
                  <a:pt x="0" y="1036751"/>
                </a:lnTo>
                <a:lnTo>
                  <a:pt x="762" y="10367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7146822" y="8957521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762" y="1036751"/>
                </a:moveTo>
                <a:lnTo>
                  <a:pt x="2159" y="982751"/>
                </a:lnTo>
                <a:lnTo>
                  <a:pt x="6477" y="928756"/>
                </a:lnTo>
                <a:lnTo>
                  <a:pt x="13716" y="874756"/>
                </a:lnTo>
                <a:lnTo>
                  <a:pt x="23114" y="821481"/>
                </a:lnTo>
                <a:lnTo>
                  <a:pt x="36068" y="768201"/>
                </a:lnTo>
                <a:lnTo>
                  <a:pt x="51181" y="716364"/>
                </a:lnTo>
                <a:lnTo>
                  <a:pt x="69850" y="665247"/>
                </a:lnTo>
                <a:lnTo>
                  <a:pt x="90043" y="615567"/>
                </a:lnTo>
                <a:lnTo>
                  <a:pt x="113793" y="566613"/>
                </a:lnTo>
                <a:lnTo>
                  <a:pt x="139701" y="518374"/>
                </a:lnTo>
                <a:lnTo>
                  <a:pt x="167768" y="472296"/>
                </a:lnTo>
                <a:lnTo>
                  <a:pt x="198756" y="427658"/>
                </a:lnTo>
                <a:lnTo>
                  <a:pt x="231904" y="384458"/>
                </a:lnTo>
                <a:lnTo>
                  <a:pt x="267210" y="343421"/>
                </a:lnTo>
                <a:lnTo>
                  <a:pt x="304549" y="303822"/>
                </a:lnTo>
                <a:lnTo>
                  <a:pt x="343538" y="266387"/>
                </a:lnTo>
                <a:lnTo>
                  <a:pt x="385194" y="231105"/>
                </a:lnTo>
                <a:lnTo>
                  <a:pt x="428375" y="197986"/>
                </a:lnTo>
                <a:lnTo>
                  <a:pt x="473079" y="167749"/>
                </a:lnTo>
                <a:lnTo>
                  <a:pt x="519181" y="138951"/>
                </a:lnTo>
                <a:lnTo>
                  <a:pt x="566679" y="113030"/>
                </a:lnTo>
                <a:lnTo>
                  <a:pt x="615575" y="89991"/>
                </a:lnTo>
                <a:lnTo>
                  <a:pt x="665994" y="69112"/>
                </a:lnTo>
                <a:lnTo>
                  <a:pt x="717176" y="51117"/>
                </a:lnTo>
                <a:lnTo>
                  <a:pt x="768992" y="35280"/>
                </a:lnTo>
                <a:lnTo>
                  <a:pt x="822206" y="23037"/>
                </a:lnTo>
                <a:lnTo>
                  <a:pt x="875546" y="12953"/>
                </a:lnTo>
                <a:lnTo>
                  <a:pt x="928760" y="5753"/>
                </a:lnTo>
                <a:lnTo>
                  <a:pt x="983497" y="1435"/>
                </a:lnTo>
                <a:lnTo>
                  <a:pt x="1037600" y="0"/>
                </a:lnTo>
                <a:lnTo>
                  <a:pt x="1091575" y="1435"/>
                </a:lnTo>
                <a:lnTo>
                  <a:pt x="1141117" y="5343"/>
                </a:lnTo>
              </a:path>
              <a:path w="1141730" h="1329690">
                <a:moveTo>
                  <a:pt x="42711" y="1329476"/>
                </a:moveTo>
                <a:lnTo>
                  <a:pt x="23114" y="1252021"/>
                </a:lnTo>
                <a:lnTo>
                  <a:pt x="12954" y="1198740"/>
                </a:lnTo>
                <a:lnTo>
                  <a:pt x="5842" y="1144746"/>
                </a:lnTo>
                <a:lnTo>
                  <a:pt x="1524" y="1090746"/>
                </a:lnTo>
                <a:lnTo>
                  <a:pt x="0" y="1036751"/>
                </a:lnTo>
                <a:lnTo>
                  <a:pt x="762" y="1036751"/>
                </a:lnTo>
              </a:path>
            </a:pathLst>
          </a:custGeom>
          <a:ln w="18719">
            <a:solidFill>
              <a:srgbClr val="4A86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46980" y="3580777"/>
            <a:ext cx="9006738" cy="1328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2624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3363" y="1697088"/>
            <a:ext cx="13753973" cy="72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38436" y="2276386"/>
            <a:ext cx="11823827" cy="2538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2624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9739">
              <a:lnSpc>
                <a:spcPct val="100000"/>
              </a:lnSpc>
              <a:spcBef>
                <a:spcPts val="100"/>
              </a:spcBef>
            </a:pPr>
            <a:r>
              <a:rPr dirty="0" spc="-150"/>
              <a:t>Sarath</a:t>
            </a:r>
            <a:r>
              <a:rPr dirty="0" spc="-260"/>
              <a:t> </a:t>
            </a:r>
            <a:r>
              <a:rPr dirty="0" spc="-110"/>
              <a:t>Kumar</a:t>
            </a:r>
            <a:r>
              <a:rPr dirty="0" spc="-260"/>
              <a:t> </a:t>
            </a:r>
            <a:r>
              <a:rPr dirty="0" spc="-62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16013" y="6048800"/>
            <a:ext cx="5386070" cy="1190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650" spc="-30">
                <a:solidFill>
                  <a:srgbClr val="262425"/>
                </a:solidFill>
                <a:latin typeface="Microsoft Sans Serif"/>
                <a:cs typeface="Microsoft Sans Serif"/>
              </a:rPr>
              <a:t>Final</a:t>
            </a:r>
            <a:r>
              <a:rPr dirty="0" sz="7650" spc="-27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dirty="0" sz="7650" spc="-10">
                <a:solidFill>
                  <a:srgbClr val="262425"/>
                </a:solidFill>
                <a:latin typeface="Microsoft Sans Serif"/>
                <a:cs typeface="Microsoft Sans Serif"/>
              </a:rPr>
              <a:t>Project</a:t>
            </a:r>
            <a:endParaRPr sz="765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9359" y="0"/>
            <a:ext cx="5782310" cy="5858510"/>
            <a:chOff x="-9359" y="0"/>
            <a:chExt cx="5782310" cy="585851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763260" cy="5839460"/>
            </a:xfrm>
            <a:custGeom>
              <a:avLst/>
              <a:gdLst/>
              <a:ahLst/>
              <a:cxnLst/>
              <a:rect l="l" t="t" r="r" b="b"/>
              <a:pathLst>
                <a:path w="5763260" h="5839460">
                  <a:moveTo>
                    <a:pt x="5762996" y="0"/>
                  </a:moveTo>
                  <a:lnTo>
                    <a:pt x="5730379" y="149376"/>
                  </a:lnTo>
                  <a:lnTo>
                    <a:pt x="5684291" y="335863"/>
                  </a:lnTo>
                  <a:lnTo>
                    <a:pt x="5633897" y="521613"/>
                  </a:lnTo>
                  <a:lnTo>
                    <a:pt x="5579173" y="705928"/>
                  </a:lnTo>
                  <a:lnTo>
                    <a:pt x="5518696" y="888808"/>
                  </a:lnTo>
                  <a:lnTo>
                    <a:pt x="5454624" y="1069529"/>
                  </a:lnTo>
                  <a:lnTo>
                    <a:pt x="5385498" y="1249526"/>
                  </a:lnTo>
                  <a:lnTo>
                    <a:pt x="5312054" y="1426653"/>
                  </a:lnTo>
                  <a:lnTo>
                    <a:pt x="5233581" y="1603043"/>
                  </a:lnTo>
                  <a:lnTo>
                    <a:pt x="5151501" y="1776564"/>
                  </a:lnTo>
                  <a:lnTo>
                    <a:pt x="5064379" y="1947925"/>
                  </a:lnTo>
                  <a:lnTo>
                    <a:pt x="4972939" y="2117127"/>
                  </a:lnTo>
                  <a:lnTo>
                    <a:pt x="4877904" y="2284157"/>
                  </a:lnTo>
                  <a:lnTo>
                    <a:pt x="4777828" y="2449041"/>
                  </a:lnTo>
                  <a:lnTo>
                    <a:pt x="4674146" y="2610319"/>
                  </a:lnTo>
                  <a:lnTo>
                    <a:pt x="4566869" y="2770161"/>
                  </a:lnTo>
                  <a:lnTo>
                    <a:pt x="4454550" y="2926396"/>
                  </a:lnTo>
                  <a:lnTo>
                    <a:pt x="4338624" y="3079761"/>
                  </a:lnTo>
                  <a:lnTo>
                    <a:pt x="4219105" y="3230231"/>
                  </a:lnTo>
                  <a:lnTo>
                    <a:pt x="4095991" y="3377830"/>
                  </a:lnTo>
                  <a:lnTo>
                    <a:pt x="3968546" y="3522547"/>
                  </a:lnTo>
                  <a:lnTo>
                    <a:pt x="3838232" y="3662945"/>
                  </a:lnTo>
                  <a:lnTo>
                    <a:pt x="3703586" y="3801185"/>
                  </a:lnTo>
                  <a:lnTo>
                    <a:pt x="3566071" y="3935106"/>
                  </a:lnTo>
                  <a:lnTo>
                    <a:pt x="3424948" y="4066145"/>
                  </a:lnTo>
                  <a:lnTo>
                    <a:pt x="3280956" y="4192866"/>
                  </a:lnTo>
                  <a:lnTo>
                    <a:pt x="3133356" y="4316703"/>
                  </a:lnTo>
                  <a:lnTo>
                    <a:pt x="2982874" y="4436223"/>
                  </a:lnTo>
                  <a:lnTo>
                    <a:pt x="2829509" y="4552149"/>
                  </a:lnTo>
                  <a:lnTo>
                    <a:pt x="2672562" y="4663744"/>
                  </a:lnTo>
                  <a:lnTo>
                    <a:pt x="2513444" y="4771744"/>
                  </a:lnTo>
                  <a:lnTo>
                    <a:pt x="2351443" y="4875427"/>
                  </a:lnTo>
                  <a:lnTo>
                    <a:pt x="2187282" y="4974779"/>
                  </a:lnTo>
                  <a:lnTo>
                    <a:pt x="2020239" y="5070537"/>
                  </a:lnTo>
                  <a:lnTo>
                    <a:pt x="1851050" y="5161977"/>
                  </a:lnTo>
                  <a:lnTo>
                    <a:pt x="1679689" y="5248375"/>
                  </a:lnTo>
                  <a:lnTo>
                    <a:pt x="1505445" y="5331179"/>
                  </a:lnTo>
                  <a:lnTo>
                    <a:pt x="1329766" y="5408941"/>
                  </a:lnTo>
                  <a:lnTo>
                    <a:pt x="1152649" y="5483097"/>
                  </a:lnTo>
                  <a:lnTo>
                    <a:pt x="972651" y="5551499"/>
                  </a:lnTo>
                  <a:lnTo>
                    <a:pt x="791928" y="5616294"/>
                  </a:lnTo>
                  <a:lnTo>
                    <a:pt x="609053" y="5676061"/>
                  </a:lnTo>
                  <a:lnTo>
                    <a:pt x="424736" y="5731496"/>
                  </a:lnTo>
                  <a:lnTo>
                    <a:pt x="238973" y="5781890"/>
                  </a:lnTo>
                  <a:lnTo>
                    <a:pt x="52496" y="5827978"/>
                  </a:lnTo>
                  <a:lnTo>
                    <a:pt x="0" y="5839441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0" y="0"/>
                  </a:lnTo>
                  <a:lnTo>
                    <a:pt x="0" y="2940680"/>
                  </a:lnTo>
                  <a:lnTo>
                    <a:pt x="119454" y="2895434"/>
                  </a:lnTo>
                  <a:lnTo>
                    <a:pt x="231775" y="2848634"/>
                  </a:lnTo>
                  <a:lnTo>
                    <a:pt x="342652" y="2798952"/>
                  </a:lnTo>
                  <a:lnTo>
                    <a:pt x="452814" y="2747110"/>
                  </a:lnTo>
                  <a:lnTo>
                    <a:pt x="561533" y="2691675"/>
                  </a:lnTo>
                  <a:lnTo>
                    <a:pt x="668813" y="2634080"/>
                  </a:lnTo>
                  <a:lnTo>
                    <a:pt x="773931" y="2573603"/>
                  </a:lnTo>
                  <a:lnTo>
                    <a:pt x="878329" y="2510967"/>
                  </a:lnTo>
                  <a:lnTo>
                    <a:pt x="980569" y="2445447"/>
                  </a:lnTo>
                  <a:lnTo>
                    <a:pt x="1081370" y="2377045"/>
                  </a:lnTo>
                  <a:lnTo>
                    <a:pt x="1180009" y="2305760"/>
                  </a:lnTo>
                  <a:lnTo>
                    <a:pt x="1277213" y="2233040"/>
                  </a:lnTo>
                  <a:lnTo>
                    <a:pt x="1372971" y="2157449"/>
                  </a:lnTo>
                  <a:lnTo>
                    <a:pt x="1465846" y="2078963"/>
                  </a:lnTo>
                  <a:lnTo>
                    <a:pt x="1557286" y="1998318"/>
                  </a:lnTo>
                  <a:lnTo>
                    <a:pt x="1646567" y="1915527"/>
                  </a:lnTo>
                  <a:lnTo>
                    <a:pt x="1733689" y="1830564"/>
                  </a:lnTo>
                  <a:lnTo>
                    <a:pt x="1818640" y="1743442"/>
                  </a:lnTo>
                  <a:lnTo>
                    <a:pt x="1901444" y="1654161"/>
                  </a:lnTo>
                  <a:lnTo>
                    <a:pt x="1982089" y="1563445"/>
                  </a:lnTo>
                  <a:lnTo>
                    <a:pt x="2059838" y="1469846"/>
                  </a:lnTo>
                  <a:lnTo>
                    <a:pt x="2135441" y="1374812"/>
                  </a:lnTo>
                  <a:lnTo>
                    <a:pt x="2208885" y="1277606"/>
                  </a:lnTo>
                  <a:lnTo>
                    <a:pt x="2279446" y="1178254"/>
                  </a:lnTo>
                  <a:lnTo>
                    <a:pt x="2347836" y="1077454"/>
                  </a:lnTo>
                  <a:lnTo>
                    <a:pt x="2413368" y="975206"/>
                  </a:lnTo>
                  <a:lnTo>
                    <a:pt x="2476715" y="870812"/>
                  </a:lnTo>
                  <a:lnTo>
                    <a:pt x="2537193" y="765694"/>
                  </a:lnTo>
                  <a:lnTo>
                    <a:pt x="2594800" y="658417"/>
                  </a:lnTo>
                  <a:lnTo>
                    <a:pt x="2649512" y="549693"/>
                  </a:lnTo>
                  <a:lnTo>
                    <a:pt x="2702077" y="439533"/>
                  </a:lnTo>
                  <a:lnTo>
                    <a:pt x="2751035" y="328649"/>
                  </a:lnTo>
                  <a:lnTo>
                    <a:pt x="2797835" y="216330"/>
                  </a:lnTo>
                  <a:lnTo>
                    <a:pt x="2841764" y="102577"/>
                  </a:lnTo>
                  <a:lnTo>
                    <a:pt x="2877884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0"/>
                  </a:lnTo>
                  <a:lnTo>
                    <a:pt x="2751035" y="328649"/>
                  </a:lnTo>
                  <a:lnTo>
                    <a:pt x="2702077" y="439533"/>
                  </a:lnTo>
                  <a:lnTo>
                    <a:pt x="2649512" y="549693"/>
                  </a:lnTo>
                  <a:lnTo>
                    <a:pt x="2594800" y="658417"/>
                  </a:lnTo>
                  <a:lnTo>
                    <a:pt x="2537193" y="765694"/>
                  </a:lnTo>
                  <a:lnTo>
                    <a:pt x="2476715" y="870812"/>
                  </a:lnTo>
                  <a:lnTo>
                    <a:pt x="2413368" y="975206"/>
                  </a:lnTo>
                  <a:lnTo>
                    <a:pt x="2347836" y="1077454"/>
                  </a:lnTo>
                  <a:lnTo>
                    <a:pt x="2279446" y="1178254"/>
                  </a:lnTo>
                  <a:lnTo>
                    <a:pt x="2208885" y="1277606"/>
                  </a:lnTo>
                  <a:lnTo>
                    <a:pt x="2135441" y="1374812"/>
                  </a:lnTo>
                  <a:lnTo>
                    <a:pt x="2059838" y="1469846"/>
                  </a:lnTo>
                  <a:lnTo>
                    <a:pt x="1982089" y="1563445"/>
                  </a:lnTo>
                  <a:lnTo>
                    <a:pt x="1901444" y="1654161"/>
                  </a:lnTo>
                  <a:lnTo>
                    <a:pt x="1818640" y="1743442"/>
                  </a:lnTo>
                  <a:lnTo>
                    <a:pt x="1733689" y="1830564"/>
                  </a:lnTo>
                  <a:lnTo>
                    <a:pt x="1646567" y="1915527"/>
                  </a:lnTo>
                  <a:lnTo>
                    <a:pt x="1557286" y="1998318"/>
                  </a:lnTo>
                  <a:lnTo>
                    <a:pt x="1465846" y="2078963"/>
                  </a:lnTo>
                  <a:lnTo>
                    <a:pt x="1372971" y="2157449"/>
                  </a:lnTo>
                  <a:lnTo>
                    <a:pt x="1277213" y="2233040"/>
                  </a:lnTo>
                  <a:lnTo>
                    <a:pt x="1180009" y="2305760"/>
                  </a:lnTo>
                  <a:lnTo>
                    <a:pt x="1081370" y="2377045"/>
                  </a:lnTo>
                  <a:lnTo>
                    <a:pt x="980569" y="2445447"/>
                  </a:lnTo>
                  <a:lnTo>
                    <a:pt x="878329" y="2510967"/>
                  </a:lnTo>
                  <a:lnTo>
                    <a:pt x="773931" y="2573603"/>
                  </a:lnTo>
                  <a:lnTo>
                    <a:pt x="668813" y="2634080"/>
                  </a:lnTo>
                  <a:lnTo>
                    <a:pt x="561533" y="2691675"/>
                  </a:lnTo>
                  <a:lnTo>
                    <a:pt x="452814" y="2747110"/>
                  </a:lnTo>
                  <a:lnTo>
                    <a:pt x="342652" y="2798952"/>
                  </a:lnTo>
                  <a:lnTo>
                    <a:pt x="231775" y="2848634"/>
                  </a:lnTo>
                  <a:lnTo>
                    <a:pt x="119454" y="2895434"/>
                  </a:lnTo>
                  <a:lnTo>
                    <a:pt x="5695" y="2938639"/>
                  </a:lnTo>
                  <a:lnTo>
                    <a:pt x="0" y="294068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0"/>
                  </a:lnTo>
                  <a:lnTo>
                    <a:pt x="2751035" y="328649"/>
                  </a:lnTo>
                  <a:lnTo>
                    <a:pt x="2702077" y="439533"/>
                  </a:lnTo>
                  <a:lnTo>
                    <a:pt x="2649512" y="549693"/>
                  </a:lnTo>
                  <a:lnTo>
                    <a:pt x="2594800" y="658417"/>
                  </a:lnTo>
                  <a:lnTo>
                    <a:pt x="2537193" y="765694"/>
                  </a:lnTo>
                  <a:lnTo>
                    <a:pt x="2476715" y="870812"/>
                  </a:lnTo>
                  <a:lnTo>
                    <a:pt x="2413368" y="975206"/>
                  </a:lnTo>
                  <a:lnTo>
                    <a:pt x="2347836" y="1077454"/>
                  </a:lnTo>
                  <a:lnTo>
                    <a:pt x="2279446" y="1178254"/>
                  </a:lnTo>
                  <a:lnTo>
                    <a:pt x="2208885" y="1277606"/>
                  </a:lnTo>
                  <a:lnTo>
                    <a:pt x="2135441" y="1374812"/>
                  </a:lnTo>
                  <a:lnTo>
                    <a:pt x="2059838" y="1469846"/>
                  </a:lnTo>
                  <a:lnTo>
                    <a:pt x="1982089" y="1563445"/>
                  </a:lnTo>
                  <a:lnTo>
                    <a:pt x="1901444" y="1654161"/>
                  </a:lnTo>
                  <a:lnTo>
                    <a:pt x="1818640" y="1743442"/>
                  </a:lnTo>
                  <a:lnTo>
                    <a:pt x="1733689" y="1830564"/>
                  </a:lnTo>
                  <a:lnTo>
                    <a:pt x="1646567" y="1915527"/>
                  </a:lnTo>
                  <a:lnTo>
                    <a:pt x="1557286" y="1998318"/>
                  </a:lnTo>
                  <a:lnTo>
                    <a:pt x="1465846" y="2078963"/>
                  </a:lnTo>
                  <a:lnTo>
                    <a:pt x="1372971" y="2157449"/>
                  </a:lnTo>
                  <a:lnTo>
                    <a:pt x="1277213" y="2233040"/>
                  </a:lnTo>
                  <a:lnTo>
                    <a:pt x="1180009" y="2305760"/>
                  </a:lnTo>
                  <a:lnTo>
                    <a:pt x="1081370" y="2377045"/>
                  </a:lnTo>
                  <a:lnTo>
                    <a:pt x="980569" y="2445447"/>
                  </a:lnTo>
                  <a:lnTo>
                    <a:pt x="878329" y="2510967"/>
                  </a:lnTo>
                  <a:lnTo>
                    <a:pt x="773931" y="2573603"/>
                  </a:lnTo>
                  <a:lnTo>
                    <a:pt x="668813" y="2634080"/>
                  </a:lnTo>
                  <a:lnTo>
                    <a:pt x="561533" y="2691675"/>
                  </a:lnTo>
                  <a:lnTo>
                    <a:pt x="452814" y="2747110"/>
                  </a:lnTo>
                  <a:lnTo>
                    <a:pt x="342652" y="2798952"/>
                  </a:lnTo>
                  <a:lnTo>
                    <a:pt x="231775" y="2848634"/>
                  </a:lnTo>
                  <a:lnTo>
                    <a:pt x="119454" y="2895434"/>
                  </a:lnTo>
                  <a:lnTo>
                    <a:pt x="5695" y="2938639"/>
                  </a:lnTo>
                  <a:lnTo>
                    <a:pt x="0" y="2940680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257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40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2972" y="2352704"/>
            <a:ext cx="18310860" cy="7947659"/>
            <a:chOff x="-12972" y="2352704"/>
            <a:chExt cx="18310860" cy="7947659"/>
          </a:xfrm>
        </p:grpSpPr>
        <p:sp>
          <p:nvSpPr>
            <p:cNvPr id="4" name="object 4"/>
            <p:cNvSpPr/>
            <p:nvPr/>
          </p:nvSpPr>
          <p:spPr>
            <a:xfrm>
              <a:off x="0" y="9739244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9895" y="2352704"/>
              <a:ext cx="9018105" cy="793429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7637754"/>
              <a:ext cx="3086735" cy="2649855"/>
            </a:xfrm>
            <a:custGeom>
              <a:avLst/>
              <a:gdLst/>
              <a:ahLst/>
              <a:cxnLst/>
              <a:rect l="l" t="t" r="r" b="b"/>
              <a:pathLst>
                <a:path w="3086735" h="2649854">
                  <a:moveTo>
                    <a:pt x="0" y="109975"/>
                  </a:moveTo>
                  <a:lnTo>
                    <a:pt x="99923" y="80822"/>
                  </a:lnTo>
                  <a:lnTo>
                    <a:pt x="220672" y="51892"/>
                  </a:lnTo>
                  <a:lnTo>
                    <a:pt x="342413" y="28930"/>
                  </a:lnTo>
                  <a:lnTo>
                    <a:pt x="465157" y="12966"/>
                  </a:lnTo>
                  <a:lnTo>
                    <a:pt x="589899" y="2984"/>
                  </a:lnTo>
                  <a:lnTo>
                    <a:pt x="713640" y="0"/>
                  </a:lnTo>
                  <a:lnTo>
                    <a:pt x="837380" y="2984"/>
                  </a:lnTo>
                  <a:lnTo>
                    <a:pt x="962118" y="12966"/>
                  </a:lnTo>
                  <a:lnTo>
                    <a:pt x="1084863" y="28930"/>
                  </a:lnTo>
                  <a:lnTo>
                    <a:pt x="1206609" y="51892"/>
                  </a:lnTo>
                  <a:lnTo>
                    <a:pt x="1327353" y="80822"/>
                  </a:lnTo>
                  <a:lnTo>
                    <a:pt x="1447101" y="115760"/>
                  </a:lnTo>
                  <a:lnTo>
                    <a:pt x="1563865" y="157670"/>
                  </a:lnTo>
                  <a:lnTo>
                    <a:pt x="1678622" y="205574"/>
                  </a:lnTo>
                  <a:lnTo>
                    <a:pt x="1791385" y="258457"/>
                  </a:lnTo>
                  <a:lnTo>
                    <a:pt x="1900161" y="318338"/>
                  </a:lnTo>
                  <a:lnTo>
                    <a:pt x="2005939" y="383197"/>
                  </a:lnTo>
                  <a:lnTo>
                    <a:pt x="2108720" y="453047"/>
                  </a:lnTo>
                  <a:lnTo>
                    <a:pt x="2207514" y="528891"/>
                  </a:lnTo>
                  <a:lnTo>
                    <a:pt x="2301316" y="609727"/>
                  </a:lnTo>
                  <a:lnTo>
                    <a:pt x="2391130" y="695540"/>
                  </a:lnTo>
                  <a:lnTo>
                    <a:pt x="2476957" y="785355"/>
                  </a:lnTo>
                  <a:lnTo>
                    <a:pt x="2557780" y="879157"/>
                  </a:lnTo>
                  <a:lnTo>
                    <a:pt x="2633624" y="977950"/>
                  </a:lnTo>
                  <a:lnTo>
                    <a:pt x="2703487" y="1080744"/>
                  </a:lnTo>
                  <a:lnTo>
                    <a:pt x="2768346" y="1186510"/>
                  </a:lnTo>
                  <a:lnTo>
                    <a:pt x="2828226" y="1295285"/>
                  </a:lnTo>
                  <a:lnTo>
                    <a:pt x="2881109" y="1408056"/>
                  </a:lnTo>
                  <a:lnTo>
                    <a:pt x="2929001" y="1522812"/>
                  </a:lnTo>
                  <a:lnTo>
                    <a:pt x="2970923" y="1639568"/>
                  </a:lnTo>
                  <a:lnTo>
                    <a:pt x="3005848" y="1759320"/>
                  </a:lnTo>
                  <a:lnTo>
                    <a:pt x="3034792" y="1880069"/>
                  </a:lnTo>
                  <a:lnTo>
                    <a:pt x="3057740" y="2001810"/>
                  </a:lnTo>
                  <a:lnTo>
                    <a:pt x="3073704" y="2124555"/>
                  </a:lnTo>
                  <a:lnTo>
                    <a:pt x="3083687" y="2249297"/>
                  </a:lnTo>
                  <a:lnTo>
                    <a:pt x="3086684" y="2373038"/>
                  </a:lnTo>
                  <a:lnTo>
                    <a:pt x="3085680" y="2373038"/>
                  </a:lnTo>
                  <a:lnTo>
                    <a:pt x="3082683" y="2496779"/>
                  </a:lnTo>
                  <a:lnTo>
                    <a:pt x="3072714" y="2621516"/>
                  </a:lnTo>
                  <a:lnTo>
                    <a:pt x="3069105" y="2649243"/>
                  </a:lnTo>
                </a:path>
              </a:pathLst>
            </a:custGeom>
            <a:ln w="25945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713640" y="0"/>
                  </a:moveTo>
                  <a:lnTo>
                    <a:pt x="634806" y="1993"/>
                  </a:lnTo>
                  <a:lnTo>
                    <a:pt x="556969" y="7975"/>
                  </a:lnTo>
                  <a:lnTo>
                    <a:pt x="479132" y="18961"/>
                  </a:lnTo>
                  <a:lnTo>
                    <a:pt x="401294" y="32931"/>
                  </a:lnTo>
                  <a:lnTo>
                    <a:pt x="324455" y="50888"/>
                  </a:lnTo>
                  <a:lnTo>
                    <a:pt x="249609" y="73837"/>
                  </a:lnTo>
                  <a:lnTo>
                    <a:pt x="175765" y="99783"/>
                  </a:lnTo>
                  <a:lnTo>
                    <a:pt x="102914" y="129730"/>
                  </a:lnTo>
                  <a:lnTo>
                    <a:pt x="32062" y="163652"/>
                  </a:lnTo>
                  <a:lnTo>
                    <a:pt x="0" y="181311"/>
                  </a:lnTo>
                  <a:lnTo>
                    <a:pt x="0" y="1778061"/>
                  </a:lnTo>
                  <a:lnTo>
                    <a:pt x="2188054" y="1778061"/>
                  </a:lnTo>
                  <a:lnTo>
                    <a:pt x="2195537" y="1736364"/>
                  </a:lnTo>
                  <a:lnTo>
                    <a:pt x="2206523" y="1658527"/>
                  </a:lnTo>
                  <a:lnTo>
                    <a:pt x="2212505" y="1580690"/>
                  </a:lnTo>
                  <a:lnTo>
                    <a:pt x="2214499" y="1501856"/>
                  </a:lnTo>
                  <a:lnTo>
                    <a:pt x="2215502" y="1501856"/>
                  </a:lnTo>
                  <a:lnTo>
                    <a:pt x="2213508" y="1423022"/>
                  </a:lnTo>
                  <a:lnTo>
                    <a:pt x="2207514" y="1345185"/>
                  </a:lnTo>
                  <a:lnTo>
                    <a:pt x="2196541" y="1267348"/>
                  </a:lnTo>
                  <a:lnTo>
                    <a:pt x="2182571" y="1189511"/>
                  </a:lnTo>
                  <a:lnTo>
                    <a:pt x="2164600" y="1112671"/>
                  </a:lnTo>
                  <a:lnTo>
                    <a:pt x="2141651" y="1037824"/>
                  </a:lnTo>
                  <a:lnTo>
                    <a:pt x="2115705" y="963982"/>
                  </a:lnTo>
                  <a:lnTo>
                    <a:pt x="2085771" y="891129"/>
                  </a:lnTo>
                  <a:lnTo>
                    <a:pt x="2051850" y="820277"/>
                  </a:lnTo>
                  <a:lnTo>
                    <a:pt x="2013927" y="751424"/>
                  </a:lnTo>
                  <a:lnTo>
                    <a:pt x="1973008" y="683564"/>
                  </a:lnTo>
                  <a:lnTo>
                    <a:pt x="1929104" y="618700"/>
                  </a:lnTo>
                  <a:lnTo>
                    <a:pt x="1881200" y="556832"/>
                  </a:lnTo>
                  <a:lnTo>
                    <a:pt x="1829308" y="496951"/>
                  </a:lnTo>
                  <a:lnTo>
                    <a:pt x="1775421" y="440080"/>
                  </a:lnTo>
                  <a:lnTo>
                    <a:pt x="1718538" y="386181"/>
                  </a:lnTo>
                  <a:lnTo>
                    <a:pt x="1658670" y="334289"/>
                  </a:lnTo>
                  <a:lnTo>
                    <a:pt x="1596796" y="286397"/>
                  </a:lnTo>
                  <a:lnTo>
                    <a:pt x="1531924" y="242493"/>
                  </a:lnTo>
                  <a:lnTo>
                    <a:pt x="1465072" y="201574"/>
                  </a:lnTo>
                  <a:lnTo>
                    <a:pt x="1395209" y="163652"/>
                  </a:lnTo>
                  <a:lnTo>
                    <a:pt x="1324356" y="129730"/>
                  </a:lnTo>
                  <a:lnTo>
                    <a:pt x="1251515" y="99783"/>
                  </a:lnTo>
                  <a:lnTo>
                    <a:pt x="1177672" y="73837"/>
                  </a:lnTo>
                  <a:lnTo>
                    <a:pt x="1102826" y="50888"/>
                  </a:lnTo>
                  <a:lnTo>
                    <a:pt x="1025986" y="32931"/>
                  </a:lnTo>
                  <a:lnTo>
                    <a:pt x="948149" y="18961"/>
                  </a:lnTo>
                  <a:lnTo>
                    <a:pt x="870311" y="7975"/>
                  </a:lnTo>
                  <a:lnTo>
                    <a:pt x="792474" y="1993"/>
                  </a:lnTo>
                  <a:lnTo>
                    <a:pt x="71364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508937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289"/>
                  </a:lnTo>
                  <a:lnTo>
                    <a:pt x="1718538" y="386181"/>
                  </a:lnTo>
                  <a:lnTo>
                    <a:pt x="1775421" y="440080"/>
                  </a:lnTo>
                  <a:lnTo>
                    <a:pt x="1829308" y="496951"/>
                  </a:lnTo>
                  <a:lnTo>
                    <a:pt x="1881200" y="556832"/>
                  </a:lnTo>
                  <a:lnTo>
                    <a:pt x="1929104" y="618700"/>
                  </a:lnTo>
                  <a:lnTo>
                    <a:pt x="1973008" y="683564"/>
                  </a:lnTo>
                  <a:lnTo>
                    <a:pt x="2013927" y="751424"/>
                  </a:lnTo>
                  <a:lnTo>
                    <a:pt x="2051850" y="820277"/>
                  </a:lnTo>
                  <a:lnTo>
                    <a:pt x="2085771" y="891129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8508937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289"/>
                  </a:lnTo>
                  <a:lnTo>
                    <a:pt x="1718538" y="386181"/>
                  </a:lnTo>
                  <a:lnTo>
                    <a:pt x="1775421" y="440080"/>
                  </a:lnTo>
                  <a:lnTo>
                    <a:pt x="1829308" y="496951"/>
                  </a:lnTo>
                  <a:lnTo>
                    <a:pt x="1881200" y="556832"/>
                  </a:lnTo>
                  <a:lnTo>
                    <a:pt x="1929104" y="618700"/>
                  </a:lnTo>
                  <a:lnTo>
                    <a:pt x="1973008" y="683564"/>
                  </a:lnTo>
                  <a:lnTo>
                    <a:pt x="2013927" y="751424"/>
                  </a:lnTo>
                  <a:lnTo>
                    <a:pt x="2051850" y="820277"/>
                  </a:lnTo>
                  <a:lnTo>
                    <a:pt x="2085771" y="891129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25945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608937" y="3263519"/>
            <a:ext cx="6074410" cy="125222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260"/>
              </a:spcBef>
            </a:pPr>
            <a:r>
              <a:rPr dirty="0" sz="4050" spc="-10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dirty="0" sz="4050" spc="15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4050" spc="114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dirty="0" sz="4050" spc="165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4050" spc="-19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4050" spc="215">
                <a:solidFill>
                  <a:srgbClr val="262425"/>
                </a:solidFill>
                <a:latin typeface="Trebuchet MS"/>
                <a:cs typeface="Trebuchet MS"/>
              </a:rPr>
              <a:t>mask</a:t>
            </a:r>
            <a:r>
              <a:rPr dirty="0" sz="4050" spc="-19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4050" spc="215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dirty="0" sz="4050" spc="185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4050" spc="-29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4050" spc="40">
                <a:solidFill>
                  <a:srgbClr val="262425"/>
                </a:solidFill>
                <a:latin typeface="Trebuchet MS"/>
                <a:cs typeface="Trebuchet MS"/>
              </a:rPr>
              <a:t>ection</a:t>
            </a:r>
            <a:r>
              <a:rPr dirty="0" sz="4050" spc="-3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4050" spc="-25">
                <a:solidFill>
                  <a:srgbClr val="262425"/>
                </a:solidFill>
                <a:latin typeface="Trebuchet MS"/>
                <a:cs typeface="Trebuchet MS"/>
              </a:rPr>
              <a:t>with  </a:t>
            </a:r>
            <a:r>
              <a:rPr dirty="0" sz="4050" spc="160">
                <a:solidFill>
                  <a:srgbClr val="262425"/>
                </a:solidFill>
                <a:latin typeface="Trebuchet MS"/>
                <a:cs typeface="Trebuchet MS"/>
              </a:rPr>
              <a:t>Machine</a:t>
            </a:r>
            <a:r>
              <a:rPr dirty="0" sz="4050" spc="-19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4050" spc="105">
                <a:solidFill>
                  <a:srgbClr val="262425"/>
                </a:solidFill>
                <a:latin typeface="Trebuchet MS"/>
                <a:cs typeface="Trebuchet MS"/>
              </a:rPr>
              <a:t>Learning</a:t>
            </a:r>
            <a:endParaRPr sz="40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99437" y="1589309"/>
            <a:ext cx="3536315" cy="8178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200" spc="-10"/>
              <a:t>Project</a:t>
            </a:r>
            <a:r>
              <a:rPr dirty="0" sz="5200" spc="-195"/>
              <a:t> </a:t>
            </a:r>
            <a:r>
              <a:rPr dirty="0" sz="5200" spc="60"/>
              <a:t>Title</a:t>
            </a:r>
            <a:endParaRPr sz="5200"/>
          </a:p>
        </p:txBody>
      </p:sp>
      <p:sp>
        <p:nvSpPr>
          <p:cNvPr id="12" name="object 12"/>
          <p:cNvSpPr/>
          <p:nvPr/>
        </p:nvSpPr>
        <p:spPr>
          <a:xfrm>
            <a:off x="14102168" y="0"/>
            <a:ext cx="4185920" cy="1605915"/>
          </a:xfrm>
          <a:custGeom>
            <a:avLst/>
            <a:gdLst/>
            <a:ahLst/>
            <a:cxnLst/>
            <a:rect l="l" t="t" r="r" b="b"/>
            <a:pathLst>
              <a:path w="4185919" h="1605915">
                <a:moveTo>
                  <a:pt x="4185830" y="1121256"/>
                </a:moveTo>
                <a:lnTo>
                  <a:pt x="4031272" y="1218094"/>
                </a:lnTo>
                <a:lnTo>
                  <a:pt x="3898049" y="1290090"/>
                </a:lnTo>
                <a:lnTo>
                  <a:pt x="3762032" y="1355609"/>
                </a:lnTo>
                <a:lnTo>
                  <a:pt x="3622332" y="1413204"/>
                </a:lnTo>
                <a:lnTo>
                  <a:pt x="3479838" y="1463610"/>
                </a:lnTo>
                <a:lnTo>
                  <a:pt x="3334423" y="1506803"/>
                </a:lnTo>
                <a:lnTo>
                  <a:pt x="3187484" y="1542083"/>
                </a:lnTo>
                <a:lnTo>
                  <a:pt x="3039148" y="1569452"/>
                </a:lnTo>
                <a:lnTo>
                  <a:pt x="2888653" y="1589607"/>
                </a:lnTo>
                <a:lnTo>
                  <a:pt x="2738158" y="1601126"/>
                </a:lnTo>
                <a:lnTo>
                  <a:pt x="2587028" y="1605444"/>
                </a:lnTo>
                <a:lnTo>
                  <a:pt x="2587028" y="1604720"/>
                </a:lnTo>
                <a:lnTo>
                  <a:pt x="2435771" y="1601126"/>
                </a:lnTo>
                <a:lnTo>
                  <a:pt x="2285403" y="1588883"/>
                </a:lnTo>
                <a:lnTo>
                  <a:pt x="2134908" y="1569452"/>
                </a:lnTo>
                <a:lnTo>
                  <a:pt x="1986572" y="1541360"/>
                </a:lnTo>
                <a:lnTo>
                  <a:pt x="1839633" y="1506092"/>
                </a:lnTo>
                <a:lnTo>
                  <a:pt x="1694218" y="1463610"/>
                </a:lnTo>
                <a:lnTo>
                  <a:pt x="1551724" y="1413204"/>
                </a:lnTo>
                <a:lnTo>
                  <a:pt x="1412024" y="1354898"/>
                </a:lnTo>
                <a:lnTo>
                  <a:pt x="1275245" y="1290090"/>
                </a:lnTo>
                <a:lnTo>
                  <a:pt x="1142784" y="1218094"/>
                </a:lnTo>
                <a:lnTo>
                  <a:pt x="1013879" y="1138897"/>
                </a:lnTo>
                <a:lnTo>
                  <a:pt x="889292" y="1053222"/>
                </a:lnTo>
                <a:lnTo>
                  <a:pt x="769023" y="961058"/>
                </a:lnTo>
                <a:lnTo>
                  <a:pt x="653834" y="863141"/>
                </a:lnTo>
                <a:lnTo>
                  <a:pt x="544487" y="758747"/>
                </a:lnTo>
                <a:lnTo>
                  <a:pt x="440093" y="649312"/>
                </a:lnTo>
                <a:lnTo>
                  <a:pt x="342176" y="534110"/>
                </a:lnTo>
                <a:lnTo>
                  <a:pt x="249974" y="413879"/>
                </a:lnTo>
                <a:lnTo>
                  <a:pt x="164249" y="289317"/>
                </a:lnTo>
                <a:lnTo>
                  <a:pt x="85128" y="160438"/>
                </a:lnTo>
                <a:lnTo>
                  <a:pt x="13119" y="27240"/>
                </a:ln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0010" y="1027741"/>
            <a:ext cx="8247989" cy="82296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073230" y="8575040"/>
            <a:ext cx="3442970" cy="1721485"/>
            <a:chOff x="6073230" y="8575040"/>
            <a:chExt cx="3442970" cy="1721485"/>
          </a:xfrm>
        </p:grpSpPr>
        <p:sp>
          <p:nvSpPr>
            <p:cNvPr id="6" name="object 6"/>
            <p:cNvSpPr/>
            <p:nvPr/>
          </p:nvSpPr>
          <p:spPr>
            <a:xfrm>
              <a:off x="6082590" y="8584399"/>
              <a:ext cx="3423920" cy="1703070"/>
            </a:xfrm>
            <a:custGeom>
              <a:avLst/>
              <a:gdLst/>
              <a:ahLst/>
              <a:cxnLst/>
              <a:rect l="l" t="t" r="r" b="b"/>
              <a:pathLst>
                <a:path w="3423920" h="1703070">
                  <a:moveTo>
                    <a:pt x="0" y="1702598"/>
                  </a:moveTo>
                  <a:lnTo>
                    <a:pt x="1928" y="1622846"/>
                  </a:lnTo>
                  <a:lnTo>
                    <a:pt x="9129" y="1532849"/>
                  </a:lnTo>
                  <a:lnTo>
                    <a:pt x="20648" y="1444292"/>
                  </a:lnTo>
                  <a:lnTo>
                    <a:pt x="37209" y="1356454"/>
                  </a:lnTo>
                  <a:lnTo>
                    <a:pt x="58087" y="1269334"/>
                  </a:lnTo>
                  <a:lnTo>
                    <a:pt x="83284" y="1182935"/>
                  </a:lnTo>
                  <a:lnTo>
                    <a:pt x="113523" y="1098698"/>
                  </a:lnTo>
                  <a:lnTo>
                    <a:pt x="148092" y="1015894"/>
                  </a:lnTo>
                  <a:lnTo>
                    <a:pt x="186243" y="934540"/>
                  </a:lnTo>
                  <a:lnTo>
                    <a:pt x="229449" y="856058"/>
                  </a:lnTo>
                  <a:lnTo>
                    <a:pt x="276248" y="779739"/>
                  </a:lnTo>
                  <a:lnTo>
                    <a:pt x="326642" y="705584"/>
                  </a:lnTo>
                  <a:lnTo>
                    <a:pt x="381366" y="634305"/>
                  </a:lnTo>
                  <a:lnTo>
                    <a:pt x="439684" y="566623"/>
                  </a:lnTo>
                  <a:lnTo>
                    <a:pt x="501597" y="501822"/>
                  </a:lnTo>
                  <a:lnTo>
                    <a:pt x="566405" y="439902"/>
                  </a:lnTo>
                  <a:lnTo>
                    <a:pt x="634083" y="381584"/>
                  </a:lnTo>
                  <a:lnTo>
                    <a:pt x="705356" y="326859"/>
                  </a:lnTo>
                  <a:lnTo>
                    <a:pt x="779511" y="276466"/>
                  </a:lnTo>
                  <a:lnTo>
                    <a:pt x="855838" y="229666"/>
                  </a:lnTo>
                  <a:lnTo>
                    <a:pt x="934324" y="186474"/>
                  </a:lnTo>
                  <a:lnTo>
                    <a:pt x="1015667" y="148310"/>
                  </a:lnTo>
                  <a:lnTo>
                    <a:pt x="1098471" y="113753"/>
                  </a:lnTo>
                  <a:lnTo>
                    <a:pt x="1182711" y="83515"/>
                  </a:lnTo>
                  <a:lnTo>
                    <a:pt x="1269109" y="58305"/>
                  </a:lnTo>
                  <a:lnTo>
                    <a:pt x="1356231" y="37426"/>
                  </a:lnTo>
                  <a:lnTo>
                    <a:pt x="1444064" y="20866"/>
                  </a:lnTo>
                  <a:lnTo>
                    <a:pt x="1532621" y="9347"/>
                  </a:lnTo>
                  <a:lnTo>
                    <a:pt x="1622626" y="2146"/>
                  </a:lnTo>
                  <a:lnTo>
                    <a:pt x="1711907" y="0"/>
                  </a:lnTo>
                  <a:lnTo>
                    <a:pt x="1801188" y="2146"/>
                  </a:lnTo>
                  <a:lnTo>
                    <a:pt x="1891180" y="9347"/>
                  </a:lnTo>
                  <a:lnTo>
                    <a:pt x="1979737" y="20866"/>
                  </a:lnTo>
                  <a:lnTo>
                    <a:pt x="2067583" y="37426"/>
                  </a:lnTo>
                  <a:lnTo>
                    <a:pt x="2154692" y="58305"/>
                  </a:lnTo>
                  <a:lnTo>
                    <a:pt x="2241103" y="83515"/>
                  </a:lnTo>
                  <a:lnTo>
                    <a:pt x="2325330" y="113753"/>
                  </a:lnTo>
                  <a:lnTo>
                    <a:pt x="2408134" y="148310"/>
                  </a:lnTo>
                  <a:lnTo>
                    <a:pt x="2489490" y="186474"/>
                  </a:lnTo>
                  <a:lnTo>
                    <a:pt x="2567963" y="229666"/>
                  </a:lnTo>
                  <a:lnTo>
                    <a:pt x="2644290" y="276466"/>
                  </a:lnTo>
                  <a:lnTo>
                    <a:pt x="2718445" y="326859"/>
                  </a:lnTo>
                  <a:lnTo>
                    <a:pt x="2789730" y="381584"/>
                  </a:lnTo>
                  <a:lnTo>
                    <a:pt x="2857409" y="439902"/>
                  </a:lnTo>
                  <a:lnTo>
                    <a:pt x="2922204" y="501822"/>
                  </a:lnTo>
                  <a:lnTo>
                    <a:pt x="2984129" y="566623"/>
                  </a:lnTo>
                  <a:lnTo>
                    <a:pt x="3042448" y="634305"/>
                  </a:lnTo>
                  <a:lnTo>
                    <a:pt x="3097159" y="705584"/>
                  </a:lnTo>
                  <a:lnTo>
                    <a:pt x="3147566" y="779739"/>
                  </a:lnTo>
                  <a:lnTo>
                    <a:pt x="3194365" y="856058"/>
                  </a:lnTo>
                  <a:lnTo>
                    <a:pt x="3237558" y="934540"/>
                  </a:lnTo>
                  <a:lnTo>
                    <a:pt x="3275721" y="1015894"/>
                  </a:lnTo>
                  <a:lnTo>
                    <a:pt x="3310278" y="1098698"/>
                  </a:lnTo>
                  <a:lnTo>
                    <a:pt x="3340517" y="1182935"/>
                  </a:lnTo>
                  <a:lnTo>
                    <a:pt x="3365714" y="1269334"/>
                  </a:lnTo>
                  <a:lnTo>
                    <a:pt x="3386592" y="1356454"/>
                  </a:lnTo>
                  <a:lnTo>
                    <a:pt x="3403153" y="1444292"/>
                  </a:lnTo>
                  <a:lnTo>
                    <a:pt x="3414672" y="1532849"/>
                  </a:lnTo>
                  <a:lnTo>
                    <a:pt x="3421886" y="1622846"/>
                  </a:lnTo>
                  <a:lnTo>
                    <a:pt x="3423814" y="1702598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1083346" y="0"/>
                  </a:moveTo>
                  <a:lnTo>
                    <a:pt x="1026463" y="1438"/>
                  </a:lnTo>
                  <a:lnTo>
                    <a:pt x="970304" y="5760"/>
                  </a:lnTo>
                  <a:lnTo>
                    <a:pt x="914144" y="13677"/>
                  </a:lnTo>
                  <a:lnTo>
                    <a:pt x="857985" y="23759"/>
                  </a:lnTo>
                  <a:lnTo>
                    <a:pt x="802549" y="36716"/>
                  </a:lnTo>
                  <a:lnTo>
                    <a:pt x="748549" y="53276"/>
                  </a:lnTo>
                  <a:lnTo>
                    <a:pt x="695272" y="71998"/>
                  </a:lnTo>
                  <a:lnTo>
                    <a:pt x="642707" y="93599"/>
                  </a:lnTo>
                  <a:lnTo>
                    <a:pt x="591590" y="118075"/>
                  </a:lnTo>
                  <a:lnTo>
                    <a:pt x="541907" y="145435"/>
                  </a:lnTo>
                  <a:lnTo>
                    <a:pt x="492949" y="174957"/>
                  </a:lnTo>
                  <a:lnTo>
                    <a:pt x="446149" y="206634"/>
                  </a:lnTo>
                  <a:lnTo>
                    <a:pt x="401509" y="241195"/>
                  </a:lnTo>
                  <a:lnTo>
                    <a:pt x="358316" y="278636"/>
                  </a:lnTo>
                  <a:lnTo>
                    <a:pt x="317282" y="317515"/>
                  </a:lnTo>
                  <a:lnTo>
                    <a:pt x="278395" y="358552"/>
                  </a:lnTo>
                  <a:lnTo>
                    <a:pt x="240955" y="401751"/>
                  </a:lnTo>
                  <a:lnTo>
                    <a:pt x="206399" y="446391"/>
                  </a:lnTo>
                  <a:lnTo>
                    <a:pt x="174725" y="493191"/>
                  </a:lnTo>
                  <a:lnTo>
                    <a:pt x="145197" y="541432"/>
                  </a:lnTo>
                  <a:lnTo>
                    <a:pt x="117842" y="591830"/>
                  </a:lnTo>
                  <a:lnTo>
                    <a:pt x="93356" y="642947"/>
                  </a:lnTo>
                  <a:lnTo>
                    <a:pt x="71766" y="695509"/>
                  </a:lnTo>
                  <a:lnTo>
                    <a:pt x="53033" y="748789"/>
                  </a:lnTo>
                  <a:lnTo>
                    <a:pt x="36473" y="802784"/>
                  </a:lnTo>
                  <a:lnTo>
                    <a:pt x="23519" y="858227"/>
                  </a:lnTo>
                  <a:lnTo>
                    <a:pt x="13435" y="914386"/>
                  </a:lnTo>
                  <a:lnTo>
                    <a:pt x="5523" y="970543"/>
                  </a:lnTo>
                  <a:lnTo>
                    <a:pt x="1205" y="1026701"/>
                  </a:lnTo>
                  <a:lnTo>
                    <a:pt x="0" y="1074053"/>
                  </a:lnTo>
                  <a:lnTo>
                    <a:pt x="2166683" y="1074053"/>
                  </a:lnTo>
                  <a:lnTo>
                    <a:pt x="2165488" y="1026701"/>
                  </a:lnTo>
                  <a:lnTo>
                    <a:pt x="2161170" y="970543"/>
                  </a:lnTo>
                  <a:lnTo>
                    <a:pt x="2153245" y="914386"/>
                  </a:lnTo>
                  <a:lnTo>
                    <a:pt x="2143174" y="858227"/>
                  </a:lnTo>
                  <a:lnTo>
                    <a:pt x="2130207" y="802784"/>
                  </a:lnTo>
                  <a:lnTo>
                    <a:pt x="2113647" y="748789"/>
                  </a:lnTo>
                  <a:lnTo>
                    <a:pt x="2094927" y="695509"/>
                  </a:lnTo>
                  <a:lnTo>
                    <a:pt x="2073324" y="642947"/>
                  </a:lnTo>
                  <a:lnTo>
                    <a:pt x="2048851" y="591830"/>
                  </a:lnTo>
                  <a:lnTo>
                    <a:pt x="2021483" y="542151"/>
                  </a:lnTo>
                  <a:lnTo>
                    <a:pt x="1991968" y="493191"/>
                  </a:lnTo>
                  <a:lnTo>
                    <a:pt x="1960294" y="446391"/>
                  </a:lnTo>
                  <a:lnTo>
                    <a:pt x="1925737" y="401751"/>
                  </a:lnTo>
                  <a:lnTo>
                    <a:pt x="1888285" y="358552"/>
                  </a:lnTo>
                  <a:lnTo>
                    <a:pt x="1849410" y="317515"/>
                  </a:lnTo>
                  <a:lnTo>
                    <a:pt x="1808377" y="278636"/>
                  </a:lnTo>
                  <a:lnTo>
                    <a:pt x="1765171" y="241195"/>
                  </a:lnTo>
                  <a:lnTo>
                    <a:pt x="1720531" y="206634"/>
                  </a:lnTo>
                  <a:lnTo>
                    <a:pt x="1673731" y="174957"/>
                  </a:lnTo>
                  <a:lnTo>
                    <a:pt x="1625497" y="145435"/>
                  </a:lnTo>
                  <a:lnTo>
                    <a:pt x="1575103" y="118075"/>
                  </a:lnTo>
                  <a:lnTo>
                    <a:pt x="1523973" y="93599"/>
                  </a:lnTo>
                  <a:lnTo>
                    <a:pt x="1471420" y="71998"/>
                  </a:lnTo>
                  <a:lnTo>
                    <a:pt x="1418144" y="53276"/>
                  </a:lnTo>
                  <a:lnTo>
                    <a:pt x="1364143" y="36716"/>
                  </a:lnTo>
                  <a:lnTo>
                    <a:pt x="1308695" y="23759"/>
                  </a:lnTo>
                  <a:lnTo>
                    <a:pt x="1252548" y="13677"/>
                  </a:lnTo>
                  <a:lnTo>
                    <a:pt x="1196376" y="5760"/>
                  </a:lnTo>
                  <a:lnTo>
                    <a:pt x="1140217" y="1438"/>
                  </a:lnTo>
                  <a:lnTo>
                    <a:pt x="1083346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1"/>
                  </a:lnTo>
                  <a:lnTo>
                    <a:pt x="5523" y="970543"/>
                  </a:lnTo>
                  <a:lnTo>
                    <a:pt x="13435" y="914386"/>
                  </a:lnTo>
                  <a:lnTo>
                    <a:pt x="23519" y="858227"/>
                  </a:lnTo>
                  <a:lnTo>
                    <a:pt x="36473" y="802784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47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1"/>
                  </a:lnTo>
                  <a:lnTo>
                    <a:pt x="240955" y="401751"/>
                  </a:lnTo>
                  <a:lnTo>
                    <a:pt x="278395" y="358552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4"/>
                  </a:lnTo>
                  <a:lnTo>
                    <a:pt x="492949" y="174957"/>
                  </a:lnTo>
                  <a:lnTo>
                    <a:pt x="541907" y="145435"/>
                  </a:lnTo>
                  <a:lnTo>
                    <a:pt x="591590" y="118075"/>
                  </a:lnTo>
                  <a:lnTo>
                    <a:pt x="642707" y="93599"/>
                  </a:lnTo>
                  <a:lnTo>
                    <a:pt x="695272" y="71998"/>
                  </a:lnTo>
                  <a:lnTo>
                    <a:pt x="748549" y="53276"/>
                  </a:lnTo>
                  <a:lnTo>
                    <a:pt x="802549" y="36716"/>
                  </a:lnTo>
                  <a:lnTo>
                    <a:pt x="857985" y="23759"/>
                  </a:lnTo>
                  <a:lnTo>
                    <a:pt x="914144" y="13677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77"/>
                  </a:lnTo>
                  <a:lnTo>
                    <a:pt x="1308695" y="23759"/>
                  </a:lnTo>
                  <a:lnTo>
                    <a:pt x="1364143" y="36716"/>
                  </a:lnTo>
                  <a:lnTo>
                    <a:pt x="1418144" y="53276"/>
                  </a:lnTo>
                  <a:lnTo>
                    <a:pt x="1471420" y="71998"/>
                  </a:lnTo>
                  <a:lnTo>
                    <a:pt x="1523973" y="93599"/>
                  </a:lnTo>
                  <a:lnTo>
                    <a:pt x="1575103" y="118075"/>
                  </a:lnTo>
                  <a:lnTo>
                    <a:pt x="1625497" y="145435"/>
                  </a:lnTo>
                  <a:lnTo>
                    <a:pt x="1673731" y="174957"/>
                  </a:lnTo>
                  <a:lnTo>
                    <a:pt x="1720531" y="206634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2"/>
                  </a:lnTo>
                  <a:lnTo>
                    <a:pt x="1925737" y="401751"/>
                  </a:lnTo>
                  <a:lnTo>
                    <a:pt x="1960294" y="446391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47"/>
                  </a:lnTo>
                  <a:lnTo>
                    <a:pt x="2094927" y="695509"/>
                  </a:lnTo>
                  <a:lnTo>
                    <a:pt x="2113647" y="748789"/>
                  </a:lnTo>
                  <a:lnTo>
                    <a:pt x="2130207" y="802784"/>
                  </a:lnTo>
                  <a:lnTo>
                    <a:pt x="2143174" y="858227"/>
                  </a:lnTo>
                  <a:lnTo>
                    <a:pt x="2153245" y="914386"/>
                  </a:lnTo>
                  <a:lnTo>
                    <a:pt x="2161170" y="970543"/>
                  </a:lnTo>
                  <a:lnTo>
                    <a:pt x="2165488" y="1026701"/>
                  </a:lnTo>
                  <a:lnTo>
                    <a:pt x="2166683" y="107405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1"/>
                  </a:lnTo>
                  <a:lnTo>
                    <a:pt x="5523" y="970543"/>
                  </a:lnTo>
                  <a:lnTo>
                    <a:pt x="13435" y="914386"/>
                  </a:lnTo>
                  <a:lnTo>
                    <a:pt x="23519" y="858227"/>
                  </a:lnTo>
                  <a:lnTo>
                    <a:pt x="36473" y="802784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47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1"/>
                  </a:lnTo>
                  <a:lnTo>
                    <a:pt x="240955" y="401751"/>
                  </a:lnTo>
                  <a:lnTo>
                    <a:pt x="278395" y="358552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4"/>
                  </a:lnTo>
                  <a:lnTo>
                    <a:pt x="492949" y="174957"/>
                  </a:lnTo>
                  <a:lnTo>
                    <a:pt x="541907" y="145435"/>
                  </a:lnTo>
                  <a:lnTo>
                    <a:pt x="591590" y="118075"/>
                  </a:lnTo>
                  <a:lnTo>
                    <a:pt x="642707" y="93599"/>
                  </a:lnTo>
                  <a:lnTo>
                    <a:pt x="695272" y="71998"/>
                  </a:lnTo>
                  <a:lnTo>
                    <a:pt x="748549" y="53276"/>
                  </a:lnTo>
                  <a:lnTo>
                    <a:pt x="802549" y="36716"/>
                  </a:lnTo>
                  <a:lnTo>
                    <a:pt x="857985" y="23759"/>
                  </a:lnTo>
                  <a:lnTo>
                    <a:pt x="914144" y="13677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77"/>
                  </a:lnTo>
                  <a:lnTo>
                    <a:pt x="1308695" y="23759"/>
                  </a:lnTo>
                  <a:lnTo>
                    <a:pt x="1364143" y="36716"/>
                  </a:lnTo>
                  <a:lnTo>
                    <a:pt x="1418144" y="53276"/>
                  </a:lnTo>
                  <a:lnTo>
                    <a:pt x="1471420" y="71998"/>
                  </a:lnTo>
                  <a:lnTo>
                    <a:pt x="1523973" y="93599"/>
                  </a:lnTo>
                  <a:lnTo>
                    <a:pt x="1575103" y="118075"/>
                  </a:lnTo>
                  <a:lnTo>
                    <a:pt x="1625497" y="145435"/>
                  </a:lnTo>
                  <a:lnTo>
                    <a:pt x="1673731" y="174957"/>
                  </a:lnTo>
                  <a:lnTo>
                    <a:pt x="1720531" y="206634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2"/>
                  </a:lnTo>
                  <a:lnTo>
                    <a:pt x="1925737" y="401751"/>
                  </a:lnTo>
                  <a:lnTo>
                    <a:pt x="1960294" y="446391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47"/>
                  </a:lnTo>
                  <a:lnTo>
                    <a:pt x="2094927" y="695509"/>
                  </a:lnTo>
                  <a:lnTo>
                    <a:pt x="2113647" y="748789"/>
                  </a:lnTo>
                  <a:lnTo>
                    <a:pt x="2130207" y="802784"/>
                  </a:lnTo>
                  <a:lnTo>
                    <a:pt x="2143174" y="858227"/>
                  </a:lnTo>
                  <a:lnTo>
                    <a:pt x="2153245" y="914386"/>
                  </a:lnTo>
                  <a:lnTo>
                    <a:pt x="2161170" y="970543"/>
                  </a:lnTo>
                  <a:lnTo>
                    <a:pt x="2165488" y="1026701"/>
                  </a:lnTo>
                  <a:lnTo>
                    <a:pt x="2166683" y="1074053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120900" y="2840158"/>
            <a:ext cx="6548755" cy="5134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dirty="0" sz="2400" spc="60">
                <a:solidFill>
                  <a:srgbClr val="262425"/>
                </a:solidFill>
                <a:latin typeface="Trebuchet MS"/>
                <a:cs typeface="Trebuchet MS"/>
              </a:rPr>
              <a:t>Face </a:t>
            </a:r>
            <a:r>
              <a:rPr dirty="0" sz="2400" spc="120">
                <a:solidFill>
                  <a:srgbClr val="262425"/>
                </a:solidFill>
                <a:latin typeface="Trebuchet MS"/>
                <a:cs typeface="Trebuchet MS"/>
              </a:rPr>
              <a:t>mask </a:t>
            </a:r>
            <a:r>
              <a:rPr dirty="0" sz="2400" spc="20">
                <a:solidFill>
                  <a:srgbClr val="262425"/>
                </a:solidFill>
                <a:latin typeface="Trebuchet MS"/>
                <a:cs typeface="Trebuchet MS"/>
              </a:rPr>
              <a:t>detection </a:t>
            </a:r>
            <a:r>
              <a:rPr dirty="0" sz="2400" spc="100">
                <a:solidFill>
                  <a:srgbClr val="262425"/>
                </a:solidFill>
                <a:latin typeface="Trebuchet MS"/>
                <a:cs typeface="Trebuchet MS"/>
              </a:rPr>
              <a:t>has </a:t>
            </a:r>
            <a:r>
              <a:rPr dirty="0" sz="2400" spc="45">
                <a:solidFill>
                  <a:srgbClr val="262425"/>
                </a:solidFill>
                <a:latin typeface="Trebuchet MS"/>
                <a:cs typeface="Trebuchet MS"/>
              </a:rPr>
              <a:t>a 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range </a:t>
            </a:r>
            <a:r>
              <a:rPr dirty="0" sz="2400" spc="5">
                <a:solidFill>
                  <a:srgbClr val="262425"/>
                </a:solidFill>
                <a:latin typeface="Trebuchet MS"/>
                <a:cs typeface="Trebuchet MS"/>
              </a:rPr>
              <a:t>of </a:t>
            </a:r>
            <a:r>
              <a:rPr dirty="0" sz="2400" spc="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262425"/>
                </a:solidFill>
                <a:latin typeface="Trebuchet MS"/>
                <a:cs typeface="Trebuchet MS"/>
              </a:rPr>
              <a:t>applications from </a:t>
            </a:r>
            <a:r>
              <a:rPr dirty="0" sz="2400" spc="35">
                <a:solidFill>
                  <a:srgbClr val="262425"/>
                </a:solidFill>
                <a:latin typeface="Trebuchet MS"/>
                <a:cs typeface="Trebuchet MS"/>
              </a:rPr>
              <a:t>capturing </a:t>
            </a:r>
            <a:r>
              <a:rPr dirty="0" sz="2400" spc="10">
                <a:solidFill>
                  <a:srgbClr val="262425"/>
                </a:solidFill>
                <a:latin typeface="Trebuchet MS"/>
                <a:cs typeface="Trebuchet MS"/>
              </a:rPr>
              <a:t>the 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movement </a:t>
            </a:r>
            <a:r>
              <a:rPr dirty="0" sz="2400" spc="5">
                <a:solidFill>
                  <a:srgbClr val="262425"/>
                </a:solidFill>
                <a:latin typeface="Trebuchet MS"/>
                <a:cs typeface="Trebuchet MS"/>
              </a:rPr>
              <a:t>of </a:t>
            </a:r>
            <a:r>
              <a:rPr dirty="0" sz="2400" spc="10">
                <a:solidFill>
                  <a:srgbClr val="262425"/>
                </a:solidFill>
                <a:latin typeface="Trebuchet MS"/>
                <a:cs typeface="Trebuchet MS"/>
              </a:rPr>
              <a:t> the </a:t>
            </a:r>
            <a:r>
              <a:rPr dirty="0" sz="2400" spc="35">
                <a:solidFill>
                  <a:srgbClr val="262425"/>
                </a:solidFill>
                <a:latin typeface="Trebuchet MS"/>
                <a:cs typeface="Trebuchet MS"/>
              </a:rPr>
              <a:t>face 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to facial </a:t>
            </a:r>
            <a:r>
              <a:rPr dirty="0" sz="2400" spc="25">
                <a:solidFill>
                  <a:srgbClr val="262425"/>
                </a:solidFill>
                <a:latin typeface="Trebuchet MS"/>
                <a:cs typeface="Trebuchet MS"/>
              </a:rPr>
              <a:t>recognition 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which </a:t>
            </a:r>
            <a:r>
              <a:rPr dirty="0" sz="2400" spc="-60">
                <a:solidFill>
                  <a:srgbClr val="262425"/>
                </a:solidFill>
                <a:latin typeface="Trebuchet MS"/>
                <a:cs typeface="Trebuchet MS"/>
              </a:rPr>
              <a:t>at ﬁrst </a:t>
            </a:r>
            <a:r>
              <a:rPr dirty="0" sz="2400" spc="-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35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qui</a:t>
            </a:r>
            <a:r>
              <a:rPr dirty="0" sz="2400" spc="-4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185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5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dirty="0" sz="2400" spc="85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7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135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35">
                <a:solidFill>
                  <a:srgbClr val="262425"/>
                </a:solidFill>
                <a:latin typeface="Trebuchet MS"/>
                <a:cs typeface="Trebuchet MS"/>
              </a:rPr>
              <a:t>b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25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dirty="0" sz="2400" spc="11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17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15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dirty="0" sz="2400" spc="-3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15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dirty="0" sz="2400" spc="-1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55">
                <a:solidFill>
                  <a:srgbClr val="262425"/>
                </a:solidFill>
                <a:latin typeface="Trebuchet MS"/>
                <a:cs typeface="Trebuchet MS"/>
              </a:rPr>
              <a:t>w</a:t>
            </a:r>
            <a:r>
              <a:rPr dirty="0" sz="2400" spc="-75">
                <a:solidFill>
                  <a:srgbClr val="262425"/>
                </a:solidFill>
                <a:latin typeface="Trebuchet MS"/>
                <a:cs typeface="Trebuchet MS"/>
              </a:rPr>
              <a:t>ith</a:t>
            </a:r>
            <a:r>
              <a:rPr dirty="0" sz="2400" spc="-1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10">
                <a:solidFill>
                  <a:srgbClr val="262425"/>
                </a:solidFill>
                <a:latin typeface="Trebuchet MS"/>
                <a:cs typeface="Trebuchet MS"/>
              </a:rPr>
              <a:t>ry  </a:t>
            </a:r>
            <a:r>
              <a:rPr dirty="0" sz="2400" spc="170">
                <a:solidFill>
                  <a:srgbClr val="262425"/>
                </a:solidFill>
                <a:latin typeface="Trebuchet MS"/>
                <a:cs typeface="Trebuchet MS"/>
              </a:rPr>
              <a:t>good </a:t>
            </a:r>
            <a:r>
              <a:rPr dirty="0" sz="2400" spc="-15">
                <a:solidFill>
                  <a:srgbClr val="262425"/>
                </a:solidFill>
                <a:latin typeface="Trebuchet MS"/>
                <a:cs typeface="Trebuchet MS"/>
              </a:rPr>
              <a:t>precision. </a:t>
            </a:r>
            <a:r>
              <a:rPr dirty="0" sz="2400" spc="60">
                <a:solidFill>
                  <a:srgbClr val="262425"/>
                </a:solidFill>
                <a:latin typeface="Trebuchet MS"/>
                <a:cs typeface="Trebuchet MS"/>
              </a:rPr>
              <a:t>Face </a:t>
            </a:r>
            <a:r>
              <a:rPr dirty="0" sz="2400" spc="20">
                <a:solidFill>
                  <a:srgbClr val="262425"/>
                </a:solidFill>
                <a:latin typeface="Trebuchet MS"/>
                <a:cs typeface="Trebuchet MS"/>
              </a:rPr>
              <a:t>detection </a:t>
            </a:r>
            <a:r>
              <a:rPr dirty="0" sz="2400" spc="10">
                <a:solidFill>
                  <a:srgbClr val="262425"/>
                </a:solidFill>
                <a:latin typeface="Trebuchet MS"/>
                <a:cs typeface="Trebuchet MS"/>
              </a:rPr>
              <a:t>is </a:t>
            </a:r>
            <a:r>
              <a:rPr dirty="0" sz="2400" spc="75">
                <a:solidFill>
                  <a:srgbClr val="262425"/>
                </a:solidFill>
                <a:latin typeface="Trebuchet MS"/>
                <a:cs typeface="Trebuchet MS"/>
              </a:rPr>
              <a:t>more 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35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15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7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-15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7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14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14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dirty="0" sz="2400" spc="5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114">
                <a:solidFill>
                  <a:srgbClr val="262425"/>
                </a:solidFill>
                <a:latin typeface="Trebuchet MS"/>
                <a:cs typeface="Trebuchet MS"/>
              </a:rPr>
              <a:t>y</a:t>
            </a:r>
            <a:r>
              <a:rPr dirty="0" sz="2400" spc="-1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185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7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dirty="0" sz="2400" spc="-15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262425"/>
                </a:solidFill>
                <a:latin typeface="Trebuchet MS"/>
                <a:cs typeface="Trebuchet MS"/>
              </a:rPr>
              <a:t>is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1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-15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3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2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-35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dirty="0" sz="2400" spc="114">
                <a:solidFill>
                  <a:srgbClr val="262425"/>
                </a:solidFill>
                <a:latin typeface="Trebuchet MS"/>
                <a:cs typeface="Trebuchet MS"/>
              </a:rPr>
              <a:t>y</a:t>
            </a:r>
            <a:r>
              <a:rPr dirty="0" sz="2400" spc="-1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05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dirty="0" sz="2400" spc="12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dirty="0" sz="2400" spc="155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15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3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8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dirty="0" sz="2400" spc="30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dirty="0" sz="2400" spc="165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150">
                <a:solidFill>
                  <a:srgbClr val="262425"/>
                </a:solidFill>
                <a:latin typeface="Trebuchet MS"/>
                <a:cs typeface="Trebuchet MS"/>
              </a:rPr>
              <a:t>g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18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dirty="0" sz="2400" spc="-305">
                <a:solidFill>
                  <a:srgbClr val="262425"/>
                </a:solidFill>
                <a:latin typeface="Trebuchet MS"/>
                <a:cs typeface="Trebuchet MS"/>
              </a:rPr>
              <a:t>,  </a:t>
            </a:r>
            <a:r>
              <a:rPr dirty="0" sz="2400" spc="125">
                <a:solidFill>
                  <a:srgbClr val="262425"/>
                </a:solidFill>
                <a:latin typeface="Trebuchet MS"/>
                <a:cs typeface="Trebuchet MS"/>
              </a:rPr>
              <a:t>b</a:t>
            </a:r>
            <a:r>
              <a:rPr dirty="0" sz="2400" spc="120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dirty="0" sz="2400" spc="-15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85">
                <a:solidFill>
                  <a:srgbClr val="262425"/>
                </a:solidFill>
                <a:latin typeface="Trebuchet MS"/>
                <a:cs typeface="Trebuchet MS"/>
              </a:rPr>
              <a:t>lso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40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dirty="0" sz="2400" spc="-1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262425"/>
                </a:solidFill>
                <a:latin typeface="Trebuchet MS"/>
                <a:cs typeface="Trebuchet MS"/>
              </a:rPr>
              <a:t>vi</a:t>
            </a:r>
            <a:r>
              <a:rPr dirty="0" sz="2400" spc="3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135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dirty="0" sz="2400" spc="15">
                <a:solidFill>
                  <a:srgbClr val="262425"/>
                </a:solidFill>
                <a:latin typeface="Trebuchet MS"/>
                <a:cs typeface="Trebuchet MS"/>
              </a:rPr>
              <a:t>plic</a:t>
            </a:r>
            <a:r>
              <a:rPr dirty="0" sz="2400" spc="1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50">
                <a:solidFill>
                  <a:srgbClr val="262425"/>
                </a:solidFill>
                <a:latin typeface="Trebuchet MS"/>
                <a:cs typeface="Trebuchet MS"/>
              </a:rPr>
              <a:t>ti</a:t>
            </a:r>
            <a:r>
              <a:rPr dirty="0" sz="2400" spc="-85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185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li</a:t>
            </a:r>
            <a:r>
              <a:rPr dirty="0" sz="2400" spc="-140">
                <a:solidFill>
                  <a:srgbClr val="262425"/>
                </a:solidFill>
                <a:latin typeface="Trebuchet MS"/>
                <a:cs typeface="Trebuchet MS"/>
              </a:rPr>
              <a:t>k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35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105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dirty="0" sz="2400" spc="125">
                <a:solidFill>
                  <a:srgbClr val="262425"/>
                </a:solidFill>
                <a:latin typeface="Trebuchet MS"/>
                <a:cs typeface="Trebuchet MS"/>
              </a:rPr>
              <a:t>-</a:t>
            </a:r>
            <a:r>
              <a:rPr dirty="0" sz="2400" spc="-25">
                <a:solidFill>
                  <a:srgbClr val="262425"/>
                </a:solidFill>
                <a:latin typeface="Trebuchet MS"/>
                <a:cs typeface="Trebuchet MS"/>
              </a:rPr>
              <a:t>ti</a:t>
            </a:r>
            <a:r>
              <a:rPr dirty="0" sz="2400" spc="-60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e  </a:t>
            </a:r>
            <a:r>
              <a:rPr dirty="0" sz="2400" spc="125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dirty="0" sz="2400" spc="165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dirty="0" sz="2400" spc="5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2400" spc="-40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30">
                <a:solidFill>
                  <a:srgbClr val="262425"/>
                </a:solidFill>
                <a:latin typeface="Trebuchet MS"/>
                <a:cs typeface="Trebuchet MS"/>
              </a:rPr>
              <a:t>illa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11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120">
                <a:solidFill>
                  <a:srgbClr val="262425"/>
                </a:solidFill>
                <a:latin typeface="Trebuchet MS"/>
                <a:cs typeface="Trebuchet MS"/>
              </a:rPr>
              <a:t>nd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5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11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25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dirty="0" sz="2400" spc="11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17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cti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8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40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dirty="0" sz="2400" spc="-1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dirty="0" sz="2400" spc="25">
                <a:solidFill>
                  <a:srgbClr val="262425"/>
                </a:solidFill>
                <a:latin typeface="Trebuchet MS"/>
                <a:cs typeface="Trebuchet MS"/>
              </a:rPr>
              <a:t>id</a:t>
            </a:r>
            <a:r>
              <a:rPr dirty="0" sz="2400" spc="3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13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-125">
                <a:solidFill>
                  <a:srgbClr val="262425"/>
                </a:solidFill>
                <a:latin typeface="Trebuchet MS"/>
                <a:cs typeface="Trebuchet MS"/>
              </a:rPr>
              <a:t>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rebuchet MS"/>
              <a:cs typeface="Trebuchet MS"/>
            </a:endParaRPr>
          </a:p>
          <a:p>
            <a:pPr marL="12700" marR="160655">
              <a:lnSpc>
                <a:spcPct val="100299"/>
              </a:lnSpc>
            </a:pP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High </a:t>
            </a:r>
            <a:r>
              <a:rPr dirty="0" sz="2400" spc="30">
                <a:solidFill>
                  <a:srgbClr val="262425"/>
                </a:solidFill>
                <a:latin typeface="Trebuchet MS"/>
                <a:cs typeface="Trebuchet MS"/>
              </a:rPr>
              <a:t>precision 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image </a:t>
            </a:r>
            <a:r>
              <a:rPr dirty="0" sz="2400" spc="15">
                <a:solidFill>
                  <a:srgbClr val="262425"/>
                </a:solidFill>
                <a:latin typeface="Trebuchet MS"/>
                <a:cs typeface="Trebuchet MS"/>
              </a:rPr>
              <a:t>classiﬁcation </a:t>
            </a:r>
            <a:r>
              <a:rPr dirty="0" sz="2400" spc="10">
                <a:solidFill>
                  <a:srgbClr val="262425"/>
                </a:solidFill>
                <a:latin typeface="Trebuchet MS"/>
                <a:cs typeface="Trebuchet MS"/>
              </a:rPr>
              <a:t>is </a:t>
            </a:r>
            <a:r>
              <a:rPr dirty="0" sz="2400" spc="110">
                <a:solidFill>
                  <a:srgbClr val="262425"/>
                </a:solidFill>
                <a:latin typeface="Trebuchet MS"/>
                <a:cs typeface="Trebuchet MS"/>
              </a:rPr>
              <a:t>now </a:t>
            </a:r>
            <a:r>
              <a:rPr dirty="0" sz="2400" spc="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possible 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with 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advances </a:t>
            </a:r>
            <a:r>
              <a:rPr dirty="0" sz="2400" spc="-40">
                <a:solidFill>
                  <a:srgbClr val="262425"/>
                </a:solidFill>
                <a:latin typeface="Trebuchet MS"/>
                <a:cs typeface="Trebuchet MS"/>
              </a:rPr>
              <a:t>in </a:t>
            </a:r>
            <a:r>
              <a:rPr dirty="0" sz="2400" spc="30">
                <a:solidFill>
                  <a:srgbClr val="262425"/>
                </a:solidFill>
                <a:latin typeface="Trebuchet MS"/>
                <a:cs typeface="Trebuchet MS"/>
              </a:rPr>
              <a:t>convolutional </a:t>
            </a:r>
            <a:r>
              <a:rPr dirty="0" sz="2400" spc="3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75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-40">
                <a:solidFill>
                  <a:srgbClr val="262425"/>
                </a:solidFill>
                <a:latin typeface="Trebuchet MS"/>
                <a:cs typeface="Trebuchet MS"/>
              </a:rPr>
              <a:t>w</a:t>
            </a:r>
            <a:r>
              <a:rPr dirty="0" sz="2400" spc="75">
                <a:solidFill>
                  <a:srgbClr val="262425"/>
                </a:solidFill>
                <a:latin typeface="Trebuchet MS"/>
                <a:cs typeface="Trebuchet MS"/>
              </a:rPr>
              <a:t>ork</a:t>
            </a:r>
            <a:r>
              <a:rPr dirty="0" sz="2400" spc="6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dirty="0" sz="2400" spc="-43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45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dirty="0" sz="2400" spc="-6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dirty="0" sz="2400" spc="-160">
                <a:solidFill>
                  <a:srgbClr val="262425"/>
                </a:solidFill>
                <a:latin typeface="Trebuchet MS"/>
                <a:cs typeface="Trebuchet MS"/>
              </a:rPr>
              <a:t>x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6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dirty="0" sz="2400" spc="-18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-6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dirty="0" sz="2400" spc="-18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dirty="0" sz="2400" spc="-6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-140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dirty="0" sz="2400" spc="13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35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2400" spc="75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dirty="0" sz="2400" spc="35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50">
                <a:solidFill>
                  <a:srgbClr val="262425"/>
                </a:solidFill>
                <a:latin typeface="Trebuchet MS"/>
                <a:cs typeface="Trebuchet MS"/>
              </a:rPr>
              <a:t>ti</a:t>
            </a:r>
            <a:r>
              <a:rPr dirty="0" sz="2400" spc="-85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8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262425"/>
                </a:solidFill>
                <a:latin typeface="Trebuchet MS"/>
                <a:cs typeface="Trebuchet MS"/>
              </a:rPr>
              <a:t>is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1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2400" spc="-120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dirty="0" sz="2400" spc="-15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2400" spc="60">
                <a:solidFill>
                  <a:srgbClr val="262425"/>
                </a:solidFill>
                <a:latin typeface="Trebuchet MS"/>
                <a:cs typeface="Trebuchet MS"/>
              </a:rPr>
              <a:t>n  </a:t>
            </a:r>
            <a:r>
              <a:rPr dirty="0" sz="2400" spc="110">
                <a:solidFill>
                  <a:srgbClr val="262425"/>
                </a:solidFill>
                <a:latin typeface="Trebuchet MS"/>
                <a:cs typeface="Trebuchet MS"/>
              </a:rPr>
              <a:t>needed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50">
                <a:solidFill>
                  <a:srgbClr val="262425"/>
                </a:solidFill>
                <a:latin typeface="Trebuchet MS"/>
                <a:cs typeface="Trebuchet MS"/>
              </a:rPr>
              <a:t>after</a:t>
            </a:r>
            <a:r>
              <a:rPr dirty="0" sz="2400" spc="-1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262425"/>
                </a:solidFill>
                <a:latin typeface="Trebuchet MS"/>
                <a:cs typeface="Trebuchet MS"/>
              </a:rPr>
              <a:t>face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262425"/>
                </a:solidFill>
                <a:latin typeface="Trebuchet MS"/>
                <a:cs typeface="Trebuchet MS"/>
              </a:rPr>
              <a:t>detection,</a:t>
            </a:r>
            <a:r>
              <a:rPr dirty="0" sz="2400" spc="-1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which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most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262425"/>
                </a:solidFill>
                <a:latin typeface="Trebuchet MS"/>
                <a:cs typeface="Trebuchet MS"/>
              </a:rPr>
              <a:t>face </a:t>
            </a:r>
            <a:r>
              <a:rPr dirty="0" sz="2400" spc="-7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262425"/>
                </a:solidFill>
                <a:latin typeface="Trebuchet MS"/>
                <a:cs typeface="Trebuchet MS"/>
              </a:rPr>
              <a:t>detection</a:t>
            </a:r>
            <a:r>
              <a:rPr dirty="0" sz="2400" spc="-12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00">
                <a:solidFill>
                  <a:srgbClr val="262425"/>
                </a:solidFill>
                <a:latin typeface="Trebuchet MS"/>
                <a:cs typeface="Trebuchet MS"/>
              </a:rPr>
              <a:t>methods</a:t>
            </a:r>
            <a:r>
              <a:rPr dirty="0" sz="2400" spc="-12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45">
                <a:solidFill>
                  <a:srgbClr val="262425"/>
                </a:solidFill>
                <a:latin typeface="Trebuchet MS"/>
                <a:cs typeface="Trebuchet MS"/>
              </a:rPr>
              <a:t>do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262425"/>
                </a:solidFill>
                <a:latin typeface="Trebuchet MS"/>
                <a:cs typeface="Trebuchet MS"/>
              </a:rPr>
              <a:t>not</a:t>
            </a:r>
            <a:r>
              <a:rPr dirty="0" sz="2400" spc="-12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provide.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20900" y="1585690"/>
            <a:ext cx="197866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 spc="-254"/>
              <a:t>A</a:t>
            </a:r>
            <a:r>
              <a:rPr dirty="0" sz="4600" spc="-145"/>
              <a:t>g</a:t>
            </a:r>
            <a:r>
              <a:rPr dirty="0" sz="4600" spc="-85"/>
              <a:t>e</a:t>
            </a:r>
            <a:r>
              <a:rPr dirty="0" sz="4600" spc="-5"/>
              <a:t>n</a:t>
            </a:r>
            <a:r>
              <a:rPr dirty="0" sz="4600" spc="30"/>
              <a:t>d</a:t>
            </a:r>
            <a:r>
              <a:rPr dirty="0" sz="4600" spc="-55"/>
              <a:t>a</a:t>
            </a:r>
            <a:endParaRPr sz="4600"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2038985" cy="2094864"/>
          </a:xfrm>
          <a:custGeom>
            <a:avLst/>
            <a:gdLst/>
            <a:ahLst/>
            <a:cxnLst/>
            <a:rect l="l" t="t" r="r" b="b"/>
            <a:pathLst>
              <a:path w="2038985" h="2094864">
                <a:moveTo>
                  <a:pt x="2038956" y="0"/>
                </a:moveTo>
                <a:lnTo>
                  <a:pt x="2025421" y="56349"/>
                </a:lnTo>
                <a:lnTo>
                  <a:pt x="1982952" y="201789"/>
                </a:lnTo>
                <a:lnTo>
                  <a:pt x="1932546" y="344347"/>
                </a:lnTo>
                <a:lnTo>
                  <a:pt x="1874227" y="484021"/>
                </a:lnTo>
                <a:lnTo>
                  <a:pt x="1809432" y="620813"/>
                </a:lnTo>
                <a:lnTo>
                  <a:pt x="1737436" y="753299"/>
                </a:lnTo>
                <a:lnTo>
                  <a:pt x="1658239" y="882179"/>
                </a:lnTo>
                <a:lnTo>
                  <a:pt x="1572552" y="1006728"/>
                </a:lnTo>
                <a:lnTo>
                  <a:pt x="1480400" y="1126971"/>
                </a:lnTo>
                <a:lnTo>
                  <a:pt x="1382483" y="1242160"/>
                </a:lnTo>
                <a:lnTo>
                  <a:pt x="1278089" y="1351609"/>
                </a:lnTo>
                <a:lnTo>
                  <a:pt x="1168647" y="1456003"/>
                </a:lnTo>
                <a:lnTo>
                  <a:pt x="1053449" y="1553920"/>
                </a:lnTo>
                <a:lnTo>
                  <a:pt x="933212" y="1646071"/>
                </a:lnTo>
                <a:lnTo>
                  <a:pt x="808657" y="1731758"/>
                </a:lnTo>
                <a:lnTo>
                  <a:pt x="679777" y="1810955"/>
                </a:lnTo>
                <a:lnTo>
                  <a:pt x="546581" y="1882952"/>
                </a:lnTo>
                <a:lnTo>
                  <a:pt x="410502" y="1948471"/>
                </a:lnTo>
                <a:lnTo>
                  <a:pt x="270827" y="2006065"/>
                </a:lnTo>
                <a:lnTo>
                  <a:pt x="128270" y="2056459"/>
                </a:lnTo>
                <a:lnTo>
                  <a:pt x="0" y="2094565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257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40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0924" y="2769552"/>
            <a:ext cx="3396437" cy="4580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90811" y="2769552"/>
            <a:ext cx="2954959" cy="46268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37712" y="2650522"/>
            <a:ext cx="13882369" cy="225107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5080">
              <a:lnSpc>
                <a:spcPts val="4350"/>
              </a:lnSpc>
              <a:spcBef>
                <a:spcPts val="280"/>
              </a:spcBef>
            </a:pPr>
            <a:r>
              <a:rPr dirty="0" sz="3650" spc="-5">
                <a:solidFill>
                  <a:srgbClr val="262425"/>
                </a:solidFill>
                <a:latin typeface="Trebuchet MS"/>
                <a:cs typeface="Trebuchet MS"/>
              </a:rPr>
              <a:t>Utilizing</a:t>
            </a:r>
            <a:r>
              <a:rPr dirty="0" sz="3650" spc="-1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650" spc="110">
                <a:latin typeface="Trebuchet MS"/>
                <a:cs typeface="Trebuchet MS"/>
              </a:rPr>
              <a:t>computer</a:t>
            </a:r>
            <a:r>
              <a:rPr dirty="0" sz="3650" spc="-350">
                <a:latin typeface="Trebuchet MS"/>
                <a:cs typeface="Trebuchet MS"/>
              </a:rPr>
              <a:t> </a:t>
            </a:r>
            <a:r>
              <a:rPr dirty="0" sz="3650" spc="50">
                <a:latin typeface="Trebuchet MS"/>
                <a:cs typeface="Trebuchet MS"/>
              </a:rPr>
              <a:t>vision</a:t>
            </a:r>
            <a:r>
              <a:rPr dirty="0" sz="3650" spc="-160">
                <a:latin typeface="Trebuchet MS"/>
                <a:cs typeface="Trebuchet MS"/>
              </a:rPr>
              <a:t> </a:t>
            </a:r>
            <a:r>
              <a:rPr dirty="0" sz="3650" spc="15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3650" spc="-1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650" spc="190">
                <a:latin typeface="Trebuchet MS"/>
                <a:cs typeface="Trebuchet MS"/>
              </a:rPr>
              <a:t>deep</a:t>
            </a:r>
            <a:r>
              <a:rPr dirty="0" sz="3650" spc="-165">
                <a:latin typeface="Trebuchet MS"/>
                <a:cs typeface="Trebuchet MS"/>
              </a:rPr>
              <a:t> </a:t>
            </a:r>
            <a:r>
              <a:rPr dirty="0" sz="3650" spc="55">
                <a:latin typeface="Trebuchet MS"/>
                <a:cs typeface="Trebuchet MS"/>
              </a:rPr>
              <a:t>learning</a:t>
            </a:r>
            <a:r>
              <a:rPr dirty="0" sz="3650" spc="-165">
                <a:latin typeface="Trebuchet MS"/>
                <a:cs typeface="Trebuchet MS"/>
              </a:rPr>
              <a:t> </a:t>
            </a:r>
            <a:r>
              <a:rPr dirty="0" sz="3650" spc="20">
                <a:solidFill>
                  <a:srgbClr val="262425"/>
                </a:solidFill>
                <a:latin typeface="Trebuchet MS"/>
                <a:cs typeface="Trebuchet MS"/>
              </a:rPr>
              <a:t>algorithms,</a:t>
            </a:r>
            <a:r>
              <a:rPr dirty="0" sz="3650" spc="-1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650" spc="75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3650" spc="-1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650" spc="150">
                <a:solidFill>
                  <a:srgbClr val="262425"/>
                </a:solidFill>
                <a:latin typeface="Trebuchet MS"/>
                <a:cs typeface="Trebuchet MS"/>
              </a:rPr>
              <a:t>system </a:t>
            </a:r>
            <a:r>
              <a:rPr dirty="0" sz="3650" spc="-108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650" spc="135">
                <a:solidFill>
                  <a:srgbClr val="262425"/>
                </a:solidFill>
                <a:latin typeface="Trebuchet MS"/>
                <a:cs typeface="Trebuchet MS"/>
              </a:rPr>
              <a:t>can</a:t>
            </a:r>
            <a:r>
              <a:rPr dirty="0" sz="3650" spc="-1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650" spc="190">
                <a:solidFill>
                  <a:srgbClr val="262425"/>
                </a:solidFill>
                <a:latin typeface="Trebuchet MS"/>
                <a:cs typeface="Trebuchet MS"/>
              </a:rPr>
              <a:t>be</a:t>
            </a:r>
            <a:r>
              <a:rPr dirty="0" sz="3650" spc="-1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650" spc="-5">
                <a:solidFill>
                  <a:srgbClr val="262425"/>
                </a:solidFill>
                <a:latin typeface="Trebuchet MS"/>
                <a:cs typeface="Trebuchet MS"/>
              </a:rPr>
              <a:t>trained</a:t>
            </a:r>
            <a:r>
              <a:rPr dirty="0" sz="3650" spc="-1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650" spc="-2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dirty="0" sz="3650" spc="-1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650" spc="-25">
                <a:solidFill>
                  <a:srgbClr val="262425"/>
                </a:solidFill>
                <a:latin typeface="Trebuchet MS"/>
                <a:cs typeface="Trebuchet MS"/>
              </a:rPr>
              <a:t>identify</a:t>
            </a:r>
            <a:r>
              <a:rPr dirty="0" sz="3650" spc="-26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650" spc="40">
                <a:solidFill>
                  <a:srgbClr val="262425"/>
                </a:solidFill>
                <a:latin typeface="Trebuchet MS"/>
                <a:cs typeface="Trebuchet MS"/>
              </a:rPr>
              <a:t>individuals</a:t>
            </a:r>
            <a:r>
              <a:rPr dirty="0" sz="3650" spc="-1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650" spc="35">
                <a:solidFill>
                  <a:srgbClr val="262425"/>
                </a:solidFill>
                <a:latin typeface="Trebuchet MS"/>
                <a:cs typeface="Trebuchet MS"/>
              </a:rPr>
              <a:t>not</a:t>
            </a:r>
            <a:r>
              <a:rPr dirty="0" sz="3650" spc="-2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650" spc="85">
                <a:solidFill>
                  <a:srgbClr val="262425"/>
                </a:solidFill>
                <a:latin typeface="Trebuchet MS"/>
                <a:cs typeface="Trebuchet MS"/>
              </a:rPr>
              <a:t>wearing</a:t>
            </a:r>
            <a:r>
              <a:rPr dirty="0" sz="3650" spc="-1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650" spc="65">
                <a:solidFill>
                  <a:srgbClr val="262425"/>
                </a:solidFill>
                <a:latin typeface="Trebuchet MS"/>
                <a:cs typeface="Trebuchet MS"/>
              </a:rPr>
              <a:t>face</a:t>
            </a:r>
            <a:r>
              <a:rPr dirty="0" sz="3650" spc="-1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650" spc="70">
                <a:solidFill>
                  <a:srgbClr val="262425"/>
                </a:solidFill>
                <a:latin typeface="Trebuchet MS"/>
                <a:cs typeface="Trebuchet MS"/>
              </a:rPr>
              <a:t>masks.</a:t>
            </a:r>
            <a:endParaRPr sz="3650">
              <a:latin typeface="Trebuchet MS"/>
              <a:cs typeface="Trebuchet MS"/>
            </a:endParaRPr>
          </a:p>
          <a:p>
            <a:pPr marL="12700" marR="153670">
              <a:lnSpc>
                <a:spcPts val="4350"/>
              </a:lnSpc>
              <a:spcBef>
                <a:spcPts val="40"/>
              </a:spcBef>
            </a:pPr>
            <a:r>
              <a:rPr dirty="0" sz="3650" spc="70">
                <a:solidFill>
                  <a:srgbClr val="262425"/>
                </a:solidFill>
                <a:latin typeface="Trebuchet MS"/>
                <a:cs typeface="Trebuchet MS"/>
              </a:rPr>
              <a:t>This</a:t>
            </a:r>
            <a:r>
              <a:rPr dirty="0" sz="3650" spc="-1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650" spc="130">
                <a:solidFill>
                  <a:srgbClr val="262425"/>
                </a:solidFill>
                <a:latin typeface="Trebuchet MS"/>
                <a:cs typeface="Trebuchet MS"/>
              </a:rPr>
              <a:t>technology</a:t>
            </a:r>
            <a:r>
              <a:rPr dirty="0" sz="3650" spc="-26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650" spc="135">
                <a:solidFill>
                  <a:srgbClr val="262425"/>
                </a:solidFill>
                <a:latin typeface="Trebuchet MS"/>
                <a:cs typeface="Trebuchet MS"/>
              </a:rPr>
              <a:t>can</a:t>
            </a:r>
            <a:r>
              <a:rPr dirty="0" sz="3650" spc="-1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650" spc="190">
                <a:solidFill>
                  <a:srgbClr val="262425"/>
                </a:solidFill>
                <a:latin typeface="Trebuchet MS"/>
                <a:cs typeface="Trebuchet MS"/>
              </a:rPr>
              <a:t>be</a:t>
            </a:r>
            <a:r>
              <a:rPr dirty="0" sz="3650" spc="-1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650" spc="25">
                <a:solidFill>
                  <a:srgbClr val="262425"/>
                </a:solidFill>
                <a:latin typeface="Trebuchet MS"/>
                <a:cs typeface="Trebuchet MS"/>
              </a:rPr>
              <a:t>integrated</a:t>
            </a:r>
            <a:r>
              <a:rPr dirty="0" sz="3650" spc="-16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650" spc="-40">
                <a:solidFill>
                  <a:srgbClr val="262425"/>
                </a:solidFill>
                <a:latin typeface="Trebuchet MS"/>
                <a:cs typeface="Trebuchet MS"/>
              </a:rPr>
              <a:t>into</a:t>
            </a:r>
            <a:r>
              <a:rPr dirty="0" sz="3650" spc="-1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650" spc="25">
                <a:solidFill>
                  <a:srgbClr val="262425"/>
                </a:solidFill>
                <a:latin typeface="Trebuchet MS"/>
                <a:cs typeface="Trebuchet MS"/>
              </a:rPr>
              <a:t>existing</a:t>
            </a:r>
            <a:r>
              <a:rPr dirty="0" sz="3650" spc="-1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650" spc="45">
                <a:solidFill>
                  <a:srgbClr val="262425"/>
                </a:solidFill>
                <a:latin typeface="Trebuchet MS"/>
                <a:cs typeface="Trebuchet MS"/>
              </a:rPr>
              <a:t>security</a:t>
            </a:r>
            <a:r>
              <a:rPr dirty="0" sz="3650" spc="-26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650" spc="170">
                <a:solidFill>
                  <a:srgbClr val="262425"/>
                </a:solidFill>
                <a:latin typeface="Trebuchet MS"/>
                <a:cs typeface="Trebuchet MS"/>
              </a:rPr>
              <a:t>systems </a:t>
            </a:r>
            <a:r>
              <a:rPr dirty="0" sz="3650" spc="-108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650" spc="-204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dirty="0" sz="3650" spc="215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3650" spc="-135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3650" spc="-2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650" spc="13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3650" spc="-610">
                <a:solidFill>
                  <a:srgbClr val="262425"/>
                </a:solidFill>
                <a:latin typeface="Trebuchet MS"/>
                <a:cs typeface="Trebuchet MS"/>
              </a:rPr>
              <a:t>ﬃ</a:t>
            </a:r>
            <a:r>
              <a:rPr dirty="0" sz="3650" spc="195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dirty="0" sz="3650" spc="-25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dirty="0" sz="3650" spc="15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3650" spc="12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3650" spc="-22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3650" spc="-1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650" spc="330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dirty="0" sz="3650" spc="215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3650" spc="13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3650" spc="-25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dirty="0" sz="3650" spc="-254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3650" spc="215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3650" spc="-14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3650" spc="-25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dirty="0" sz="3650" spc="13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3650" spc="425">
                <a:solidFill>
                  <a:srgbClr val="262425"/>
                </a:solidFill>
                <a:latin typeface="Trebuchet MS"/>
                <a:cs typeface="Trebuchet MS"/>
              </a:rPr>
              <a:t>g</a:t>
            </a:r>
            <a:r>
              <a:rPr dirty="0" sz="3650" spc="-65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endParaRPr sz="36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38342" y="1080471"/>
            <a:ext cx="10079990" cy="8178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200"/>
              <a:t>Machine</a:t>
            </a:r>
            <a:r>
              <a:rPr dirty="0" sz="5200" spc="-145"/>
              <a:t> </a:t>
            </a:r>
            <a:r>
              <a:rPr dirty="0" sz="5200" spc="-35"/>
              <a:t>Learning</a:t>
            </a:r>
            <a:r>
              <a:rPr dirty="0" sz="5200" spc="-145"/>
              <a:t> </a:t>
            </a:r>
            <a:r>
              <a:rPr dirty="0" sz="5200" spc="85"/>
              <a:t>Implementation</a:t>
            </a:r>
            <a:endParaRPr sz="520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9359" y="5943623"/>
            <a:ext cx="18306719" cy="434337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5924333" y="0"/>
            <a:ext cx="2372995" cy="2688590"/>
            <a:chOff x="15924333" y="0"/>
            <a:chExt cx="2372995" cy="2688590"/>
          </a:xfrm>
        </p:grpSpPr>
        <p:sp>
          <p:nvSpPr>
            <p:cNvPr id="9" name="object 9"/>
            <p:cNvSpPr/>
            <p:nvPr/>
          </p:nvSpPr>
          <p:spPr>
            <a:xfrm>
              <a:off x="15933292" y="0"/>
              <a:ext cx="2355215" cy="2670810"/>
            </a:xfrm>
            <a:custGeom>
              <a:avLst/>
              <a:gdLst/>
              <a:ahLst/>
              <a:cxnLst/>
              <a:rect l="l" t="t" r="r" b="b"/>
              <a:pathLst>
                <a:path w="2355215" h="2670810">
                  <a:moveTo>
                    <a:pt x="0" y="1031696"/>
                  </a:moveTo>
                  <a:lnTo>
                    <a:pt x="2032" y="946238"/>
                  </a:lnTo>
                  <a:lnTo>
                    <a:pt x="8890" y="860081"/>
                  </a:lnTo>
                  <a:lnTo>
                    <a:pt x="19939" y="775321"/>
                  </a:lnTo>
                  <a:lnTo>
                    <a:pt x="35814" y="691234"/>
                  </a:lnTo>
                  <a:lnTo>
                    <a:pt x="55753" y="607846"/>
                  </a:lnTo>
                  <a:lnTo>
                    <a:pt x="79883" y="525144"/>
                  </a:lnTo>
                  <a:lnTo>
                    <a:pt x="108839" y="444511"/>
                  </a:lnTo>
                  <a:lnTo>
                    <a:pt x="141859" y="365251"/>
                  </a:lnTo>
                  <a:lnTo>
                    <a:pt x="178435" y="287374"/>
                  </a:lnTo>
                  <a:lnTo>
                    <a:pt x="219837" y="212266"/>
                  </a:lnTo>
                  <a:lnTo>
                    <a:pt x="264541" y="139203"/>
                  </a:lnTo>
                  <a:lnTo>
                    <a:pt x="312801" y="68223"/>
                  </a:lnTo>
                  <a:lnTo>
                    <a:pt x="365241" y="0"/>
                  </a:lnTo>
                </a:path>
                <a:path w="2355215" h="2670810">
                  <a:moveTo>
                    <a:pt x="2354705" y="2504735"/>
                  </a:moveTo>
                  <a:lnTo>
                    <a:pt x="2305304" y="2528581"/>
                  </a:lnTo>
                  <a:lnTo>
                    <a:pt x="2225929" y="2561665"/>
                  </a:lnTo>
                  <a:lnTo>
                    <a:pt x="2145411" y="2589922"/>
                  </a:lnTo>
                  <a:lnTo>
                    <a:pt x="2062607" y="2614738"/>
                  </a:lnTo>
                  <a:lnTo>
                    <a:pt x="1979295" y="2634715"/>
                  </a:lnTo>
                  <a:lnTo>
                    <a:pt x="1895221" y="2650565"/>
                  </a:lnTo>
                  <a:lnTo>
                    <a:pt x="1809750" y="2661601"/>
                  </a:lnTo>
                  <a:lnTo>
                    <a:pt x="1724279" y="2668485"/>
                  </a:lnTo>
                  <a:lnTo>
                    <a:pt x="1638808" y="2670555"/>
                  </a:lnTo>
                  <a:lnTo>
                    <a:pt x="1638808" y="2669869"/>
                  </a:lnTo>
                  <a:lnTo>
                    <a:pt x="1553337" y="2667799"/>
                  </a:lnTo>
                  <a:lnTo>
                    <a:pt x="1467231" y="2660915"/>
                  </a:lnTo>
                  <a:lnTo>
                    <a:pt x="1382395" y="2649879"/>
                  </a:lnTo>
                  <a:lnTo>
                    <a:pt x="1298321" y="2634030"/>
                  </a:lnTo>
                  <a:lnTo>
                    <a:pt x="1215009" y="2614040"/>
                  </a:lnTo>
                  <a:lnTo>
                    <a:pt x="1132205" y="2589922"/>
                  </a:lnTo>
                  <a:lnTo>
                    <a:pt x="1051687" y="2560979"/>
                  </a:lnTo>
                  <a:lnTo>
                    <a:pt x="972312" y="2528581"/>
                  </a:lnTo>
                  <a:lnTo>
                    <a:pt x="895223" y="2491370"/>
                  </a:lnTo>
                  <a:lnTo>
                    <a:pt x="819404" y="2450705"/>
                  </a:lnTo>
                  <a:lnTo>
                    <a:pt x="746379" y="2405912"/>
                  </a:lnTo>
                  <a:lnTo>
                    <a:pt x="676021" y="2356979"/>
                  </a:lnTo>
                  <a:lnTo>
                    <a:pt x="607822" y="2304604"/>
                  </a:lnTo>
                  <a:lnTo>
                    <a:pt x="542290" y="2249474"/>
                  </a:lnTo>
                  <a:lnTo>
                    <a:pt x="480314" y="2190203"/>
                  </a:lnTo>
                  <a:lnTo>
                    <a:pt x="421005" y="2128176"/>
                  </a:lnTo>
                  <a:lnTo>
                    <a:pt x="365252" y="2062695"/>
                  </a:lnTo>
                  <a:lnTo>
                    <a:pt x="313563" y="1994470"/>
                  </a:lnTo>
                  <a:lnTo>
                    <a:pt x="264541" y="1924176"/>
                  </a:lnTo>
                  <a:lnTo>
                    <a:pt x="219837" y="1851125"/>
                  </a:lnTo>
                  <a:lnTo>
                    <a:pt x="179070" y="1775319"/>
                  </a:lnTo>
                  <a:lnTo>
                    <a:pt x="141859" y="1698128"/>
                  </a:lnTo>
                  <a:lnTo>
                    <a:pt x="108839" y="1618868"/>
                  </a:lnTo>
                  <a:lnTo>
                    <a:pt x="80518" y="1538235"/>
                  </a:lnTo>
                  <a:lnTo>
                    <a:pt x="55753" y="1455533"/>
                  </a:lnTo>
                  <a:lnTo>
                    <a:pt x="35814" y="1372145"/>
                  </a:lnTo>
                  <a:lnTo>
                    <a:pt x="19939" y="1288058"/>
                  </a:lnTo>
                  <a:lnTo>
                    <a:pt x="8890" y="1202612"/>
                  </a:lnTo>
                  <a:lnTo>
                    <a:pt x="2032" y="1117154"/>
                  </a:lnTo>
                  <a:lnTo>
                    <a:pt x="0" y="1031696"/>
                  </a:lnTo>
                </a:path>
              </a:pathLst>
            </a:custGeom>
            <a:ln w="17918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34892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1145508" y="0"/>
                  </a:moveTo>
                  <a:lnTo>
                    <a:pt x="928909" y="0"/>
                  </a:lnTo>
                  <a:lnTo>
                    <a:pt x="875284" y="7568"/>
                  </a:lnTo>
                  <a:lnTo>
                    <a:pt x="821436" y="17220"/>
                  </a:lnTo>
                  <a:lnTo>
                    <a:pt x="768477" y="29628"/>
                  </a:lnTo>
                  <a:lnTo>
                    <a:pt x="716788" y="45477"/>
                  </a:lnTo>
                  <a:lnTo>
                    <a:pt x="665734" y="63397"/>
                  </a:lnTo>
                  <a:lnTo>
                    <a:pt x="615442" y="84073"/>
                  </a:lnTo>
                  <a:lnTo>
                    <a:pt x="566547" y="107504"/>
                  </a:lnTo>
                  <a:lnTo>
                    <a:pt x="518922" y="133692"/>
                  </a:lnTo>
                  <a:lnTo>
                    <a:pt x="472059" y="161949"/>
                  </a:lnTo>
                  <a:lnTo>
                    <a:pt x="427228" y="192277"/>
                  </a:lnTo>
                  <a:lnTo>
                    <a:pt x="384556" y="225347"/>
                  </a:lnTo>
                  <a:lnTo>
                    <a:pt x="343154" y="261187"/>
                  </a:lnTo>
                  <a:lnTo>
                    <a:pt x="303911" y="298411"/>
                  </a:lnTo>
                  <a:lnTo>
                    <a:pt x="266700" y="337692"/>
                  </a:lnTo>
                  <a:lnTo>
                    <a:pt x="230886" y="379043"/>
                  </a:lnTo>
                  <a:lnTo>
                    <a:pt x="197739" y="421766"/>
                  </a:lnTo>
                  <a:lnTo>
                    <a:pt x="167513" y="466571"/>
                  </a:lnTo>
                  <a:lnTo>
                    <a:pt x="139192" y="512736"/>
                  </a:lnTo>
                  <a:lnTo>
                    <a:pt x="113030" y="560983"/>
                  </a:lnTo>
                  <a:lnTo>
                    <a:pt x="89535" y="609916"/>
                  </a:lnTo>
                  <a:lnTo>
                    <a:pt x="68961" y="660221"/>
                  </a:lnTo>
                  <a:lnTo>
                    <a:pt x="51054" y="711224"/>
                  </a:lnTo>
                  <a:lnTo>
                    <a:pt x="35179" y="762913"/>
                  </a:lnTo>
                  <a:lnTo>
                    <a:pt x="22733" y="815974"/>
                  </a:lnTo>
                  <a:lnTo>
                    <a:pt x="13081" y="869733"/>
                  </a:lnTo>
                  <a:lnTo>
                    <a:pt x="5461" y="923492"/>
                  </a:lnTo>
                  <a:lnTo>
                    <a:pt x="1397" y="977251"/>
                  </a:lnTo>
                  <a:lnTo>
                    <a:pt x="0" y="1031696"/>
                  </a:lnTo>
                  <a:lnTo>
                    <a:pt x="1397" y="1086128"/>
                  </a:lnTo>
                  <a:lnTo>
                    <a:pt x="5461" y="1139887"/>
                  </a:lnTo>
                  <a:lnTo>
                    <a:pt x="13081" y="1193646"/>
                  </a:lnTo>
                  <a:lnTo>
                    <a:pt x="22733" y="1247405"/>
                  </a:lnTo>
                  <a:lnTo>
                    <a:pt x="35179" y="1299780"/>
                  </a:lnTo>
                  <a:lnTo>
                    <a:pt x="51054" y="1352155"/>
                  </a:lnTo>
                  <a:lnTo>
                    <a:pt x="68961" y="1403158"/>
                  </a:lnTo>
                  <a:lnTo>
                    <a:pt x="89535" y="1453463"/>
                  </a:lnTo>
                  <a:lnTo>
                    <a:pt x="113030" y="1502396"/>
                  </a:lnTo>
                  <a:lnTo>
                    <a:pt x="139192" y="1549958"/>
                  </a:lnTo>
                  <a:lnTo>
                    <a:pt x="167513" y="1596135"/>
                  </a:lnTo>
                  <a:lnTo>
                    <a:pt x="198501" y="1640928"/>
                  </a:lnTo>
                  <a:lnTo>
                    <a:pt x="231521" y="1684349"/>
                  </a:lnTo>
                  <a:lnTo>
                    <a:pt x="266700" y="1725002"/>
                  </a:lnTo>
                  <a:lnTo>
                    <a:pt x="303911" y="1764981"/>
                  </a:lnTo>
                  <a:lnTo>
                    <a:pt x="343154" y="1802192"/>
                  </a:lnTo>
                  <a:lnTo>
                    <a:pt x="384556" y="1837333"/>
                  </a:lnTo>
                  <a:lnTo>
                    <a:pt x="427990" y="1870429"/>
                  </a:lnTo>
                  <a:lnTo>
                    <a:pt x="472821" y="1900744"/>
                  </a:lnTo>
                  <a:lnTo>
                    <a:pt x="518922" y="1929688"/>
                  </a:lnTo>
                  <a:lnTo>
                    <a:pt x="566547" y="1955189"/>
                  </a:lnTo>
                  <a:lnTo>
                    <a:pt x="615442" y="1978621"/>
                  </a:lnTo>
                  <a:lnTo>
                    <a:pt x="665734" y="1999296"/>
                  </a:lnTo>
                  <a:lnTo>
                    <a:pt x="716788" y="2017216"/>
                  </a:lnTo>
                  <a:lnTo>
                    <a:pt x="769112" y="2033066"/>
                  </a:lnTo>
                  <a:lnTo>
                    <a:pt x="821436" y="2045473"/>
                  </a:lnTo>
                  <a:lnTo>
                    <a:pt x="875284" y="2055125"/>
                  </a:lnTo>
                  <a:lnTo>
                    <a:pt x="929005" y="2062695"/>
                  </a:lnTo>
                  <a:lnTo>
                    <a:pt x="982726" y="2066835"/>
                  </a:lnTo>
                  <a:lnTo>
                    <a:pt x="1037209" y="2068219"/>
                  </a:lnTo>
                  <a:lnTo>
                    <a:pt x="1037209" y="2068905"/>
                  </a:lnTo>
                  <a:lnTo>
                    <a:pt x="1091692" y="2067521"/>
                  </a:lnTo>
                  <a:lnTo>
                    <a:pt x="1145413" y="2063393"/>
                  </a:lnTo>
                  <a:lnTo>
                    <a:pt x="1199134" y="2055811"/>
                  </a:lnTo>
                  <a:lnTo>
                    <a:pt x="1252982" y="2046159"/>
                  </a:lnTo>
                  <a:lnTo>
                    <a:pt x="1305306" y="2033764"/>
                  </a:lnTo>
                  <a:lnTo>
                    <a:pt x="1357630" y="2017902"/>
                  </a:lnTo>
                  <a:lnTo>
                    <a:pt x="1408684" y="1999995"/>
                  </a:lnTo>
                  <a:lnTo>
                    <a:pt x="1458976" y="1979306"/>
                  </a:lnTo>
                  <a:lnTo>
                    <a:pt x="1507871" y="1955875"/>
                  </a:lnTo>
                  <a:lnTo>
                    <a:pt x="1555496" y="1929688"/>
                  </a:lnTo>
                  <a:lnTo>
                    <a:pt x="1601597" y="1901430"/>
                  </a:lnTo>
                  <a:lnTo>
                    <a:pt x="1646428" y="1870429"/>
                  </a:lnTo>
                  <a:lnTo>
                    <a:pt x="1689862" y="1837333"/>
                  </a:lnTo>
                  <a:lnTo>
                    <a:pt x="1730502" y="1802192"/>
                  </a:lnTo>
                  <a:lnTo>
                    <a:pt x="1753106" y="1781166"/>
                  </a:lnTo>
                  <a:lnTo>
                    <a:pt x="1753106" y="281905"/>
                  </a:lnTo>
                  <a:lnTo>
                    <a:pt x="1689862" y="225347"/>
                  </a:lnTo>
                  <a:lnTo>
                    <a:pt x="1647190" y="192277"/>
                  </a:lnTo>
                  <a:lnTo>
                    <a:pt x="1602359" y="161949"/>
                  </a:lnTo>
                  <a:lnTo>
                    <a:pt x="1556131" y="133692"/>
                  </a:lnTo>
                  <a:lnTo>
                    <a:pt x="1507871" y="107504"/>
                  </a:lnTo>
                  <a:lnTo>
                    <a:pt x="1458976" y="84073"/>
                  </a:lnTo>
                  <a:lnTo>
                    <a:pt x="1408684" y="63397"/>
                  </a:lnTo>
                  <a:lnTo>
                    <a:pt x="1357630" y="45477"/>
                  </a:lnTo>
                  <a:lnTo>
                    <a:pt x="1305941" y="29628"/>
                  </a:lnTo>
                  <a:lnTo>
                    <a:pt x="1252982" y="17220"/>
                  </a:lnTo>
                  <a:lnTo>
                    <a:pt x="1199134" y="7568"/>
                  </a:lnTo>
                  <a:lnTo>
                    <a:pt x="1145508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534891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0" y="1031696"/>
                  </a:moveTo>
                  <a:lnTo>
                    <a:pt x="1397" y="977251"/>
                  </a:lnTo>
                  <a:lnTo>
                    <a:pt x="5461" y="923492"/>
                  </a:lnTo>
                  <a:lnTo>
                    <a:pt x="13081" y="869733"/>
                  </a:lnTo>
                  <a:lnTo>
                    <a:pt x="22733" y="815974"/>
                  </a:lnTo>
                  <a:lnTo>
                    <a:pt x="35179" y="762913"/>
                  </a:lnTo>
                  <a:lnTo>
                    <a:pt x="51054" y="711224"/>
                  </a:lnTo>
                  <a:lnTo>
                    <a:pt x="68961" y="660221"/>
                  </a:lnTo>
                  <a:lnTo>
                    <a:pt x="89535" y="609916"/>
                  </a:lnTo>
                  <a:lnTo>
                    <a:pt x="113030" y="560983"/>
                  </a:lnTo>
                  <a:lnTo>
                    <a:pt x="139192" y="512736"/>
                  </a:lnTo>
                  <a:lnTo>
                    <a:pt x="167513" y="466571"/>
                  </a:lnTo>
                  <a:lnTo>
                    <a:pt x="197739" y="421766"/>
                  </a:lnTo>
                  <a:lnTo>
                    <a:pt x="230886" y="379043"/>
                  </a:lnTo>
                  <a:lnTo>
                    <a:pt x="266700" y="337692"/>
                  </a:lnTo>
                  <a:lnTo>
                    <a:pt x="303911" y="298411"/>
                  </a:lnTo>
                  <a:lnTo>
                    <a:pt x="343154" y="261187"/>
                  </a:lnTo>
                  <a:lnTo>
                    <a:pt x="384556" y="225347"/>
                  </a:lnTo>
                  <a:lnTo>
                    <a:pt x="427228" y="192277"/>
                  </a:lnTo>
                  <a:lnTo>
                    <a:pt x="472059" y="161949"/>
                  </a:lnTo>
                  <a:lnTo>
                    <a:pt x="518922" y="133692"/>
                  </a:lnTo>
                  <a:lnTo>
                    <a:pt x="566547" y="107504"/>
                  </a:lnTo>
                  <a:lnTo>
                    <a:pt x="615442" y="84073"/>
                  </a:lnTo>
                  <a:lnTo>
                    <a:pt x="665734" y="63397"/>
                  </a:lnTo>
                  <a:lnTo>
                    <a:pt x="716788" y="45477"/>
                  </a:lnTo>
                  <a:lnTo>
                    <a:pt x="768477" y="29628"/>
                  </a:lnTo>
                  <a:lnTo>
                    <a:pt x="821436" y="17220"/>
                  </a:lnTo>
                  <a:lnTo>
                    <a:pt x="875284" y="7568"/>
                  </a:lnTo>
                  <a:lnTo>
                    <a:pt x="928909" y="0"/>
                  </a:lnTo>
                </a:path>
                <a:path w="1753234" h="2069464">
                  <a:moveTo>
                    <a:pt x="1145508" y="0"/>
                  </a:moveTo>
                  <a:lnTo>
                    <a:pt x="1199134" y="7568"/>
                  </a:lnTo>
                  <a:lnTo>
                    <a:pt x="1252982" y="17220"/>
                  </a:lnTo>
                  <a:lnTo>
                    <a:pt x="1305941" y="29628"/>
                  </a:lnTo>
                  <a:lnTo>
                    <a:pt x="1357630" y="45477"/>
                  </a:lnTo>
                  <a:lnTo>
                    <a:pt x="1408684" y="63397"/>
                  </a:lnTo>
                  <a:lnTo>
                    <a:pt x="1458976" y="84073"/>
                  </a:lnTo>
                  <a:lnTo>
                    <a:pt x="1507871" y="107504"/>
                  </a:lnTo>
                  <a:lnTo>
                    <a:pt x="1556131" y="133692"/>
                  </a:lnTo>
                  <a:lnTo>
                    <a:pt x="1602359" y="161949"/>
                  </a:lnTo>
                  <a:lnTo>
                    <a:pt x="1647190" y="192277"/>
                  </a:lnTo>
                  <a:lnTo>
                    <a:pt x="1689862" y="225347"/>
                  </a:lnTo>
                  <a:lnTo>
                    <a:pt x="1731264" y="261187"/>
                  </a:lnTo>
                  <a:lnTo>
                    <a:pt x="1753106" y="281905"/>
                  </a:lnTo>
                </a:path>
                <a:path w="1753234" h="2069464">
                  <a:moveTo>
                    <a:pt x="1753106" y="1781166"/>
                  </a:moveTo>
                  <a:lnTo>
                    <a:pt x="1689862" y="1837333"/>
                  </a:lnTo>
                  <a:lnTo>
                    <a:pt x="1646428" y="1870429"/>
                  </a:lnTo>
                  <a:lnTo>
                    <a:pt x="1601597" y="1901430"/>
                  </a:lnTo>
                  <a:lnTo>
                    <a:pt x="1555496" y="1929688"/>
                  </a:lnTo>
                  <a:lnTo>
                    <a:pt x="1507871" y="1955875"/>
                  </a:lnTo>
                  <a:lnTo>
                    <a:pt x="1458976" y="1979306"/>
                  </a:lnTo>
                  <a:lnTo>
                    <a:pt x="1408684" y="1999995"/>
                  </a:lnTo>
                  <a:lnTo>
                    <a:pt x="1357630" y="2017902"/>
                  </a:lnTo>
                  <a:lnTo>
                    <a:pt x="1305306" y="2033764"/>
                  </a:lnTo>
                  <a:lnTo>
                    <a:pt x="1252982" y="2046159"/>
                  </a:lnTo>
                  <a:lnTo>
                    <a:pt x="1199134" y="2055811"/>
                  </a:lnTo>
                  <a:lnTo>
                    <a:pt x="1145413" y="2063393"/>
                  </a:lnTo>
                  <a:lnTo>
                    <a:pt x="1091692" y="2067521"/>
                  </a:lnTo>
                  <a:lnTo>
                    <a:pt x="1037209" y="2068905"/>
                  </a:lnTo>
                  <a:lnTo>
                    <a:pt x="1037209" y="2068219"/>
                  </a:lnTo>
                  <a:lnTo>
                    <a:pt x="982726" y="2066835"/>
                  </a:lnTo>
                  <a:lnTo>
                    <a:pt x="929005" y="2062695"/>
                  </a:lnTo>
                  <a:lnTo>
                    <a:pt x="875284" y="2055125"/>
                  </a:lnTo>
                  <a:lnTo>
                    <a:pt x="821436" y="2045473"/>
                  </a:lnTo>
                  <a:lnTo>
                    <a:pt x="769112" y="2033066"/>
                  </a:lnTo>
                  <a:lnTo>
                    <a:pt x="716788" y="2017216"/>
                  </a:lnTo>
                  <a:lnTo>
                    <a:pt x="665734" y="1999296"/>
                  </a:lnTo>
                  <a:lnTo>
                    <a:pt x="615442" y="1978621"/>
                  </a:lnTo>
                  <a:lnTo>
                    <a:pt x="566547" y="1955189"/>
                  </a:lnTo>
                  <a:lnTo>
                    <a:pt x="518922" y="1929688"/>
                  </a:lnTo>
                  <a:lnTo>
                    <a:pt x="472821" y="1900744"/>
                  </a:lnTo>
                  <a:lnTo>
                    <a:pt x="427990" y="1870429"/>
                  </a:lnTo>
                  <a:lnTo>
                    <a:pt x="384556" y="1837333"/>
                  </a:lnTo>
                  <a:lnTo>
                    <a:pt x="343154" y="1802192"/>
                  </a:lnTo>
                  <a:lnTo>
                    <a:pt x="303911" y="1764981"/>
                  </a:lnTo>
                  <a:lnTo>
                    <a:pt x="266700" y="1725002"/>
                  </a:lnTo>
                  <a:lnTo>
                    <a:pt x="231521" y="1684349"/>
                  </a:lnTo>
                  <a:lnTo>
                    <a:pt x="198501" y="1640928"/>
                  </a:lnTo>
                  <a:lnTo>
                    <a:pt x="167513" y="1596135"/>
                  </a:lnTo>
                  <a:lnTo>
                    <a:pt x="139192" y="1549957"/>
                  </a:lnTo>
                  <a:lnTo>
                    <a:pt x="113030" y="1502396"/>
                  </a:lnTo>
                  <a:lnTo>
                    <a:pt x="89535" y="1453463"/>
                  </a:lnTo>
                  <a:lnTo>
                    <a:pt x="68961" y="1403158"/>
                  </a:lnTo>
                  <a:lnTo>
                    <a:pt x="51054" y="1352155"/>
                  </a:lnTo>
                  <a:lnTo>
                    <a:pt x="35179" y="1299780"/>
                  </a:lnTo>
                  <a:lnTo>
                    <a:pt x="22733" y="1247405"/>
                  </a:lnTo>
                  <a:lnTo>
                    <a:pt x="13081" y="1193646"/>
                  </a:lnTo>
                  <a:lnTo>
                    <a:pt x="5461" y="1139887"/>
                  </a:lnTo>
                  <a:lnTo>
                    <a:pt x="1397" y="1086128"/>
                  </a:lnTo>
                  <a:lnTo>
                    <a:pt x="0" y="103169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534891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0" y="1031696"/>
                  </a:moveTo>
                  <a:lnTo>
                    <a:pt x="1397" y="977251"/>
                  </a:lnTo>
                  <a:lnTo>
                    <a:pt x="5461" y="923492"/>
                  </a:lnTo>
                  <a:lnTo>
                    <a:pt x="13081" y="869733"/>
                  </a:lnTo>
                  <a:lnTo>
                    <a:pt x="22733" y="815974"/>
                  </a:lnTo>
                  <a:lnTo>
                    <a:pt x="35179" y="762913"/>
                  </a:lnTo>
                  <a:lnTo>
                    <a:pt x="51054" y="711224"/>
                  </a:lnTo>
                  <a:lnTo>
                    <a:pt x="68961" y="660221"/>
                  </a:lnTo>
                  <a:lnTo>
                    <a:pt x="89535" y="609916"/>
                  </a:lnTo>
                  <a:lnTo>
                    <a:pt x="113030" y="560983"/>
                  </a:lnTo>
                  <a:lnTo>
                    <a:pt x="139192" y="512736"/>
                  </a:lnTo>
                  <a:lnTo>
                    <a:pt x="167513" y="466571"/>
                  </a:lnTo>
                  <a:lnTo>
                    <a:pt x="197739" y="421766"/>
                  </a:lnTo>
                  <a:lnTo>
                    <a:pt x="230886" y="379043"/>
                  </a:lnTo>
                  <a:lnTo>
                    <a:pt x="266700" y="337692"/>
                  </a:lnTo>
                  <a:lnTo>
                    <a:pt x="303911" y="298411"/>
                  </a:lnTo>
                  <a:lnTo>
                    <a:pt x="343154" y="261187"/>
                  </a:lnTo>
                  <a:lnTo>
                    <a:pt x="384556" y="225347"/>
                  </a:lnTo>
                  <a:lnTo>
                    <a:pt x="427228" y="192277"/>
                  </a:lnTo>
                  <a:lnTo>
                    <a:pt x="472059" y="161949"/>
                  </a:lnTo>
                  <a:lnTo>
                    <a:pt x="518922" y="133692"/>
                  </a:lnTo>
                  <a:lnTo>
                    <a:pt x="566547" y="107504"/>
                  </a:lnTo>
                  <a:lnTo>
                    <a:pt x="615442" y="84073"/>
                  </a:lnTo>
                  <a:lnTo>
                    <a:pt x="665734" y="63397"/>
                  </a:lnTo>
                  <a:lnTo>
                    <a:pt x="716788" y="45477"/>
                  </a:lnTo>
                  <a:lnTo>
                    <a:pt x="768477" y="29628"/>
                  </a:lnTo>
                  <a:lnTo>
                    <a:pt x="821436" y="17220"/>
                  </a:lnTo>
                  <a:lnTo>
                    <a:pt x="875284" y="7568"/>
                  </a:lnTo>
                  <a:lnTo>
                    <a:pt x="928909" y="0"/>
                  </a:lnTo>
                </a:path>
                <a:path w="1753234" h="2069464">
                  <a:moveTo>
                    <a:pt x="1145508" y="0"/>
                  </a:moveTo>
                  <a:lnTo>
                    <a:pt x="1199134" y="7568"/>
                  </a:lnTo>
                  <a:lnTo>
                    <a:pt x="1252982" y="17220"/>
                  </a:lnTo>
                  <a:lnTo>
                    <a:pt x="1305941" y="29628"/>
                  </a:lnTo>
                  <a:lnTo>
                    <a:pt x="1357630" y="45477"/>
                  </a:lnTo>
                  <a:lnTo>
                    <a:pt x="1408684" y="63397"/>
                  </a:lnTo>
                  <a:lnTo>
                    <a:pt x="1458976" y="84073"/>
                  </a:lnTo>
                  <a:lnTo>
                    <a:pt x="1507871" y="107504"/>
                  </a:lnTo>
                  <a:lnTo>
                    <a:pt x="1556131" y="133692"/>
                  </a:lnTo>
                  <a:lnTo>
                    <a:pt x="1602359" y="161949"/>
                  </a:lnTo>
                  <a:lnTo>
                    <a:pt x="1647190" y="192277"/>
                  </a:lnTo>
                  <a:lnTo>
                    <a:pt x="1689862" y="225347"/>
                  </a:lnTo>
                  <a:lnTo>
                    <a:pt x="1731264" y="261187"/>
                  </a:lnTo>
                  <a:lnTo>
                    <a:pt x="1753106" y="281905"/>
                  </a:lnTo>
                </a:path>
                <a:path w="1753234" h="2069464">
                  <a:moveTo>
                    <a:pt x="1753106" y="1781166"/>
                  </a:moveTo>
                  <a:lnTo>
                    <a:pt x="1689862" y="1837333"/>
                  </a:lnTo>
                  <a:lnTo>
                    <a:pt x="1646428" y="1870429"/>
                  </a:lnTo>
                  <a:lnTo>
                    <a:pt x="1601597" y="1901430"/>
                  </a:lnTo>
                  <a:lnTo>
                    <a:pt x="1555496" y="1929688"/>
                  </a:lnTo>
                  <a:lnTo>
                    <a:pt x="1507871" y="1955875"/>
                  </a:lnTo>
                  <a:lnTo>
                    <a:pt x="1458976" y="1979306"/>
                  </a:lnTo>
                  <a:lnTo>
                    <a:pt x="1408684" y="1999995"/>
                  </a:lnTo>
                  <a:lnTo>
                    <a:pt x="1357630" y="2017902"/>
                  </a:lnTo>
                  <a:lnTo>
                    <a:pt x="1305306" y="2033764"/>
                  </a:lnTo>
                  <a:lnTo>
                    <a:pt x="1252982" y="2046159"/>
                  </a:lnTo>
                  <a:lnTo>
                    <a:pt x="1199134" y="2055811"/>
                  </a:lnTo>
                  <a:lnTo>
                    <a:pt x="1145413" y="2063393"/>
                  </a:lnTo>
                  <a:lnTo>
                    <a:pt x="1091692" y="2067521"/>
                  </a:lnTo>
                  <a:lnTo>
                    <a:pt x="1037209" y="2068905"/>
                  </a:lnTo>
                  <a:lnTo>
                    <a:pt x="1037209" y="2068219"/>
                  </a:lnTo>
                  <a:lnTo>
                    <a:pt x="982726" y="2066835"/>
                  </a:lnTo>
                  <a:lnTo>
                    <a:pt x="929005" y="2062695"/>
                  </a:lnTo>
                  <a:lnTo>
                    <a:pt x="875284" y="2055125"/>
                  </a:lnTo>
                  <a:lnTo>
                    <a:pt x="821436" y="2045473"/>
                  </a:lnTo>
                  <a:lnTo>
                    <a:pt x="769112" y="2033066"/>
                  </a:lnTo>
                  <a:lnTo>
                    <a:pt x="716788" y="2017216"/>
                  </a:lnTo>
                  <a:lnTo>
                    <a:pt x="665734" y="1999296"/>
                  </a:lnTo>
                  <a:lnTo>
                    <a:pt x="615442" y="1978621"/>
                  </a:lnTo>
                  <a:lnTo>
                    <a:pt x="566547" y="1955189"/>
                  </a:lnTo>
                  <a:lnTo>
                    <a:pt x="518922" y="1929688"/>
                  </a:lnTo>
                  <a:lnTo>
                    <a:pt x="472821" y="1900744"/>
                  </a:lnTo>
                  <a:lnTo>
                    <a:pt x="427990" y="1870429"/>
                  </a:lnTo>
                  <a:lnTo>
                    <a:pt x="384556" y="1837333"/>
                  </a:lnTo>
                  <a:lnTo>
                    <a:pt x="343154" y="1802192"/>
                  </a:lnTo>
                  <a:lnTo>
                    <a:pt x="303911" y="1764981"/>
                  </a:lnTo>
                  <a:lnTo>
                    <a:pt x="266700" y="1725002"/>
                  </a:lnTo>
                  <a:lnTo>
                    <a:pt x="231521" y="1684349"/>
                  </a:lnTo>
                  <a:lnTo>
                    <a:pt x="198501" y="1640928"/>
                  </a:lnTo>
                  <a:lnTo>
                    <a:pt x="167513" y="1596135"/>
                  </a:lnTo>
                  <a:lnTo>
                    <a:pt x="139192" y="1549957"/>
                  </a:lnTo>
                  <a:lnTo>
                    <a:pt x="113030" y="1502396"/>
                  </a:lnTo>
                  <a:lnTo>
                    <a:pt x="89535" y="1453463"/>
                  </a:lnTo>
                  <a:lnTo>
                    <a:pt x="68961" y="1403158"/>
                  </a:lnTo>
                  <a:lnTo>
                    <a:pt x="51054" y="1352155"/>
                  </a:lnTo>
                  <a:lnTo>
                    <a:pt x="35179" y="1299780"/>
                  </a:lnTo>
                  <a:lnTo>
                    <a:pt x="22733" y="1247405"/>
                  </a:lnTo>
                  <a:lnTo>
                    <a:pt x="13081" y="1193646"/>
                  </a:lnTo>
                  <a:lnTo>
                    <a:pt x="5461" y="1139887"/>
                  </a:lnTo>
                  <a:lnTo>
                    <a:pt x="1397" y="1086128"/>
                  </a:lnTo>
                  <a:lnTo>
                    <a:pt x="0" y="1031696"/>
                  </a:lnTo>
                </a:path>
              </a:pathLst>
            </a:custGeom>
            <a:ln w="17918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52704" y="3283597"/>
            <a:ext cx="1295400" cy="327660"/>
          </a:xfrm>
          <a:custGeom>
            <a:avLst/>
            <a:gdLst/>
            <a:ahLst/>
            <a:cxnLst/>
            <a:rect l="l" t="t" r="r" b="b"/>
            <a:pathLst>
              <a:path w="1295400" h="327660">
                <a:moveTo>
                  <a:pt x="117602" y="83794"/>
                </a:moveTo>
                <a:lnTo>
                  <a:pt x="70756" y="93127"/>
                </a:lnTo>
                <a:lnTo>
                  <a:pt x="33035" y="119637"/>
                </a:lnTo>
                <a:lnTo>
                  <a:pt x="8383" y="158658"/>
                </a:lnTo>
                <a:lnTo>
                  <a:pt x="0" y="204851"/>
                </a:lnTo>
                <a:lnTo>
                  <a:pt x="527" y="217194"/>
                </a:lnTo>
                <a:lnTo>
                  <a:pt x="13467" y="262748"/>
                </a:lnTo>
                <a:lnTo>
                  <a:pt x="41558" y="299138"/>
                </a:lnTo>
                <a:lnTo>
                  <a:pt x="81960" y="322055"/>
                </a:lnTo>
                <a:lnTo>
                  <a:pt x="117983" y="327520"/>
                </a:lnTo>
                <a:lnTo>
                  <a:pt x="129317" y="327053"/>
                </a:lnTo>
                <a:lnTo>
                  <a:pt x="170820" y="315923"/>
                </a:lnTo>
                <a:lnTo>
                  <a:pt x="203723" y="291068"/>
                </a:lnTo>
                <a:lnTo>
                  <a:pt x="205753" y="288340"/>
                </a:lnTo>
                <a:lnTo>
                  <a:pt x="119253" y="288340"/>
                </a:lnTo>
                <a:lnTo>
                  <a:pt x="110126" y="287738"/>
                </a:lnTo>
                <a:lnTo>
                  <a:pt x="70453" y="267589"/>
                </a:lnTo>
                <a:lnTo>
                  <a:pt x="48998" y="230698"/>
                </a:lnTo>
                <a:lnTo>
                  <a:pt x="47879" y="224383"/>
                </a:lnTo>
                <a:lnTo>
                  <a:pt x="232029" y="224383"/>
                </a:lnTo>
                <a:lnTo>
                  <a:pt x="233553" y="218186"/>
                </a:lnTo>
                <a:lnTo>
                  <a:pt x="234315" y="213880"/>
                </a:lnTo>
                <a:lnTo>
                  <a:pt x="234315" y="204431"/>
                </a:lnTo>
                <a:lnTo>
                  <a:pt x="233386" y="188537"/>
                </a:lnTo>
                <a:lnTo>
                  <a:pt x="233021" y="186537"/>
                </a:lnTo>
                <a:lnTo>
                  <a:pt x="46863" y="186537"/>
                </a:lnTo>
                <a:lnTo>
                  <a:pt x="47888" y="180229"/>
                </a:lnTo>
                <a:lnTo>
                  <a:pt x="69160" y="143481"/>
                </a:lnTo>
                <a:lnTo>
                  <a:pt x="108672" y="123969"/>
                </a:lnTo>
                <a:lnTo>
                  <a:pt x="117983" y="123393"/>
                </a:lnTo>
                <a:lnTo>
                  <a:pt x="204534" y="123393"/>
                </a:lnTo>
                <a:lnTo>
                  <a:pt x="201755" y="119997"/>
                </a:lnTo>
                <a:lnTo>
                  <a:pt x="164857" y="93240"/>
                </a:lnTo>
                <a:lnTo>
                  <a:pt x="134465" y="84844"/>
                </a:lnTo>
                <a:lnTo>
                  <a:pt x="117602" y="83794"/>
                </a:lnTo>
                <a:close/>
              </a:path>
              <a:path w="1295400" h="327660">
                <a:moveTo>
                  <a:pt x="181229" y="247307"/>
                </a:moveTo>
                <a:lnTo>
                  <a:pt x="155067" y="278714"/>
                </a:lnTo>
                <a:lnTo>
                  <a:pt x="119253" y="288340"/>
                </a:lnTo>
                <a:lnTo>
                  <a:pt x="205753" y="288340"/>
                </a:lnTo>
                <a:lnTo>
                  <a:pt x="210629" y="281784"/>
                </a:lnTo>
                <a:lnTo>
                  <a:pt x="217058" y="270914"/>
                </a:lnTo>
                <a:lnTo>
                  <a:pt x="223012" y="258457"/>
                </a:lnTo>
                <a:lnTo>
                  <a:pt x="181229" y="247307"/>
                </a:lnTo>
                <a:close/>
              </a:path>
              <a:path w="1295400" h="327660">
                <a:moveTo>
                  <a:pt x="204534" y="123393"/>
                </a:moveTo>
                <a:lnTo>
                  <a:pt x="117983" y="123393"/>
                </a:lnTo>
                <a:lnTo>
                  <a:pt x="127315" y="123969"/>
                </a:lnTo>
                <a:lnTo>
                  <a:pt x="136255" y="125696"/>
                </a:lnTo>
                <a:lnTo>
                  <a:pt x="173356" y="150242"/>
                </a:lnTo>
                <a:lnTo>
                  <a:pt x="189484" y="186537"/>
                </a:lnTo>
                <a:lnTo>
                  <a:pt x="233021" y="186537"/>
                </a:lnTo>
                <a:lnTo>
                  <a:pt x="219456" y="144678"/>
                </a:lnTo>
                <a:lnTo>
                  <a:pt x="211314" y="131678"/>
                </a:lnTo>
                <a:lnTo>
                  <a:pt x="204534" y="123393"/>
                </a:lnTo>
                <a:close/>
              </a:path>
              <a:path w="1295400" h="327660">
                <a:moveTo>
                  <a:pt x="314071" y="127596"/>
                </a:moveTo>
                <a:lnTo>
                  <a:pt x="268097" y="127596"/>
                </a:lnTo>
                <a:lnTo>
                  <a:pt x="268170" y="276466"/>
                </a:lnTo>
                <a:lnTo>
                  <a:pt x="284765" y="313331"/>
                </a:lnTo>
                <a:lnTo>
                  <a:pt x="322961" y="325894"/>
                </a:lnTo>
                <a:lnTo>
                  <a:pt x="331597" y="325894"/>
                </a:lnTo>
                <a:lnTo>
                  <a:pt x="369951" y="314629"/>
                </a:lnTo>
                <a:lnTo>
                  <a:pt x="376047" y="312178"/>
                </a:lnTo>
                <a:lnTo>
                  <a:pt x="383159" y="309511"/>
                </a:lnTo>
                <a:lnTo>
                  <a:pt x="374190" y="282092"/>
                </a:lnTo>
                <a:lnTo>
                  <a:pt x="327025" y="282092"/>
                </a:lnTo>
                <a:lnTo>
                  <a:pt x="322961" y="280835"/>
                </a:lnTo>
                <a:lnTo>
                  <a:pt x="319532" y="278307"/>
                </a:lnTo>
                <a:lnTo>
                  <a:pt x="316230" y="275793"/>
                </a:lnTo>
                <a:lnTo>
                  <a:pt x="314452" y="271995"/>
                </a:lnTo>
                <a:lnTo>
                  <a:pt x="314071" y="266954"/>
                </a:lnTo>
                <a:lnTo>
                  <a:pt x="314071" y="127596"/>
                </a:lnTo>
                <a:close/>
              </a:path>
              <a:path w="1295400" h="327660">
                <a:moveTo>
                  <a:pt x="368935" y="266026"/>
                </a:moveTo>
                <a:lnTo>
                  <a:pt x="361823" y="272237"/>
                </a:lnTo>
                <a:lnTo>
                  <a:pt x="355473" y="276466"/>
                </a:lnTo>
                <a:lnTo>
                  <a:pt x="344551" y="280974"/>
                </a:lnTo>
                <a:lnTo>
                  <a:pt x="338455" y="282092"/>
                </a:lnTo>
                <a:lnTo>
                  <a:pt x="374190" y="282092"/>
                </a:lnTo>
                <a:lnTo>
                  <a:pt x="368935" y="266026"/>
                </a:lnTo>
                <a:close/>
              </a:path>
              <a:path w="1295400" h="327660">
                <a:moveTo>
                  <a:pt x="364236" y="87579"/>
                </a:moveTo>
                <a:lnTo>
                  <a:pt x="237871" y="87579"/>
                </a:lnTo>
                <a:lnTo>
                  <a:pt x="237871" y="127596"/>
                </a:lnTo>
                <a:lnTo>
                  <a:pt x="364236" y="127596"/>
                </a:lnTo>
                <a:lnTo>
                  <a:pt x="364236" y="87579"/>
                </a:lnTo>
                <a:close/>
              </a:path>
              <a:path w="1295400" h="327660">
                <a:moveTo>
                  <a:pt x="314071" y="13817"/>
                </a:moveTo>
                <a:lnTo>
                  <a:pt x="268097" y="13817"/>
                </a:lnTo>
                <a:lnTo>
                  <a:pt x="268097" y="87579"/>
                </a:lnTo>
                <a:lnTo>
                  <a:pt x="314071" y="87579"/>
                </a:lnTo>
                <a:lnTo>
                  <a:pt x="314071" y="13817"/>
                </a:lnTo>
                <a:close/>
              </a:path>
              <a:path w="1295400" h="327660">
                <a:moveTo>
                  <a:pt x="445262" y="0"/>
                </a:moveTo>
                <a:lnTo>
                  <a:pt x="399288" y="0"/>
                </a:lnTo>
                <a:lnTo>
                  <a:pt x="399288" y="323329"/>
                </a:lnTo>
                <a:lnTo>
                  <a:pt x="445262" y="323329"/>
                </a:lnTo>
                <a:lnTo>
                  <a:pt x="445262" y="182130"/>
                </a:lnTo>
                <a:lnTo>
                  <a:pt x="447762" y="174766"/>
                </a:lnTo>
                <a:lnTo>
                  <a:pt x="471741" y="143175"/>
                </a:lnTo>
                <a:lnTo>
                  <a:pt x="512826" y="127177"/>
                </a:lnTo>
                <a:lnTo>
                  <a:pt x="590064" y="127177"/>
                </a:lnTo>
                <a:lnTo>
                  <a:pt x="587263" y="121126"/>
                </a:lnTo>
                <a:lnTo>
                  <a:pt x="585390" y="117906"/>
                </a:lnTo>
                <a:lnTo>
                  <a:pt x="443484" y="117906"/>
                </a:lnTo>
                <a:lnTo>
                  <a:pt x="445262" y="0"/>
                </a:lnTo>
                <a:close/>
              </a:path>
              <a:path w="1295400" h="327660">
                <a:moveTo>
                  <a:pt x="590064" y="127177"/>
                </a:moveTo>
                <a:lnTo>
                  <a:pt x="512826" y="127177"/>
                </a:lnTo>
                <a:lnTo>
                  <a:pt x="522162" y="128163"/>
                </a:lnTo>
                <a:lnTo>
                  <a:pt x="530367" y="131119"/>
                </a:lnTo>
                <a:lnTo>
                  <a:pt x="551656" y="163199"/>
                </a:lnTo>
                <a:lnTo>
                  <a:pt x="554355" y="192671"/>
                </a:lnTo>
                <a:lnTo>
                  <a:pt x="554355" y="323329"/>
                </a:lnTo>
                <a:lnTo>
                  <a:pt x="600202" y="323329"/>
                </a:lnTo>
                <a:lnTo>
                  <a:pt x="600098" y="182130"/>
                </a:lnTo>
                <a:lnTo>
                  <a:pt x="593931" y="137446"/>
                </a:lnTo>
                <a:lnTo>
                  <a:pt x="590919" y="129024"/>
                </a:lnTo>
                <a:lnTo>
                  <a:pt x="590064" y="127177"/>
                </a:lnTo>
                <a:close/>
              </a:path>
              <a:path w="1295400" h="327660">
                <a:moveTo>
                  <a:pt x="522351" y="83794"/>
                </a:moveTo>
                <a:lnTo>
                  <a:pt x="481131" y="92661"/>
                </a:lnTo>
                <a:lnTo>
                  <a:pt x="445246" y="115530"/>
                </a:lnTo>
                <a:lnTo>
                  <a:pt x="443484" y="117906"/>
                </a:lnTo>
                <a:lnTo>
                  <a:pt x="585390" y="117906"/>
                </a:lnTo>
                <a:lnTo>
                  <a:pt x="550568" y="88177"/>
                </a:lnTo>
                <a:lnTo>
                  <a:pt x="522351" y="83794"/>
                </a:lnTo>
                <a:close/>
              </a:path>
              <a:path w="1295400" h="327660">
                <a:moveTo>
                  <a:pt x="689610" y="0"/>
                </a:moveTo>
                <a:lnTo>
                  <a:pt x="643636" y="0"/>
                </a:lnTo>
                <a:lnTo>
                  <a:pt x="643636" y="59347"/>
                </a:lnTo>
                <a:lnTo>
                  <a:pt x="689610" y="59347"/>
                </a:lnTo>
                <a:lnTo>
                  <a:pt x="689610" y="0"/>
                </a:lnTo>
                <a:close/>
              </a:path>
              <a:path w="1295400" h="327660">
                <a:moveTo>
                  <a:pt x="689610" y="87579"/>
                </a:moveTo>
                <a:lnTo>
                  <a:pt x="643636" y="87579"/>
                </a:lnTo>
                <a:lnTo>
                  <a:pt x="643636" y="323329"/>
                </a:lnTo>
                <a:lnTo>
                  <a:pt x="689610" y="323329"/>
                </a:lnTo>
                <a:lnTo>
                  <a:pt x="689610" y="87579"/>
                </a:lnTo>
                <a:close/>
              </a:path>
              <a:path w="1295400" h="327660">
                <a:moveTo>
                  <a:pt x="838073" y="83794"/>
                </a:moveTo>
                <a:lnTo>
                  <a:pt x="790334" y="93010"/>
                </a:lnTo>
                <a:lnTo>
                  <a:pt x="752649" y="119279"/>
                </a:lnTo>
                <a:lnTo>
                  <a:pt x="728321" y="158225"/>
                </a:lnTo>
                <a:lnTo>
                  <a:pt x="719963" y="204851"/>
                </a:lnTo>
                <a:lnTo>
                  <a:pt x="720508" y="217016"/>
                </a:lnTo>
                <a:lnTo>
                  <a:pt x="733506" y="262343"/>
                </a:lnTo>
                <a:lnTo>
                  <a:pt x="761847" y="298984"/>
                </a:lnTo>
                <a:lnTo>
                  <a:pt x="802128" y="322055"/>
                </a:lnTo>
                <a:lnTo>
                  <a:pt x="838454" y="327520"/>
                </a:lnTo>
                <a:lnTo>
                  <a:pt x="849580" y="327053"/>
                </a:lnTo>
                <a:lnTo>
                  <a:pt x="890270" y="315935"/>
                </a:lnTo>
                <a:lnTo>
                  <a:pt x="922611" y="291351"/>
                </a:lnTo>
                <a:lnTo>
                  <a:pt x="927171" y="284962"/>
                </a:lnTo>
                <a:lnTo>
                  <a:pt x="837184" y="284962"/>
                </a:lnTo>
                <a:lnTo>
                  <a:pt x="827829" y="284303"/>
                </a:lnTo>
                <a:lnTo>
                  <a:pt x="787511" y="261889"/>
                </a:lnTo>
                <a:lnTo>
                  <a:pt x="768651" y="226280"/>
                </a:lnTo>
                <a:lnTo>
                  <a:pt x="766191" y="204851"/>
                </a:lnTo>
                <a:lnTo>
                  <a:pt x="766788" y="193716"/>
                </a:lnTo>
                <a:lnTo>
                  <a:pt x="781010" y="155805"/>
                </a:lnTo>
                <a:lnTo>
                  <a:pt x="818276" y="128870"/>
                </a:lnTo>
                <a:lnTo>
                  <a:pt x="836803" y="126365"/>
                </a:lnTo>
                <a:lnTo>
                  <a:pt x="924997" y="126365"/>
                </a:lnTo>
                <a:lnTo>
                  <a:pt x="920051" y="119486"/>
                </a:lnTo>
                <a:lnTo>
                  <a:pt x="883382" y="92431"/>
                </a:lnTo>
                <a:lnTo>
                  <a:pt x="854096" y="84754"/>
                </a:lnTo>
                <a:lnTo>
                  <a:pt x="838073" y="83794"/>
                </a:lnTo>
                <a:close/>
              </a:path>
              <a:path w="1295400" h="327660">
                <a:moveTo>
                  <a:pt x="895350" y="245668"/>
                </a:moveTo>
                <a:lnTo>
                  <a:pt x="869442" y="277558"/>
                </a:lnTo>
                <a:lnTo>
                  <a:pt x="845566" y="284962"/>
                </a:lnTo>
                <a:lnTo>
                  <a:pt x="927171" y="284962"/>
                </a:lnTo>
                <a:lnTo>
                  <a:pt x="929163" y="282171"/>
                </a:lnTo>
                <a:lnTo>
                  <a:pt x="935097" y="271444"/>
                </a:lnTo>
                <a:lnTo>
                  <a:pt x="940435" y="259168"/>
                </a:lnTo>
                <a:lnTo>
                  <a:pt x="895350" y="245668"/>
                </a:lnTo>
                <a:close/>
              </a:path>
              <a:path w="1295400" h="327660">
                <a:moveTo>
                  <a:pt x="924997" y="126365"/>
                </a:moveTo>
                <a:lnTo>
                  <a:pt x="836803" y="126365"/>
                </a:lnTo>
                <a:lnTo>
                  <a:pt x="845468" y="126883"/>
                </a:lnTo>
                <a:lnTo>
                  <a:pt x="853741" y="128439"/>
                </a:lnTo>
                <a:lnTo>
                  <a:pt x="889063" y="154069"/>
                </a:lnTo>
                <a:lnTo>
                  <a:pt x="894969" y="163715"/>
                </a:lnTo>
                <a:lnTo>
                  <a:pt x="938911" y="149796"/>
                </a:lnTo>
                <a:lnTo>
                  <a:pt x="930052" y="133394"/>
                </a:lnTo>
                <a:lnTo>
                  <a:pt x="924997" y="126365"/>
                </a:lnTo>
                <a:close/>
              </a:path>
              <a:path w="1295400" h="327660">
                <a:moveTo>
                  <a:pt x="1048385" y="176403"/>
                </a:moveTo>
                <a:lnTo>
                  <a:pt x="1008594" y="181407"/>
                </a:lnTo>
                <a:lnTo>
                  <a:pt x="968142" y="203204"/>
                </a:lnTo>
                <a:lnTo>
                  <a:pt x="948273" y="240406"/>
                </a:lnTo>
                <a:lnTo>
                  <a:pt x="947420" y="251802"/>
                </a:lnTo>
                <a:lnTo>
                  <a:pt x="948086" y="262025"/>
                </a:lnTo>
                <a:lnTo>
                  <a:pt x="964017" y="298274"/>
                </a:lnTo>
                <a:lnTo>
                  <a:pt x="997573" y="321883"/>
                </a:lnTo>
                <a:lnTo>
                  <a:pt x="1029970" y="327520"/>
                </a:lnTo>
                <a:lnTo>
                  <a:pt x="1042971" y="326829"/>
                </a:lnTo>
                <a:lnTo>
                  <a:pt x="1081405" y="316471"/>
                </a:lnTo>
                <a:lnTo>
                  <a:pt x="1108075" y="299580"/>
                </a:lnTo>
                <a:lnTo>
                  <a:pt x="1159764" y="299580"/>
                </a:lnTo>
                <a:lnTo>
                  <a:pt x="1159764" y="288340"/>
                </a:lnTo>
                <a:lnTo>
                  <a:pt x="1027303" y="288340"/>
                </a:lnTo>
                <a:lnTo>
                  <a:pt x="1019175" y="286435"/>
                </a:lnTo>
                <a:lnTo>
                  <a:pt x="992124" y="256209"/>
                </a:lnTo>
                <a:lnTo>
                  <a:pt x="992192" y="249110"/>
                </a:lnTo>
                <a:lnTo>
                  <a:pt x="1016539" y="218832"/>
                </a:lnTo>
                <a:lnTo>
                  <a:pt x="1051687" y="213131"/>
                </a:lnTo>
                <a:lnTo>
                  <a:pt x="1149223" y="213131"/>
                </a:lnTo>
                <a:lnTo>
                  <a:pt x="1149223" y="182638"/>
                </a:lnTo>
                <a:lnTo>
                  <a:pt x="1103376" y="182638"/>
                </a:lnTo>
                <a:lnTo>
                  <a:pt x="1101725" y="181952"/>
                </a:lnTo>
                <a:lnTo>
                  <a:pt x="1094994" y="180771"/>
                </a:lnTo>
                <a:lnTo>
                  <a:pt x="1082929" y="179057"/>
                </a:lnTo>
                <a:lnTo>
                  <a:pt x="1074048" y="177897"/>
                </a:lnTo>
                <a:lnTo>
                  <a:pt x="1065323" y="177068"/>
                </a:lnTo>
                <a:lnTo>
                  <a:pt x="1056765" y="176569"/>
                </a:lnTo>
                <a:lnTo>
                  <a:pt x="1048385" y="176403"/>
                </a:lnTo>
                <a:close/>
              </a:path>
              <a:path w="1295400" h="327660">
                <a:moveTo>
                  <a:pt x="1159764" y="299580"/>
                </a:moveTo>
                <a:lnTo>
                  <a:pt x="1108075" y="299580"/>
                </a:lnTo>
                <a:lnTo>
                  <a:pt x="1109091" y="304939"/>
                </a:lnTo>
                <a:lnTo>
                  <a:pt x="1136904" y="324142"/>
                </a:lnTo>
                <a:lnTo>
                  <a:pt x="1138428" y="324485"/>
                </a:lnTo>
                <a:lnTo>
                  <a:pt x="1140587" y="324485"/>
                </a:lnTo>
                <a:lnTo>
                  <a:pt x="1143381" y="324142"/>
                </a:lnTo>
                <a:lnTo>
                  <a:pt x="1159764" y="322618"/>
                </a:lnTo>
                <a:lnTo>
                  <a:pt x="1159764" y="299580"/>
                </a:lnTo>
                <a:close/>
              </a:path>
              <a:path w="1295400" h="327660">
                <a:moveTo>
                  <a:pt x="1149223" y="213131"/>
                </a:moveTo>
                <a:lnTo>
                  <a:pt x="1051687" y="213131"/>
                </a:lnTo>
                <a:lnTo>
                  <a:pt x="1059092" y="213305"/>
                </a:lnTo>
                <a:lnTo>
                  <a:pt x="1066450" y="213825"/>
                </a:lnTo>
                <a:lnTo>
                  <a:pt x="1103376" y="221729"/>
                </a:lnTo>
                <a:lnTo>
                  <a:pt x="1103376" y="249110"/>
                </a:lnTo>
                <a:lnTo>
                  <a:pt x="1071245" y="281178"/>
                </a:lnTo>
                <a:lnTo>
                  <a:pt x="1036701" y="288340"/>
                </a:lnTo>
                <a:lnTo>
                  <a:pt x="1159764" y="288340"/>
                </a:lnTo>
                <a:lnTo>
                  <a:pt x="1159764" y="283933"/>
                </a:lnTo>
                <a:lnTo>
                  <a:pt x="1153160" y="283464"/>
                </a:lnTo>
                <a:lnTo>
                  <a:pt x="1149604" y="283159"/>
                </a:lnTo>
                <a:lnTo>
                  <a:pt x="1149477" y="283019"/>
                </a:lnTo>
                <a:lnTo>
                  <a:pt x="1149350" y="282816"/>
                </a:lnTo>
                <a:lnTo>
                  <a:pt x="1149322" y="282613"/>
                </a:lnTo>
                <a:lnTo>
                  <a:pt x="1149223" y="213131"/>
                </a:lnTo>
                <a:close/>
              </a:path>
              <a:path w="1295400" h="327660">
                <a:moveTo>
                  <a:pt x="1135546" y="125145"/>
                </a:moveTo>
                <a:lnTo>
                  <a:pt x="1050544" y="125145"/>
                </a:lnTo>
                <a:lnTo>
                  <a:pt x="1062424" y="126008"/>
                </a:lnTo>
                <a:lnTo>
                  <a:pt x="1072911" y="128595"/>
                </a:lnTo>
                <a:lnTo>
                  <a:pt x="1102518" y="165332"/>
                </a:lnTo>
                <a:lnTo>
                  <a:pt x="1103376" y="182638"/>
                </a:lnTo>
                <a:lnTo>
                  <a:pt x="1149223" y="182638"/>
                </a:lnTo>
                <a:lnTo>
                  <a:pt x="1149117" y="177897"/>
                </a:lnTo>
                <a:lnTo>
                  <a:pt x="1147603" y="158282"/>
                </a:lnTo>
                <a:lnTo>
                  <a:pt x="1142746" y="139641"/>
                </a:lnTo>
                <a:lnTo>
                  <a:pt x="1135546" y="125145"/>
                </a:lnTo>
                <a:close/>
              </a:path>
              <a:path w="1295400" h="327660">
                <a:moveTo>
                  <a:pt x="1053338" y="83794"/>
                </a:moveTo>
                <a:lnTo>
                  <a:pt x="1008761" y="91579"/>
                </a:lnTo>
                <a:lnTo>
                  <a:pt x="972167" y="109973"/>
                </a:lnTo>
                <a:lnTo>
                  <a:pt x="958215" y="119100"/>
                </a:lnTo>
                <a:lnTo>
                  <a:pt x="977519" y="154508"/>
                </a:lnTo>
                <a:lnTo>
                  <a:pt x="989665" y="146564"/>
                </a:lnTo>
                <a:lnTo>
                  <a:pt x="1000585" y="140028"/>
                </a:lnTo>
                <a:lnTo>
                  <a:pt x="1042564" y="125522"/>
                </a:lnTo>
                <a:lnTo>
                  <a:pt x="1050544" y="125145"/>
                </a:lnTo>
                <a:lnTo>
                  <a:pt x="1135546" y="125145"/>
                </a:lnTo>
                <a:lnTo>
                  <a:pt x="1134649" y="123341"/>
                </a:lnTo>
                <a:lnTo>
                  <a:pt x="1123315" y="109385"/>
                </a:lnTo>
                <a:lnTo>
                  <a:pt x="1109166" y="98191"/>
                </a:lnTo>
                <a:lnTo>
                  <a:pt x="1092803" y="90193"/>
                </a:lnTo>
                <a:lnTo>
                  <a:pt x="1074201" y="85394"/>
                </a:lnTo>
                <a:lnTo>
                  <a:pt x="1053338" y="83794"/>
                </a:lnTo>
                <a:close/>
              </a:path>
              <a:path w="1295400" h="327660">
                <a:moveTo>
                  <a:pt x="1240663" y="0"/>
                </a:moveTo>
                <a:lnTo>
                  <a:pt x="1194689" y="0"/>
                </a:lnTo>
                <a:lnTo>
                  <a:pt x="1194745" y="275539"/>
                </a:lnTo>
                <a:lnTo>
                  <a:pt x="1208786" y="312077"/>
                </a:lnTo>
                <a:lnTo>
                  <a:pt x="1245743" y="325894"/>
                </a:lnTo>
                <a:lnTo>
                  <a:pt x="1251966" y="325894"/>
                </a:lnTo>
                <a:lnTo>
                  <a:pt x="1295146" y="314833"/>
                </a:lnTo>
                <a:lnTo>
                  <a:pt x="1288234" y="282917"/>
                </a:lnTo>
                <a:lnTo>
                  <a:pt x="1248664" y="282917"/>
                </a:lnTo>
                <a:lnTo>
                  <a:pt x="1245997" y="282028"/>
                </a:lnTo>
                <a:lnTo>
                  <a:pt x="1243838" y="280250"/>
                </a:lnTo>
                <a:lnTo>
                  <a:pt x="1241679" y="278409"/>
                </a:lnTo>
                <a:lnTo>
                  <a:pt x="1240663" y="273392"/>
                </a:lnTo>
                <a:lnTo>
                  <a:pt x="1240663" y="0"/>
                </a:lnTo>
                <a:close/>
              </a:path>
              <a:path w="1295400" h="327660">
                <a:moveTo>
                  <a:pt x="1286637" y="275539"/>
                </a:moveTo>
                <a:lnTo>
                  <a:pt x="1277239" y="278409"/>
                </a:lnTo>
                <a:lnTo>
                  <a:pt x="1270127" y="280352"/>
                </a:lnTo>
                <a:lnTo>
                  <a:pt x="1260983" y="282397"/>
                </a:lnTo>
                <a:lnTo>
                  <a:pt x="1256538" y="282917"/>
                </a:lnTo>
                <a:lnTo>
                  <a:pt x="1288234" y="282917"/>
                </a:lnTo>
                <a:lnTo>
                  <a:pt x="1286637" y="275539"/>
                </a:lnTo>
                <a:close/>
              </a:path>
            </a:pathLst>
          </a:custGeom>
          <a:solidFill>
            <a:srgbClr val="26242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5583" y="3788422"/>
            <a:ext cx="3252876" cy="4171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81451" y="3175127"/>
            <a:ext cx="6889750" cy="35382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10"/>
              </a:spcBef>
            </a:pPr>
            <a:r>
              <a:rPr dirty="0" sz="3300" spc="60">
                <a:solidFill>
                  <a:srgbClr val="262425"/>
                </a:solidFill>
                <a:latin typeface="Trebuchet MS"/>
                <a:cs typeface="Trebuchet MS"/>
              </a:rPr>
              <a:t>There </a:t>
            </a:r>
            <a:r>
              <a:rPr dirty="0" sz="3300" spc="5">
                <a:solidFill>
                  <a:srgbClr val="262425"/>
                </a:solidFill>
                <a:latin typeface="Trebuchet MS"/>
                <a:cs typeface="Trebuchet MS"/>
              </a:rPr>
              <a:t>are </a:t>
            </a:r>
            <a:r>
              <a:rPr dirty="0" sz="3300" spc="60">
                <a:solidFill>
                  <a:srgbClr val="262425"/>
                </a:solidFill>
                <a:latin typeface="Trebuchet MS"/>
                <a:cs typeface="Trebuchet MS"/>
              </a:rPr>
              <a:t>various </a:t>
            </a:r>
            <a:r>
              <a:rPr dirty="0" sz="3300" spc="-5">
                <a:latin typeface="Trebuchet MS"/>
                <a:cs typeface="Trebuchet MS"/>
              </a:rPr>
              <a:t>ethical </a:t>
            </a:r>
            <a:r>
              <a:rPr dirty="0" sz="3300" spc="130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dirty="0" sz="3300" spc="13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00" spc="-5">
                <a:latin typeface="Trebuchet MS"/>
                <a:cs typeface="Trebuchet MS"/>
              </a:rPr>
              <a:t>pri</a:t>
            </a:r>
            <a:r>
              <a:rPr dirty="0" sz="3300" spc="-50">
                <a:latin typeface="Trebuchet MS"/>
                <a:cs typeface="Trebuchet MS"/>
              </a:rPr>
              <a:t>v</a:t>
            </a:r>
            <a:r>
              <a:rPr dirty="0" sz="3300" spc="120">
                <a:latin typeface="Trebuchet MS"/>
                <a:cs typeface="Trebuchet MS"/>
              </a:rPr>
              <a:t>a</a:t>
            </a:r>
            <a:r>
              <a:rPr dirty="0" sz="3300" spc="85">
                <a:latin typeface="Trebuchet MS"/>
                <a:cs typeface="Trebuchet MS"/>
              </a:rPr>
              <a:t>c</a:t>
            </a:r>
            <a:r>
              <a:rPr dirty="0" sz="3300" spc="160">
                <a:latin typeface="Trebuchet MS"/>
                <a:cs typeface="Trebuchet MS"/>
              </a:rPr>
              <a:t>y</a:t>
            </a:r>
            <a:r>
              <a:rPr dirty="0" sz="3300" spc="-245">
                <a:latin typeface="Trebuchet MS"/>
                <a:cs typeface="Trebuchet MS"/>
              </a:rPr>
              <a:t> </a:t>
            </a:r>
            <a:r>
              <a:rPr dirty="0" sz="3300" spc="155">
                <a:latin typeface="Trebuchet MS"/>
                <a:cs typeface="Trebuchet MS"/>
              </a:rPr>
              <a:t>c</a:t>
            </a:r>
            <a:r>
              <a:rPr dirty="0" sz="3300" spc="165">
                <a:latin typeface="Trebuchet MS"/>
                <a:cs typeface="Trebuchet MS"/>
              </a:rPr>
              <a:t>on</a:t>
            </a:r>
            <a:r>
              <a:rPr dirty="0" sz="3300" spc="130">
                <a:latin typeface="Trebuchet MS"/>
                <a:cs typeface="Trebuchet MS"/>
              </a:rPr>
              <a:t>c</a:t>
            </a:r>
            <a:r>
              <a:rPr dirty="0" sz="3300" spc="95">
                <a:latin typeface="Trebuchet MS"/>
                <a:cs typeface="Trebuchet MS"/>
              </a:rPr>
              <a:t>erns</a:t>
            </a:r>
            <a:r>
              <a:rPr dirty="0" sz="3300" spc="-155">
                <a:latin typeface="Trebuchet MS"/>
                <a:cs typeface="Trebuchet MS"/>
              </a:rPr>
              <a:t> </a:t>
            </a:r>
            <a:r>
              <a:rPr dirty="0" sz="3300" spc="110">
                <a:solidFill>
                  <a:srgbClr val="262425"/>
                </a:solidFill>
                <a:latin typeface="Trebuchet MS"/>
                <a:cs typeface="Trebuchet MS"/>
              </a:rPr>
              <a:t>associ</a:t>
            </a:r>
            <a:r>
              <a:rPr dirty="0" sz="3300" spc="114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3300" spc="-23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3300" spc="175">
                <a:solidFill>
                  <a:srgbClr val="262425"/>
                </a:solidFill>
                <a:latin typeface="Trebuchet MS"/>
                <a:cs typeface="Trebuchet MS"/>
              </a:rPr>
              <a:t>ed</a:t>
            </a:r>
            <a:r>
              <a:rPr dirty="0" sz="3300" spc="-2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00" spc="-20">
                <a:solidFill>
                  <a:srgbClr val="262425"/>
                </a:solidFill>
                <a:latin typeface="Trebuchet MS"/>
                <a:cs typeface="Trebuchet MS"/>
              </a:rPr>
              <a:t>with  </a:t>
            </a:r>
            <a:r>
              <a:rPr dirty="0" sz="3300" spc="50">
                <a:solidFill>
                  <a:srgbClr val="262425"/>
                </a:solidFill>
                <a:latin typeface="Trebuchet MS"/>
                <a:cs typeface="Trebuchet MS"/>
              </a:rPr>
              <a:t>face</a:t>
            </a:r>
            <a:r>
              <a:rPr dirty="0" sz="3300" spc="-1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00" spc="175">
                <a:solidFill>
                  <a:srgbClr val="262425"/>
                </a:solidFill>
                <a:latin typeface="Trebuchet MS"/>
                <a:cs typeface="Trebuchet MS"/>
              </a:rPr>
              <a:t>mask</a:t>
            </a:r>
            <a:r>
              <a:rPr dirty="0" sz="3300" spc="-1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00" spc="30">
                <a:solidFill>
                  <a:srgbClr val="262425"/>
                </a:solidFill>
                <a:latin typeface="Trebuchet MS"/>
                <a:cs typeface="Trebuchet MS"/>
              </a:rPr>
              <a:t>detection</a:t>
            </a:r>
            <a:r>
              <a:rPr dirty="0" sz="3300" spc="-1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00" spc="135">
                <a:solidFill>
                  <a:srgbClr val="262425"/>
                </a:solidFill>
                <a:latin typeface="Trebuchet MS"/>
                <a:cs typeface="Trebuchet MS"/>
              </a:rPr>
              <a:t>using</a:t>
            </a:r>
            <a:r>
              <a:rPr dirty="0" sz="3300" spc="-1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00" spc="95">
                <a:solidFill>
                  <a:srgbClr val="262425"/>
                </a:solidFill>
                <a:latin typeface="Trebuchet MS"/>
                <a:cs typeface="Trebuchet MS"/>
              </a:rPr>
              <a:t>machine </a:t>
            </a:r>
            <a:r>
              <a:rPr dirty="0" sz="3300" spc="-9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00" spc="-25">
                <a:solidFill>
                  <a:srgbClr val="262425"/>
                </a:solidFill>
                <a:latin typeface="Trebuchet MS"/>
                <a:cs typeface="Trebuchet MS"/>
              </a:rPr>
              <a:t>learning.</a:t>
            </a:r>
            <a:r>
              <a:rPr dirty="0" sz="3300" spc="-25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00" spc="229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3300">
                <a:solidFill>
                  <a:srgbClr val="262425"/>
                </a:solidFill>
                <a:latin typeface="Trebuchet MS"/>
                <a:cs typeface="Trebuchet MS"/>
              </a:rPr>
              <a:t>dditional</a:t>
            </a:r>
            <a:r>
              <a:rPr dirty="0" sz="3300" spc="-6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dirty="0" sz="3300" spc="-95">
                <a:solidFill>
                  <a:srgbClr val="262425"/>
                </a:solidFill>
                <a:latin typeface="Trebuchet MS"/>
                <a:cs typeface="Trebuchet MS"/>
              </a:rPr>
              <a:t>y</a:t>
            </a:r>
            <a:r>
              <a:rPr dirty="0" sz="3300" spc="-470">
                <a:solidFill>
                  <a:srgbClr val="262425"/>
                </a:solidFill>
                <a:latin typeface="Trebuchet MS"/>
                <a:cs typeface="Trebuchet MS"/>
              </a:rPr>
              <a:t>,</a:t>
            </a:r>
            <a:r>
              <a:rPr dirty="0" sz="3300" spc="-1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00" spc="15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dirty="0" sz="3300" spc="-1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00" spc="12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3300" spc="95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dirty="0" sz="3300" spc="75">
                <a:solidFill>
                  <a:srgbClr val="262425"/>
                </a:solidFill>
                <a:latin typeface="Trebuchet MS"/>
                <a:cs typeface="Trebuchet MS"/>
              </a:rPr>
              <a:t>cu</a:t>
            </a:r>
            <a:r>
              <a:rPr dirty="0" sz="3300" spc="45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3300" spc="12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3300" spc="85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dirty="0" sz="3300" spc="114">
                <a:solidFill>
                  <a:srgbClr val="262425"/>
                </a:solidFill>
                <a:latin typeface="Trebuchet MS"/>
                <a:cs typeface="Trebuchet MS"/>
              </a:rPr>
              <a:t>y  </a:t>
            </a:r>
            <a:r>
              <a:rPr dirty="0" sz="3300" spc="16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3300" spc="-135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dirty="0" sz="3300" spc="-229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00" spc="15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dirty="0" sz="3300" spc="-1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00" spc="215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dirty="0" sz="3300" spc="114">
                <a:solidFill>
                  <a:srgbClr val="262425"/>
                </a:solidFill>
                <a:latin typeface="Trebuchet MS"/>
                <a:cs typeface="Trebuchet MS"/>
              </a:rPr>
              <a:t>y</a:t>
            </a:r>
            <a:r>
              <a:rPr dirty="0" sz="3300" spc="25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dirty="0" sz="3300" spc="-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3300" spc="215">
                <a:solidFill>
                  <a:srgbClr val="262425"/>
                </a:solidFill>
                <a:latin typeface="Trebuchet MS"/>
                <a:cs typeface="Trebuchet MS"/>
              </a:rPr>
              <a:t>em</a:t>
            </a:r>
            <a:r>
              <a:rPr dirty="0" sz="3300" spc="-1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00" spc="13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3300" spc="-1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00" spc="195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dirty="0" sz="3300" spc="16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3300" spc="-23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3300" spc="125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3300" spc="10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3300" spc="-110">
                <a:solidFill>
                  <a:srgbClr val="262425"/>
                </a:solidFill>
                <a:latin typeface="Trebuchet MS"/>
                <a:cs typeface="Trebuchet MS"/>
              </a:rPr>
              <a:t>tial</a:t>
            </a:r>
            <a:r>
              <a:rPr dirty="0" sz="3300" spc="-25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00" spc="105">
                <a:solidFill>
                  <a:srgbClr val="262425"/>
                </a:solidFill>
                <a:latin typeface="Trebuchet MS"/>
                <a:cs typeface="Trebuchet MS"/>
              </a:rPr>
              <a:t>biases  </a:t>
            </a:r>
            <a:r>
              <a:rPr dirty="0" sz="3300" spc="-55">
                <a:solidFill>
                  <a:srgbClr val="262425"/>
                </a:solidFill>
                <a:latin typeface="Trebuchet MS"/>
                <a:cs typeface="Trebuchet MS"/>
              </a:rPr>
              <a:t>in </a:t>
            </a:r>
            <a:r>
              <a:rPr dirty="0" sz="3300" spc="30">
                <a:solidFill>
                  <a:srgbClr val="262425"/>
                </a:solidFill>
                <a:latin typeface="Trebuchet MS"/>
                <a:cs typeface="Trebuchet MS"/>
              </a:rPr>
              <a:t>detection </a:t>
            </a:r>
            <a:r>
              <a:rPr dirty="0" sz="3300" spc="125">
                <a:solidFill>
                  <a:srgbClr val="262425"/>
                </a:solidFill>
                <a:latin typeface="Trebuchet MS"/>
                <a:cs typeface="Trebuchet MS"/>
              </a:rPr>
              <a:t>must </a:t>
            </a:r>
            <a:r>
              <a:rPr dirty="0" sz="3300" spc="165">
                <a:solidFill>
                  <a:srgbClr val="262425"/>
                </a:solidFill>
                <a:latin typeface="Trebuchet MS"/>
                <a:cs typeface="Trebuchet MS"/>
              </a:rPr>
              <a:t>be </a:t>
            </a:r>
            <a:r>
              <a:rPr dirty="0" sz="3300" spc="15">
                <a:solidFill>
                  <a:srgbClr val="262425"/>
                </a:solidFill>
                <a:latin typeface="Trebuchet MS"/>
                <a:cs typeface="Trebuchet MS"/>
              </a:rPr>
              <a:t>carefully </a:t>
            </a:r>
            <a:r>
              <a:rPr dirty="0" sz="3300" spc="2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00" spc="70">
                <a:solidFill>
                  <a:srgbClr val="262425"/>
                </a:solidFill>
                <a:latin typeface="Trebuchet MS"/>
                <a:cs typeface="Trebuchet MS"/>
              </a:rPr>
              <a:t>addressed.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81451" y="1697101"/>
            <a:ext cx="6501765" cy="5969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50" spc="-105" b="1">
                <a:latin typeface="Arial"/>
                <a:cs typeface="Arial"/>
              </a:rPr>
              <a:t>Chal</a:t>
            </a:r>
            <a:r>
              <a:rPr dirty="0" sz="3750" spc="-95" b="1">
                <a:latin typeface="Arial"/>
                <a:cs typeface="Arial"/>
              </a:rPr>
              <a:t>l</a:t>
            </a:r>
            <a:r>
              <a:rPr dirty="0" sz="3750" spc="-170" b="1">
                <a:latin typeface="Arial"/>
                <a:cs typeface="Arial"/>
              </a:rPr>
              <a:t>en</a:t>
            </a:r>
            <a:r>
              <a:rPr dirty="0" sz="3750" spc="-250" b="1">
                <a:latin typeface="Arial"/>
                <a:cs typeface="Arial"/>
              </a:rPr>
              <a:t>g</a:t>
            </a:r>
            <a:r>
              <a:rPr dirty="0" sz="3750" spc="-305" b="1">
                <a:latin typeface="Arial"/>
                <a:cs typeface="Arial"/>
              </a:rPr>
              <a:t>es</a:t>
            </a:r>
            <a:r>
              <a:rPr dirty="0" sz="3750" spc="-145" b="1">
                <a:latin typeface="Arial"/>
                <a:cs typeface="Arial"/>
              </a:rPr>
              <a:t> </a:t>
            </a:r>
            <a:r>
              <a:rPr dirty="0" sz="3750" spc="-140" b="1">
                <a:latin typeface="Arial"/>
                <a:cs typeface="Arial"/>
              </a:rPr>
              <a:t>and</a:t>
            </a:r>
            <a:r>
              <a:rPr dirty="0" sz="3750" spc="-145" b="1">
                <a:latin typeface="Arial"/>
                <a:cs typeface="Arial"/>
              </a:rPr>
              <a:t> </a:t>
            </a:r>
            <a:r>
              <a:rPr dirty="0" sz="3750" spc="-215" b="1">
                <a:latin typeface="Arial"/>
                <a:cs typeface="Arial"/>
              </a:rPr>
              <a:t>Conside</a:t>
            </a:r>
            <a:r>
              <a:rPr dirty="0" sz="3750" spc="-225" b="1">
                <a:latin typeface="Arial"/>
                <a:cs typeface="Arial"/>
              </a:rPr>
              <a:t>r</a:t>
            </a:r>
            <a:r>
              <a:rPr dirty="0" sz="3750" spc="-160" b="1">
                <a:latin typeface="Arial"/>
                <a:cs typeface="Arial"/>
              </a:rPr>
              <a:t>ations</a:t>
            </a:r>
            <a:endParaRPr sz="37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99260"/>
            <a:ext cx="8179079" cy="68865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9739299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7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6351" y="3279241"/>
            <a:ext cx="2100541" cy="31263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3587603" y="3279241"/>
            <a:ext cx="1123950" cy="394335"/>
          </a:xfrm>
          <a:custGeom>
            <a:avLst/>
            <a:gdLst/>
            <a:ahLst/>
            <a:cxnLst/>
            <a:rect l="l" t="t" r="r" b="b"/>
            <a:pathLst>
              <a:path w="1123950" h="394335">
                <a:moveTo>
                  <a:pt x="41021" y="83604"/>
                </a:moveTo>
                <a:lnTo>
                  <a:pt x="0" y="83604"/>
                </a:lnTo>
                <a:lnTo>
                  <a:pt x="0" y="393801"/>
                </a:lnTo>
                <a:lnTo>
                  <a:pt x="43815" y="393801"/>
                </a:lnTo>
                <a:lnTo>
                  <a:pt x="42037" y="280720"/>
                </a:lnTo>
                <a:lnTo>
                  <a:pt x="186629" y="280720"/>
                </a:lnTo>
                <a:lnTo>
                  <a:pt x="189484" y="277745"/>
                </a:lnTo>
                <a:lnTo>
                  <a:pt x="193688" y="272008"/>
                </a:lnTo>
                <a:lnTo>
                  <a:pt x="107061" y="272008"/>
                </a:lnTo>
                <a:lnTo>
                  <a:pt x="100512" y="271625"/>
                </a:lnTo>
                <a:lnTo>
                  <a:pt x="63691" y="253847"/>
                </a:lnTo>
                <a:lnTo>
                  <a:pt x="43827" y="226225"/>
                </a:lnTo>
                <a:lnTo>
                  <a:pt x="43929" y="163701"/>
                </a:lnTo>
                <a:lnTo>
                  <a:pt x="44577" y="159334"/>
                </a:lnTo>
                <a:lnTo>
                  <a:pt x="46863" y="154152"/>
                </a:lnTo>
                <a:lnTo>
                  <a:pt x="50800" y="148945"/>
                </a:lnTo>
                <a:lnTo>
                  <a:pt x="54610" y="143675"/>
                </a:lnTo>
                <a:lnTo>
                  <a:pt x="91694" y="121831"/>
                </a:lnTo>
                <a:lnTo>
                  <a:pt x="97917" y="120624"/>
                </a:lnTo>
                <a:lnTo>
                  <a:pt x="190977" y="120624"/>
                </a:lnTo>
                <a:lnTo>
                  <a:pt x="187325" y="116027"/>
                </a:lnTo>
                <a:lnTo>
                  <a:pt x="180477" y="108877"/>
                </a:lnTo>
                <a:lnTo>
                  <a:pt x="39497" y="108877"/>
                </a:lnTo>
                <a:lnTo>
                  <a:pt x="41021" y="83604"/>
                </a:lnTo>
                <a:close/>
              </a:path>
              <a:path w="1123950" h="394335">
                <a:moveTo>
                  <a:pt x="186629" y="280720"/>
                </a:moveTo>
                <a:lnTo>
                  <a:pt x="42037" y="280720"/>
                </a:lnTo>
                <a:lnTo>
                  <a:pt x="43608" y="282930"/>
                </a:lnTo>
                <a:lnTo>
                  <a:pt x="75301" y="304288"/>
                </a:lnTo>
                <a:lnTo>
                  <a:pt x="114681" y="312635"/>
                </a:lnTo>
                <a:lnTo>
                  <a:pt x="129726" y="311628"/>
                </a:lnTo>
                <a:lnTo>
                  <a:pt x="168910" y="296519"/>
                </a:lnTo>
                <a:lnTo>
                  <a:pt x="186629" y="280720"/>
                </a:lnTo>
                <a:close/>
              </a:path>
              <a:path w="1123950" h="394335">
                <a:moveTo>
                  <a:pt x="190977" y="120624"/>
                </a:moveTo>
                <a:lnTo>
                  <a:pt x="103886" y="120624"/>
                </a:lnTo>
                <a:lnTo>
                  <a:pt x="111003" y="121003"/>
                </a:lnTo>
                <a:lnTo>
                  <a:pt x="117871" y="122139"/>
                </a:lnTo>
                <a:lnTo>
                  <a:pt x="153035" y="143179"/>
                </a:lnTo>
                <a:lnTo>
                  <a:pt x="171910" y="181468"/>
                </a:lnTo>
                <a:lnTo>
                  <a:pt x="173228" y="196316"/>
                </a:lnTo>
                <a:lnTo>
                  <a:pt x="172938" y="203579"/>
                </a:lnTo>
                <a:lnTo>
                  <a:pt x="159079" y="243468"/>
                </a:lnTo>
                <a:lnTo>
                  <a:pt x="127992" y="268601"/>
                </a:lnTo>
                <a:lnTo>
                  <a:pt x="107061" y="272008"/>
                </a:lnTo>
                <a:lnTo>
                  <a:pt x="193688" y="272008"/>
                </a:lnTo>
                <a:lnTo>
                  <a:pt x="214221" y="226199"/>
                </a:lnTo>
                <a:lnTo>
                  <a:pt x="217424" y="196316"/>
                </a:lnTo>
                <a:lnTo>
                  <a:pt x="216923" y="185238"/>
                </a:lnTo>
                <a:lnTo>
                  <a:pt x="205112" y="143112"/>
                </a:lnTo>
                <a:lnTo>
                  <a:pt x="194063" y="124509"/>
                </a:lnTo>
                <a:lnTo>
                  <a:pt x="190977" y="120624"/>
                </a:lnTo>
                <a:close/>
              </a:path>
              <a:path w="1123950" h="394335">
                <a:moveTo>
                  <a:pt x="110363" y="79984"/>
                </a:moveTo>
                <a:lnTo>
                  <a:pt x="61849" y="93281"/>
                </a:lnTo>
                <a:lnTo>
                  <a:pt x="39497" y="108877"/>
                </a:lnTo>
                <a:lnTo>
                  <a:pt x="180477" y="108877"/>
                </a:lnTo>
                <a:lnTo>
                  <a:pt x="143474" y="85535"/>
                </a:lnTo>
                <a:lnTo>
                  <a:pt x="110363" y="79984"/>
                </a:lnTo>
                <a:close/>
              </a:path>
              <a:path w="1123950" h="394335">
                <a:moveTo>
                  <a:pt x="288544" y="83604"/>
                </a:moveTo>
                <a:lnTo>
                  <a:pt x="244856" y="83604"/>
                </a:lnTo>
                <a:lnTo>
                  <a:pt x="244856" y="214287"/>
                </a:lnTo>
                <a:lnTo>
                  <a:pt x="249539" y="256062"/>
                </a:lnTo>
                <a:lnTo>
                  <a:pt x="274222" y="298244"/>
                </a:lnTo>
                <a:lnTo>
                  <a:pt x="319532" y="312635"/>
                </a:lnTo>
                <a:lnTo>
                  <a:pt x="334013" y="311714"/>
                </a:lnTo>
                <a:lnTo>
                  <a:pt x="374269" y="297891"/>
                </a:lnTo>
                <a:lnTo>
                  <a:pt x="399669" y="281673"/>
                </a:lnTo>
                <a:lnTo>
                  <a:pt x="449072" y="281673"/>
                </a:lnTo>
                <a:lnTo>
                  <a:pt x="449072" y="272008"/>
                </a:lnTo>
                <a:lnTo>
                  <a:pt x="328803" y="272008"/>
                </a:lnTo>
                <a:lnTo>
                  <a:pt x="319492" y="271087"/>
                </a:lnTo>
                <a:lnTo>
                  <a:pt x="291099" y="237944"/>
                </a:lnTo>
                <a:lnTo>
                  <a:pt x="288544" y="209499"/>
                </a:lnTo>
                <a:lnTo>
                  <a:pt x="288544" y="83604"/>
                </a:lnTo>
                <a:close/>
              </a:path>
              <a:path w="1123950" h="394335">
                <a:moveTo>
                  <a:pt x="449072" y="281673"/>
                </a:moveTo>
                <a:lnTo>
                  <a:pt x="399669" y="281673"/>
                </a:lnTo>
                <a:lnTo>
                  <a:pt x="400177" y="289166"/>
                </a:lnTo>
                <a:lnTo>
                  <a:pt x="402971" y="295478"/>
                </a:lnTo>
                <a:lnTo>
                  <a:pt x="413639" y="305765"/>
                </a:lnTo>
                <a:lnTo>
                  <a:pt x="419989" y="308698"/>
                </a:lnTo>
                <a:lnTo>
                  <a:pt x="427609" y="309410"/>
                </a:lnTo>
                <a:lnTo>
                  <a:pt x="429641" y="309410"/>
                </a:lnTo>
                <a:lnTo>
                  <a:pt x="431546" y="309346"/>
                </a:lnTo>
                <a:lnTo>
                  <a:pt x="435610" y="309092"/>
                </a:lnTo>
                <a:lnTo>
                  <a:pt x="449072" y="307949"/>
                </a:lnTo>
                <a:lnTo>
                  <a:pt x="449072" y="281673"/>
                </a:lnTo>
                <a:close/>
              </a:path>
              <a:path w="1123950" h="394335">
                <a:moveTo>
                  <a:pt x="439420" y="83604"/>
                </a:moveTo>
                <a:lnTo>
                  <a:pt x="395605" y="83604"/>
                </a:lnTo>
                <a:lnTo>
                  <a:pt x="395605" y="221703"/>
                </a:lnTo>
                <a:lnTo>
                  <a:pt x="392773" y="228721"/>
                </a:lnTo>
                <a:lnTo>
                  <a:pt x="362787" y="262293"/>
                </a:lnTo>
                <a:lnTo>
                  <a:pt x="328803" y="272008"/>
                </a:lnTo>
                <a:lnTo>
                  <a:pt x="449072" y="272008"/>
                </a:lnTo>
                <a:lnTo>
                  <a:pt x="449072" y="271132"/>
                </a:lnTo>
                <a:lnTo>
                  <a:pt x="442976" y="270611"/>
                </a:lnTo>
                <a:lnTo>
                  <a:pt x="439801" y="270281"/>
                </a:lnTo>
                <a:lnTo>
                  <a:pt x="439547" y="270154"/>
                </a:lnTo>
                <a:lnTo>
                  <a:pt x="439420" y="269963"/>
                </a:lnTo>
                <a:lnTo>
                  <a:pt x="439420" y="83604"/>
                </a:lnTo>
                <a:close/>
              </a:path>
              <a:path w="1123950" h="394335">
                <a:moveTo>
                  <a:pt x="666200" y="282892"/>
                </a:moveTo>
                <a:lnTo>
                  <a:pt x="523494" y="282892"/>
                </a:lnTo>
                <a:lnTo>
                  <a:pt x="525228" y="285176"/>
                </a:lnTo>
                <a:lnTo>
                  <a:pt x="569039" y="309218"/>
                </a:lnTo>
                <a:lnTo>
                  <a:pt x="594741" y="312635"/>
                </a:lnTo>
                <a:lnTo>
                  <a:pt x="606047" y="312050"/>
                </a:lnTo>
                <a:lnTo>
                  <a:pt x="646586" y="298155"/>
                </a:lnTo>
                <a:lnTo>
                  <a:pt x="666200" y="282892"/>
                </a:lnTo>
                <a:close/>
              </a:path>
              <a:path w="1123950" h="394335">
                <a:moveTo>
                  <a:pt x="528320" y="0"/>
                </a:moveTo>
                <a:lnTo>
                  <a:pt x="484378" y="0"/>
                </a:lnTo>
                <a:lnTo>
                  <a:pt x="484378" y="308635"/>
                </a:lnTo>
                <a:lnTo>
                  <a:pt x="525399" y="308635"/>
                </a:lnTo>
                <a:lnTo>
                  <a:pt x="523494" y="282892"/>
                </a:lnTo>
                <a:lnTo>
                  <a:pt x="666200" y="282892"/>
                </a:lnTo>
                <a:lnTo>
                  <a:pt x="671322" y="277774"/>
                </a:lnTo>
                <a:lnTo>
                  <a:pt x="676086" y="272008"/>
                </a:lnTo>
                <a:lnTo>
                  <a:pt x="582422" y="272008"/>
                </a:lnTo>
                <a:lnTo>
                  <a:pt x="576072" y="270802"/>
                </a:lnTo>
                <a:lnTo>
                  <a:pt x="539115" y="250037"/>
                </a:lnTo>
                <a:lnTo>
                  <a:pt x="528320" y="228549"/>
                </a:lnTo>
                <a:lnTo>
                  <a:pt x="528320" y="166141"/>
                </a:lnTo>
                <a:lnTo>
                  <a:pt x="553672" y="134442"/>
                </a:lnTo>
                <a:lnTo>
                  <a:pt x="591566" y="120624"/>
                </a:lnTo>
                <a:lnTo>
                  <a:pt x="677474" y="120624"/>
                </a:lnTo>
                <a:lnTo>
                  <a:pt x="674751" y="116916"/>
                </a:lnTo>
                <a:lnTo>
                  <a:pt x="668629" y="110070"/>
                </a:lnTo>
                <a:lnTo>
                  <a:pt x="527558" y="110070"/>
                </a:lnTo>
                <a:lnTo>
                  <a:pt x="528320" y="0"/>
                </a:lnTo>
                <a:close/>
              </a:path>
              <a:path w="1123950" h="394335">
                <a:moveTo>
                  <a:pt x="677474" y="120624"/>
                </a:moveTo>
                <a:lnTo>
                  <a:pt x="591566" y="120624"/>
                </a:lnTo>
                <a:lnTo>
                  <a:pt x="601140" y="121277"/>
                </a:lnTo>
                <a:lnTo>
                  <a:pt x="610060" y="123236"/>
                </a:lnTo>
                <a:lnTo>
                  <a:pt x="644449" y="150759"/>
                </a:lnTo>
                <a:lnTo>
                  <a:pt x="657187" y="186851"/>
                </a:lnTo>
                <a:lnTo>
                  <a:pt x="657733" y="196710"/>
                </a:lnTo>
                <a:lnTo>
                  <a:pt x="657403" y="203925"/>
                </a:lnTo>
                <a:lnTo>
                  <a:pt x="642580" y="243659"/>
                </a:lnTo>
                <a:lnTo>
                  <a:pt x="609554" y="268659"/>
                </a:lnTo>
                <a:lnTo>
                  <a:pt x="588391" y="272008"/>
                </a:lnTo>
                <a:lnTo>
                  <a:pt x="676086" y="272008"/>
                </a:lnTo>
                <a:lnTo>
                  <a:pt x="697408" y="230419"/>
                </a:lnTo>
                <a:lnTo>
                  <a:pt x="701802" y="196710"/>
                </a:lnTo>
                <a:lnTo>
                  <a:pt x="701375" y="185882"/>
                </a:lnTo>
                <a:lnTo>
                  <a:pt x="691217" y="144119"/>
                </a:lnTo>
                <a:lnTo>
                  <a:pt x="681033" y="125469"/>
                </a:lnTo>
                <a:lnTo>
                  <a:pt x="677474" y="120624"/>
                </a:lnTo>
                <a:close/>
              </a:path>
              <a:path w="1123950" h="394335">
                <a:moveTo>
                  <a:pt x="599186" y="79984"/>
                </a:moveTo>
                <a:lnTo>
                  <a:pt x="560395" y="87957"/>
                </a:lnTo>
                <a:lnTo>
                  <a:pt x="527558" y="110070"/>
                </a:lnTo>
                <a:lnTo>
                  <a:pt x="668629" y="110070"/>
                </a:lnTo>
                <a:lnTo>
                  <a:pt x="632404" y="85701"/>
                </a:lnTo>
                <a:lnTo>
                  <a:pt x="599186" y="79984"/>
                </a:lnTo>
                <a:close/>
              </a:path>
              <a:path w="1123950" h="394335">
                <a:moveTo>
                  <a:pt x="776351" y="0"/>
                </a:moveTo>
                <a:lnTo>
                  <a:pt x="732409" y="0"/>
                </a:lnTo>
                <a:lnTo>
                  <a:pt x="732464" y="263029"/>
                </a:lnTo>
                <a:lnTo>
                  <a:pt x="753155" y="303658"/>
                </a:lnTo>
                <a:lnTo>
                  <a:pt x="781177" y="311073"/>
                </a:lnTo>
                <a:lnTo>
                  <a:pt x="787019" y="311073"/>
                </a:lnTo>
                <a:lnTo>
                  <a:pt x="828294" y="300532"/>
                </a:lnTo>
                <a:lnTo>
                  <a:pt x="821688" y="270052"/>
                </a:lnTo>
                <a:lnTo>
                  <a:pt x="783971" y="270052"/>
                </a:lnTo>
                <a:lnTo>
                  <a:pt x="781304" y="269214"/>
                </a:lnTo>
                <a:lnTo>
                  <a:pt x="779272" y="267512"/>
                </a:lnTo>
                <a:lnTo>
                  <a:pt x="777240" y="265760"/>
                </a:lnTo>
                <a:lnTo>
                  <a:pt x="776351" y="260972"/>
                </a:lnTo>
                <a:lnTo>
                  <a:pt x="776351" y="0"/>
                </a:lnTo>
                <a:close/>
              </a:path>
              <a:path w="1123950" h="394335">
                <a:moveTo>
                  <a:pt x="820166" y="263029"/>
                </a:moveTo>
                <a:lnTo>
                  <a:pt x="811149" y="265760"/>
                </a:lnTo>
                <a:lnTo>
                  <a:pt x="804418" y="267614"/>
                </a:lnTo>
                <a:lnTo>
                  <a:pt x="795655" y="269570"/>
                </a:lnTo>
                <a:lnTo>
                  <a:pt x="791337" y="270052"/>
                </a:lnTo>
                <a:lnTo>
                  <a:pt x="821688" y="270052"/>
                </a:lnTo>
                <a:lnTo>
                  <a:pt x="820166" y="263029"/>
                </a:lnTo>
                <a:close/>
              </a:path>
              <a:path w="1123950" h="394335">
                <a:moveTo>
                  <a:pt x="883920" y="0"/>
                </a:moveTo>
                <a:lnTo>
                  <a:pt x="840105" y="0"/>
                </a:lnTo>
                <a:lnTo>
                  <a:pt x="840105" y="56654"/>
                </a:lnTo>
                <a:lnTo>
                  <a:pt x="883920" y="56654"/>
                </a:lnTo>
                <a:lnTo>
                  <a:pt x="883920" y="0"/>
                </a:lnTo>
                <a:close/>
              </a:path>
              <a:path w="1123950" h="394335">
                <a:moveTo>
                  <a:pt x="883920" y="83604"/>
                </a:moveTo>
                <a:lnTo>
                  <a:pt x="840105" y="83604"/>
                </a:lnTo>
                <a:lnTo>
                  <a:pt x="840105" y="308635"/>
                </a:lnTo>
                <a:lnTo>
                  <a:pt x="883920" y="308635"/>
                </a:lnTo>
                <a:lnTo>
                  <a:pt x="883920" y="83604"/>
                </a:lnTo>
                <a:close/>
              </a:path>
              <a:path w="1123950" h="394335">
                <a:moveTo>
                  <a:pt x="1025652" y="79984"/>
                </a:moveTo>
                <a:lnTo>
                  <a:pt x="980110" y="88782"/>
                </a:lnTo>
                <a:lnTo>
                  <a:pt x="944165" y="113857"/>
                </a:lnTo>
                <a:lnTo>
                  <a:pt x="920912" y="151034"/>
                </a:lnTo>
                <a:lnTo>
                  <a:pt x="912876" y="195541"/>
                </a:lnTo>
                <a:lnTo>
                  <a:pt x="913399" y="207154"/>
                </a:lnTo>
                <a:lnTo>
                  <a:pt x="925879" y="250422"/>
                </a:lnTo>
                <a:lnTo>
                  <a:pt x="952960" y="285394"/>
                </a:lnTo>
                <a:lnTo>
                  <a:pt x="991367" y="307422"/>
                </a:lnTo>
                <a:lnTo>
                  <a:pt x="1026033" y="312635"/>
                </a:lnTo>
                <a:lnTo>
                  <a:pt x="1036629" y="312190"/>
                </a:lnTo>
                <a:lnTo>
                  <a:pt x="1075543" y="301582"/>
                </a:lnTo>
                <a:lnTo>
                  <a:pt x="1106350" y="278112"/>
                </a:lnTo>
                <a:lnTo>
                  <a:pt x="1110726" y="272008"/>
                </a:lnTo>
                <a:lnTo>
                  <a:pt x="1024890" y="272008"/>
                </a:lnTo>
                <a:lnTo>
                  <a:pt x="1015934" y="271379"/>
                </a:lnTo>
                <a:lnTo>
                  <a:pt x="977423" y="249986"/>
                </a:lnTo>
                <a:lnTo>
                  <a:pt x="959437" y="215996"/>
                </a:lnTo>
                <a:lnTo>
                  <a:pt x="957072" y="195541"/>
                </a:lnTo>
                <a:lnTo>
                  <a:pt x="957643" y="184909"/>
                </a:lnTo>
                <a:lnTo>
                  <a:pt x="971242" y="148724"/>
                </a:lnTo>
                <a:lnTo>
                  <a:pt x="1006808" y="123016"/>
                </a:lnTo>
                <a:lnTo>
                  <a:pt x="1024509" y="120624"/>
                </a:lnTo>
                <a:lnTo>
                  <a:pt x="1108651" y="120624"/>
                </a:lnTo>
                <a:lnTo>
                  <a:pt x="1103931" y="114052"/>
                </a:lnTo>
                <a:lnTo>
                  <a:pt x="1068961" y="88230"/>
                </a:lnTo>
                <a:lnTo>
                  <a:pt x="1040993" y="80901"/>
                </a:lnTo>
                <a:lnTo>
                  <a:pt x="1025652" y="79984"/>
                </a:lnTo>
                <a:close/>
              </a:path>
              <a:path w="1123950" h="394335">
                <a:moveTo>
                  <a:pt x="1080389" y="234505"/>
                </a:moveTo>
                <a:lnTo>
                  <a:pt x="1055624" y="264947"/>
                </a:lnTo>
                <a:lnTo>
                  <a:pt x="1032891" y="272008"/>
                </a:lnTo>
                <a:lnTo>
                  <a:pt x="1110726" y="272008"/>
                </a:lnTo>
                <a:lnTo>
                  <a:pt x="1112631" y="269352"/>
                </a:lnTo>
                <a:lnTo>
                  <a:pt x="1118316" y="259114"/>
                </a:lnTo>
                <a:lnTo>
                  <a:pt x="1123442" y="247396"/>
                </a:lnTo>
                <a:lnTo>
                  <a:pt x="1080389" y="234505"/>
                </a:lnTo>
                <a:close/>
              </a:path>
              <a:path w="1123950" h="394335">
                <a:moveTo>
                  <a:pt x="1108651" y="120624"/>
                </a:moveTo>
                <a:lnTo>
                  <a:pt x="1024509" y="120624"/>
                </a:lnTo>
                <a:lnTo>
                  <a:pt x="1032793" y="121119"/>
                </a:lnTo>
                <a:lnTo>
                  <a:pt x="1040685" y="122604"/>
                </a:lnTo>
                <a:lnTo>
                  <a:pt x="1074388" y="147067"/>
                </a:lnTo>
                <a:lnTo>
                  <a:pt x="1080008" y="156273"/>
                </a:lnTo>
                <a:lnTo>
                  <a:pt x="1121918" y="142989"/>
                </a:lnTo>
                <a:lnTo>
                  <a:pt x="1113466" y="127330"/>
                </a:lnTo>
                <a:lnTo>
                  <a:pt x="1108651" y="120624"/>
                </a:lnTo>
                <a:close/>
              </a:path>
            </a:pathLst>
          </a:custGeom>
          <a:solidFill>
            <a:srgbClr val="26242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04133" y="3755491"/>
            <a:ext cx="2564942" cy="3938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781476" y="3175127"/>
            <a:ext cx="6898640" cy="3382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</a:pPr>
            <a:r>
              <a:rPr dirty="0" sz="3150" spc="80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dirty="0" sz="3150" spc="-175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3150" spc="229">
                <a:solidFill>
                  <a:srgbClr val="262425"/>
                </a:solidFill>
                <a:latin typeface="Trebuchet MS"/>
                <a:cs typeface="Trebuchet MS"/>
              </a:rPr>
              <a:t>om</a:t>
            </a:r>
            <a:r>
              <a:rPr dirty="0" sz="31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150" spc="-175">
                <a:latin typeface="Trebuchet MS"/>
                <a:cs typeface="Trebuchet MS"/>
              </a:rPr>
              <a:t>r</a:t>
            </a:r>
            <a:r>
              <a:rPr dirty="0" sz="3150" spc="110">
                <a:latin typeface="Trebuchet MS"/>
                <a:cs typeface="Trebuchet MS"/>
              </a:rPr>
              <a:t>e</a:t>
            </a:r>
            <a:r>
              <a:rPr dirty="0" sz="3150" spc="-105">
                <a:latin typeface="Trebuchet MS"/>
                <a:cs typeface="Trebuchet MS"/>
              </a:rPr>
              <a:t>tail</a:t>
            </a:r>
            <a:r>
              <a:rPr dirty="0" sz="3150" spc="-245">
                <a:latin typeface="Trebuchet MS"/>
                <a:cs typeface="Trebuchet MS"/>
              </a:rPr>
              <a:t> </a:t>
            </a:r>
            <a:r>
              <a:rPr dirty="0" sz="3150" spc="25">
                <a:latin typeface="Trebuchet MS"/>
                <a:cs typeface="Trebuchet MS"/>
              </a:rPr>
              <a:t>s</a:t>
            </a:r>
            <a:r>
              <a:rPr dirty="0" sz="3150" spc="-5">
                <a:latin typeface="Trebuchet MS"/>
                <a:cs typeface="Trebuchet MS"/>
              </a:rPr>
              <a:t>t</a:t>
            </a:r>
            <a:r>
              <a:rPr dirty="0" sz="3150" spc="35">
                <a:latin typeface="Trebuchet MS"/>
                <a:cs typeface="Trebuchet MS"/>
              </a:rPr>
              <a:t>o</a:t>
            </a:r>
            <a:r>
              <a:rPr dirty="0" sz="3150" spc="-30">
                <a:latin typeface="Trebuchet MS"/>
                <a:cs typeface="Trebuchet MS"/>
              </a:rPr>
              <a:t>r</a:t>
            </a:r>
            <a:r>
              <a:rPr dirty="0" sz="3150" spc="185">
                <a:latin typeface="Trebuchet MS"/>
                <a:cs typeface="Trebuchet MS"/>
              </a:rPr>
              <a:t>es</a:t>
            </a:r>
            <a:r>
              <a:rPr dirty="0" sz="3150" spc="-150">
                <a:latin typeface="Trebuchet MS"/>
                <a:cs typeface="Trebuchet MS"/>
              </a:rPr>
              <a:t> </a:t>
            </a:r>
            <a:r>
              <a:rPr dirty="0" sz="3150" spc="-22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3150" spc="18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3150" spc="-1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150" spc="60">
                <a:latin typeface="Trebuchet MS"/>
                <a:cs typeface="Trebuchet MS"/>
              </a:rPr>
              <a:t>public  </a:t>
            </a:r>
            <a:r>
              <a:rPr dirty="0" sz="3150" spc="-25">
                <a:latin typeface="Trebuchet MS"/>
                <a:cs typeface="Trebuchet MS"/>
              </a:rPr>
              <a:t>transportation</a:t>
            </a:r>
            <a:r>
              <a:rPr dirty="0" sz="3150" spc="-25">
                <a:solidFill>
                  <a:srgbClr val="262425"/>
                </a:solidFill>
                <a:latin typeface="Trebuchet MS"/>
                <a:cs typeface="Trebuchet MS"/>
              </a:rPr>
              <a:t>,</a:t>
            </a:r>
            <a:r>
              <a:rPr dirty="0" sz="3150" spc="-1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150" spc="15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dirty="0" sz="3150" spc="-1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150" spc="40">
                <a:solidFill>
                  <a:srgbClr val="262425"/>
                </a:solidFill>
                <a:latin typeface="Trebuchet MS"/>
                <a:cs typeface="Trebuchet MS"/>
              </a:rPr>
              <a:t>implementation</a:t>
            </a:r>
            <a:r>
              <a:rPr dirty="0" sz="3150" spc="-1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150" spc="10">
                <a:solidFill>
                  <a:srgbClr val="262425"/>
                </a:solidFill>
                <a:latin typeface="Trebuchet MS"/>
                <a:cs typeface="Trebuchet MS"/>
              </a:rPr>
              <a:t>of </a:t>
            </a:r>
            <a:r>
              <a:rPr dirty="0" sz="3150" spc="-93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150" spc="-135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dirty="0" sz="3150" spc="114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3150" spc="9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dirty="0" sz="3150" spc="13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31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150" spc="165">
                <a:solidFill>
                  <a:srgbClr val="262425"/>
                </a:solidFill>
                <a:latin typeface="Trebuchet MS"/>
                <a:cs typeface="Trebuchet MS"/>
              </a:rPr>
              <a:t>mask</a:t>
            </a:r>
            <a:r>
              <a:rPr dirty="0" sz="31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150" spc="165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dirty="0" sz="3150" spc="145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3150" spc="-22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3150" spc="30">
                <a:solidFill>
                  <a:srgbClr val="262425"/>
                </a:solidFill>
                <a:latin typeface="Trebuchet MS"/>
                <a:cs typeface="Trebuchet MS"/>
              </a:rPr>
              <a:t>ection</a:t>
            </a:r>
            <a:r>
              <a:rPr dirty="0" sz="31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150" spc="-22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3150" spc="145">
                <a:solidFill>
                  <a:srgbClr val="262425"/>
                </a:solidFill>
                <a:latin typeface="Trebuchet MS"/>
                <a:cs typeface="Trebuchet MS"/>
              </a:rPr>
              <a:t>echnology</a:t>
            </a:r>
            <a:r>
              <a:rPr dirty="0" sz="3150" spc="-23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150" spc="95">
                <a:solidFill>
                  <a:srgbClr val="262425"/>
                </a:solidFill>
                <a:latin typeface="Trebuchet MS"/>
                <a:cs typeface="Trebuchet MS"/>
              </a:rPr>
              <a:t>can  </a:t>
            </a:r>
            <a:r>
              <a:rPr dirty="0" sz="3150" spc="15">
                <a:solidFill>
                  <a:srgbClr val="262425"/>
                </a:solidFill>
                <a:latin typeface="Trebuchet MS"/>
                <a:cs typeface="Trebuchet MS"/>
              </a:rPr>
              <a:t>signiﬁcantly</a:t>
            </a:r>
            <a:r>
              <a:rPr dirty="0" sz="3150" spc="-24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150" spc="114">
                <a:solidFill>
                  <a:srgbClr val="262425"/>
                </a:solidFill>
                <a:latin typeface="Trebuchet MS"/>
                <a:cs typeface="Trebuchet MS"/>
              </a:rPr>
              <a:t>enhance</a:t>
            </a:r>
            <a:r>
              <a:rPr dirty="0" sz="31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150" spc="65">
                <a:solidFill>
                  <a:srgbClr val="262425"/>
                </a:solidFill>
                <a:latin typeface="Trebuchet MS"/>
                <a:cs typeface="Trebuchet MS"/>
              </a:rPr>
              <a:t>public</a:t>
            </a:r>
            <a:r>
              <a:rPr dirty="0" sz="31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150" spc="-90">
                <a:solidFill>
                  <a:srgbClr val="262425"/>
                </a:solidFill>
                <a:latin typeface="Trebuchet MS"/>
                <a:cs typeface="Trebuchet MS"/>
              </a:rPr>
              <a:t>safety.</a:t>
            </a:r>
            <a:endParaRPr sz="3150">
              <a:latin typeface="Trebuchet MS"/>
              <a:cs typeface="Trebuchet MS"/>
            </a:endParaRPr>
          </a:p>
          <a:p>
            <a:pPr marL="12700" marR="133350">
              <a:lnSpc>
                <a:spcPts val="3750"/>
              </a:lnSpc>
              <a:spcBef>
                <a:spcPts val="120"/>
              </a:spcBef>
            </a:pPr>
            <a:r>
              <a:rPr dirty="0" sz="3150" spc="60">
                <a:solidFill>
                  <a:srgbClr val="262425"/>
                </a:solidFill>
                <a:latin typeface="Trebuchet MS"/>
                <a:cs typeface="Trebuchet MS"/>
              </a:rPr>
              <a:t>This </a:t>
            </a:r>
            <a:r>
              <a:rPr dirty="0" sz="3150" spc="114">
                <a:solidFill>
                  <a:srgbClr val="262425"/>
                </a:solidFill>
                <a:latin typeface="Trebuchet MS"/>
                <a:cs typeface="Trebuchet MS"/>
              </a:rPr>
              <a:t>can </a:t>
            </a:r>
            <a:r>
              <a:rPr dirty="0" sz="3150" spc="15">
                <a:solidFill>
                  <a:srgbClr val="262425"/>
                </a:solidFill>
                <a:latin typeface="Trebuchet MS"/>
                <a:cs typeface="Trebuchet MS"/>
              </a:rPr>
              <a:t>contribute </a:t>
            </a:r>
            <a:r>
              <a:rPr dirty="0" sz="3150" spc="-20">
                <a:solidFill>
                  <a:srgbClr val="262425"/>
                </a:solidFill>
                <a:latin typeface="Trebuchet MS"/>
                <a:cs typeface="Trebuchet MS"/>
              </a:rPr>
              <a:t>to </a:t>
            </a:r>
            <a:r>
              <a:rPr dirty="0" sz="3150" spc="60">
                <a:solidFill>
                  <a:srgbClr val="262425"/>
                </a:solidFill>
                <a:latin typeface="Trebuchet MS"/>
                <a:cs typeface="Trebuchet MS"/>
              </a:rPr>
              <a:t>a </a:t>
            </a:r>
            <a:r>
              <a:rPr dirty="0" sz="3150" spc="25">
                <a:solidFill>
                  <a:srgbClr val="262425"/>
                </a:solidFill>
                <a:latin typeface="Trebuchet MS"/>
                <a:cs typeface="Trebuchet MS"/>
              </a:rPr>
              <a:t>safer </a:t>
            </a:r>
            <a:r>
              <a:rPr dirty="0" sz="3150" spc="3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150" spc="12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3150" spc="8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3150" spc="-65">
                <a:solidFill>
                  <a:srgbClr val="262425"/>
                </a:solidFill>
                <a:latin typeface="Trebuchet MS"/>
                <a:cs typeface="Trebuchet MS"/>
              </a:rPr>
              <a:t>vi</a:t>
            </a:r>
            <a:r>
              <a:rPr dirty="0" sz="3150" spc="-12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3150" spc="165">
                <a:solidFill>
                  <a:srgbClr val="262425"/>
                </a:solidFill>
                <a:latin typeface="Trebuchet MS"/>
                <a:cs typeface="Trebuchet MS"/>
              </a:rPr>
              <a:t>onme</a:t>
            </a:r>
            <a:r>
              <a:rPr dirty="0" sz="3150" spc="13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3150" spc="-19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31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150" spc="-180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dirty="0" sz="3150" spc="30">
                <a:solidFill>
                  <a:srgbClr val="262425"/>
                </a:solidFill>
                <a:latin typeface="Trebuchet MS"/>
                <a:cs typeface="Trebuchet MS"/>
              </a:rPr>
              <a:t>or</a:t>
            </a:r>
            <a:r>
              <a:rPr dirty="0" sz="3150" spc="-22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150" spc="185">
                <a:solidFill>
                  <a:srgbClr val="262425"/>
                </a:solidFill>
                <a:latin typeface="Trebuchet MS"/>
                <a:cs typeface="Trebuchet MS"/>
              </a:rPr>
              <a:t>b</a:t>
            </a:r>
            <a:r>
              <a:rPr dirty="0" sz="3150" spc="15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3150" spc="-40">
                <a:solidFill>
                  <a:srgbClr val="262425"/>
                </a:solidFill>
                <a:latin typeface="Trebuchet MS"/>
                <a:cs typeface="Trebuchet MS"/>
              </a:rPr>
              <a:t>th</a:t>
            </a:r>
            <a:r>
              <a:rPr dirty="0" sz="31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150" spc="95">
                <a:solidFill>
                  <a:srgbClr val="262425"/>
                </a:solidFill>
                <a:latin typeface="Trebuchet MS"/>
                <a:cs typeface="Trebuchet MS"/>
              </a:rPr>
              <a:t>cus</a:t>
            </a:r>
            <a:r>
              <a:rPr dirty="0" sz="3150" spc="5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3150" spc="140">
                <a:solidFill>
                  <a:srgbClr val="262425"/>
                </a:solidFill>
                <a:latin typeface="Trebuchet MS"/>
                <a:cs typeface="Trebuchet MS"/>
              </a:rPr>
              <a:t>omers</a:t>
            </a:r>
            <a:r>
              <a:rPr dirty="0" sz="31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150" spc="125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endParaRPr sz="3150">
              <a:latin typeface="Trebuchet MS"/>
              <a:cs typeface="Trebuchet MS"/>
            </a:endParaRPr>
          </a:p>
          <a:p>
            <a:pPr marL="12700">
              <a:lnSpc>
                <a:spcPts val="3704"/>
              </a:lnSpc>
            </a:pPr>
            <a:r>
              <a:rPr dirty="0" sz="3150" spc="65">
                <a:solidFill>
                  <a:srgbClr val="262425"/>
                </a:solidFill>
                <a:latin typeface="Trebuchet MS"/>
                <a:cs typeface="Trebuchet MS"/>
              </a:rPr>
              <a:t>employees.</a:t>
            </a:r>
            <a:endParaRPr sz="3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7520305">
              <a:lnSpc>
                <a:spcPct val="100000"/>
              </a:lnSpc>
              <a:spcBef>
                <a:spcPts val="125"/>
              </a:spcBef>
            </a:pPr>
            <a:r>
              <a:rPr dirty="0" spc="-10"/>
              <a:t>Real-World</a:t>
            </a:r>
            <a:r>
              <a:rPr dirty="0" spc="-145"/>
              <a:t> </a:t>
            </a:r>
            <a:r>
              <a:rPr dirty="0" spc="40"/>
              <a:t>Applications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699260"/>
            <a:ext cx="8179079" cy="688657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59" y="0"/>
            <a:ext cx="2009775" cy="1737360"/>
            <a:chOff x="-9359" y="0"/>
            <a:chExt cx="2009775" cy="17373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0"/>
                  </a:lnTo>
                  <a:lnTo>
                    <a:pt x="1990026" y="6450"/>
                  </a:lnTo>
                  <a:lnTo>
                    <a:pt x="1987867" y="95731"/>
                  </a:lnTo>
                  <a:lnTo>
                    <a:pt x="1980666" y="185723"/>
                  </a:lnTo>
                  <a:lnTo>
                    <a:pt x="1969147" y="274293"/>
                  </a:lnTo>
                  <a:lnTo>
                    <a:pt x="1952586" y="362126"/>
                  </a:lnTo>
                  <a:lnTo>
                    <a:pt x="1931708" y="449248"/>
                  </a:lnTo>
                  <a:lnTo>
                    <a:pt x="1906511" y="535647"/>
                  </a:lnTo>
                  <a:lnTo>
                    <a:pt x="1876272" y="619886"/>
                  </a:lnTo>
                  <a:lnTo>
                    <a:pt x="1842427" y="702690"/>
                  </a:lnTo>
                  <a:lnTo>
                    <a:pt x="1803552" y="783322"/>
                  </a:lnTo>
                  <a:lnTo>
                    <a:pt x="1761070" y="862519"/>
                  </a:lnTo>
                  <a:lnTo>
                    <a:pt x="1714271" y="938833"/>
                  </a:lnTo>
                  <a:lnTo>
                    <a:pt x="1663153" y="1012278"/>
                  </a:lnTo>
                  <a:lnTo>
                    <a:pt x="1608429" y="1083563"/>
                  </a:lnTo>
                  <a:lnTo>
                    <a:pt x="1550835" y="1151952"/>
                  </a:lnTo>
                  <a:lnTo>
                    <a:pt x="1488922" y="1216760"/>
                  </a:lnTo>
                  <a:lnTo>
                    <a:pt x="1424114" y="1278673"/>
                  </a:lnTo>
                  <a:lnTo>
                    <a:pt x="1355725" y="1336991"/>
                  </a:lnTo>
                  <a:lnTo>
                    <a:pt x="1284439" y="1390992"/>
                  </a:lnTo>
                  <a:lnTo>
                    <a:pt x="1210999" y="1442109"/>
                  </a:lnTo>
                  <a:lnTo>
                    <a:pt x="1134680" y="1488909"/>
                  </a:lnTo>
                  <a:lnTo>
                    <a:pt x="1055484" y="1531390"/>
                  </a:lnTo>
                  <a:lnTo>
                    <a:pt x="974844" y="1570277"/>
                  </a:lnTo>
                  <a:lnTo>
                    <a:pt x="892045" y="1604834"/>
                  </a:lnTo>
                  <a:lnTo>
                    <a:pt x="807808" y="1634349"/>
                  </a:lnTo>
                  <a:lnTo>
                    <a:pt x="721409" y="1660270"/>
                  </a:lnTo>
                  <a:lnTo>
                    <a:pt x="634290" y="1681148"/>
                  </a:lnTo>
                  <a:lnTo>
                    <a:pt x="546451" y="1697709"/>
                  </a:lnTo>
                  <a:lnTo>
                    <a:pt x="457170" y="1709228"/>
                  </a:lnTo>
                  <a:lnTo>
                    <a:pt x="367893" y="1716429"/>
                  </a:lnTo>
                  <a:lnTo>
                    <a:pt x="278616" y="1718588"/>
                  </a:lnTo>
                  <a:lnTo>
                    <a:pt x="278616" y="1717864"/>
                  </a:lnTo>
                  <a:lnTo>
                    <a:pt x="189334" y="1715705"/>
                  </a:lnTo>
                  <a:lnTo>
                    <a:pt x="99337" y="1708504"/>
                  </a:lnTo>
                  <a:lnTo>
                    <a:pt x="10780" y="1696985"/>
                  </a:lnTo>
                  <a:lnTo>
                    <a:pt x="0" y="1694953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5"/>
                  </a:lnTo>
                  <a:lnTo>
                    <a:pt x="53260" y="1065554"/>
                  </a:lnTo>
                  <a:lnTo>
                    <a:pt x="109418" y="1075638"/>
                  </a:lnTo>
                  <a:lnTo>
                    <a:pt x="165576" y="1083563"/>
                  </a:lnTo>
                  <a:lnTo>
                    <a:pt x="221734" y="1087881"/>
                  </a:lnTo>
                  <a:lnTo>
                    <a:pt x="278616" y="1089316"/>
                  </a:lnTo>
                  <a:lnTo>
                    <a:pt x="278616" y="1090040"/>
                  </a:lnTo>
                  <a:lnTo>
                    <a:pt x="335493" y="1088605"/>
                  </a:lnTo>
                  <a:lnTo>
                    <a:pt x="391651" y="1084274"/>
                  </a:lnTo>
                  <a:lnTo>
                    <a:pt x="447813" y="1076362"/>
                  </a:lnTo>
                  <a:lnTo>
                    <a:pt x="503971" y="1066278"/>
                  </a:lnTo>
                  <a:lnTo>
                    <a:pt x="558690" y="1053324"/>
                  </a:lnTo>
                  <a:lnTo>
                    <a:pt x="613410" y="1036763"/>
                  </a:lnTo>
                  <a:lnTo>
                    <a:pt x="666690" y="1018043"/>
                  </a:lnTo>
                  <a:lnTo>
                    <a:pt x="719246" y="996441"/>
                  </a:lnTo>
                  <a:lnTo>
                    <a:pt x="770369" y="971955"/>
                  </a:lnTo>
                  <a:lnTo>
                    <a:pt x="820047" y="944599"/>
                  </a:lnTo>
                  <a:lnTo>
                    <a:pt x="868287" y="915084"/>
                  </a:lnTo>
                  <a:lnTo>
                    <a:pt x="915084" y="882687"/>
                  </a:lnTo>
                  <a:lnTo>
                    <a:pt x="960447" y="848117"/>
                  </a:lnTo>
                  <a:lnTo>
                    <a:pt x="1002922" y="811402"/>
                  </a:lnTo>
                  <a:lnTo>
                    <a:pt x="1044684" y="772527"/>
                  </a:lnTo>
                  <a:lnTo>
                    <a:pt x="1083562" y="731481"/>
                  </a:lnTo>
                  <a:lnTo>
                    <a:pt x="1120283" y="688288"/>
                  </a:lnTo>
                  <a:lnTo>
                    <a:pt x="1154841" y="642923"/>
                  </a:lnTo>
                  <a:lnTo>
                    <a:pt x="1186522" y="596124"/>
                  </a:lnTo>
                  <a:lnTo>
                    <a:pt x="1216759" y="547889"/>
                  </a:lnTo>
                  <a:lnTo>
                    <a:pt x="1243399" y="498207"/>
                  </a:lnTo>
                  <a:lnTo>
                    <a:pt x="1267881" y="447089"/>
                  </a:lnTo>
                  <a:lnTo>
                    <a:pt x="1289481" y="394524"/>
                  </a:lnTo>
                  <a:lnTo>
                    <a:pt x="1308201" y="341248"/>
                  </a:lnTo>
                  <a:lnTo>
                    <a:pt x="1324762" y="286536"/>
                  </a:lnTo>
                  <a:lnTo>
                    <a:pt x="1337716" y="231812"/>
                  </a:lnTo>
                  <a:lnTo>
                    <a:pt x="1347800" y="175652"/>
                  </a:lnTo>
                  <a:lnTo>
                    <a:pt x="1355725" y="119493"/>
                  </a:lnTo>
                  <a:lnTo>
                    <a:pt x="1360043" y="63334"/>
                  </a:lnTo>
                  <a:lnTo>
                    <a:pt x="1361478" y="6450"/>
                  </a:lnTo>
                  <a:lnTo>
                    <a:pt x="1362202" y="6450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54"/>
                  </a:lnTo>
                  <a:lnTo>
                    <a:pt x="0" y="105294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54"/>
                  </a:lnTo>
                  <a:lnTo>
                    <a:pt x="0" y="1052945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3759941" y="5695035"/>
            <a:ext cx="4528185" cy="4592320"/>
          </a:xfrm>
          <a:custGeom>
            <a:avLst/>
            <a:gdLst/>
            <a:ahLst/>
            <a:cxnLst/>
            <a:rect l="l" t="t" r="r" b="b"/>
            <a:pathLst>
              <a:path w="4528184" h="4592320">
                <a:moveTo>
                  <a:pt x="0" y="2889288"/>
                </a:moveTo>
                <a:lnTo>
                  <a:pt x="3556" y="2738094"/>
                </a:lnTo>
                <a:lnTo>
                  <a:pt x="15875" y="2587612"/>
                </a:lnTo>
                <a:lnTo>
                  <a:pt x="35306" y="2437142"/>
                </a:lnTo>
                <a:lnTo>
                  <a:pt x="63373" y="2288819"/>
                </a:lnTo>
                <a:lnTo>
                  <a:pt x="98679" y="2141220"/>
                </a:lnTo>
                <a:lnTo>
                  <a:pt x="141097" y="1996503"/>
                </a:lnTo>
                <a:lnTo>
                  <a:pt x="192278" y="1853946"/>
                </a:lnTo>
                <a:lnTo>
                  <a:pt x="249809" y="1714271"/>
                </a:lnTo>
                <a:lnTo>
                  <a:pt x="314579" y="1577479"/>
                </a:lnTo>
                <a:lnTo>
                  <a:pt x="387350" y="1444282"/>
                </a:lnTo>
                <a:lnTo>
                  <a:pt x="465836" y="1315402"/>
                </a:lnTo>
                <a:lnTo>
                  <a:pt x="551561" y="1190853"/>
                </a:lnTo>
                <a:lnTo>
                  <a:pt x="643636" y="1071333"/>
                </a:lnTo>
                <a:lnTo>
                  <a:pt x="742315" y="956132"/>
                </a:lnTo>
                <a:lnTo>
                  <a:pt x="845947" y="845972"/>
                </a:lnTo>
                <a:lnTo>
                  <a:pt x="956183" y="742302"/>
                </a:lnTo>
                <a:lnTo>
                  <a:pt x="1071372" y="643661"/>
                </a:lnTo>
                <a:lnTo>
                  <a:pt x="1190879" y="551497"/>
                </a:lnTo>
                <a:lnTo>
                  <a:pt x="1315339" y="465823"/>
                </a:lnTo>
                <a:lnTo>
                  <a:pt x="1445006" y="387350"/>
                </a:lnTo>
                <a:lnTo>
                  <a:pt x="1577467" y="314629"/>
                </a:lnTo>
                <a:lnTo>
                  <a:pt x="1714246" y="249821"/>
                </a:lnTo>
                <a:lnTo>
                  <a:pt x="1853946" y="192227"/>
                </a:lnTo>
                <a:lnTo>
                  <a:pt x="1996440" y="141109"/>
                </a:lnTo>
                <a:lnTo>
                  <a:pt x="2141220" y="98628"/>
                </a:lnTo>
                <a:lnTo>
                  <a:pt x="2288794" y="63360"/>
                </a:lnTo>
                <a:lnTo>
                  <a:pt x="2437130" y="35280"/>
                </a:lnTo>
                <a:lnTo>
                  <a:pt x="2587625" y="15836"/>
                </a:lnTo>
                <a:lnTo>
                  <a:pt x="2738120" y="3594"/>
                </a:lnTo>
                <a:lnTo>
                  <a:pt x="2889250" y="0"/>
                </a:lnTo>
                <a:lnTo>
                  <a:pt x="3040507" y="3594"/>
                </a:lnTo>
                <a:lnTo>
                  <a:pt x="3191002" y="15836"/>
                </a:lnTo>
                <a:lnTo>
                  <a:pt x="3341370" y="35280"/>
                </a:lnTo>
                <a:lnTo>
                  <a:pt x="3489706" y="63360"/>
                </a:lnTo>
                <a:lnTo>
                  <a:pt x="3637407" y="98628"/>
                </a:lnTo>
                <a:lnTo>
                  <a:pt x="3782060" y="141109"/>
                </a:lnTo>
                <a:lnTo>
                  <a:pt x="3924681" y="192227"/>
                </a:lnTo>
                <a:lnTo>
                  <a:pt x="4064254" y="249821"/>
                </a:lnTo>
                <a:lnTo>
                  <a:pt x="4201033" y="314629"/>
                </a:lnTo>
                <a:lnTo>
                  <a:pt x="4334256" y="387350"/>
                </a:lnTo>
                <a:lnTo>
                  <a:pt x="4463161" y="465823"/>
                </a:lnTo>
                <a:lnTo>
                  <a:pt x="4528018" y="510423"/>
                </a:lnTo>
              </a:path>
              <a:path w="4528184" h="4592320">
                <a:moveTo>
                  <a:pt x="555996" y="4591962"/>
                </a:moveTo>
                <a:lnTo>
                  <a:pt x="466598" y="4462447"/>
                </a:lnTo>
                <a:lnTo>
                  <a:pt x="387350" y="4333571"/>
                </a:lnTo>
                <a:lnTo>
                  <a:pt x="315341" y="4200375"/>
                </a:lnTo>
                <a:lnTo>
                  <a:pt x="249809" y="4064297"/>
                </a:lnTo>
                <a:lnTo>
                  <a:pt x="192278" y="3924622"/>
                </a:lnTo>
                <a:lnTo>
                  <a:pt x="141859" y="3782065"/>
                </a:lnTo>
                <a:lnTo>
                  <a:pt x="98679" y="3636629"/>
                </a:lnTo>
                <a:lnTo>
                  <a:pt x="63373" y="3489751"/>
                </a:lnTo>
                <a:lnTo>
                  <a:pt x="35941" y="3341433"/>
                </a:lnTo>
                <a:lnTo>
                  <a:pt x="15875" y="3190963"/>
                </a:lnTo>
                <a:lnTo>
                  <a:pt x="4318" y="3040481"/>
                </a:lnTo>
                <a:lnTo>
                  <a:pt x="0" y="2889288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97042" y="3123476"/>
            <a:ext cx="6489700" cy="414020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200"/>
              </a:spcBef>
            </a:pPr>
            <a:r>
              <a:rPr dirty="0" sz="3350" spc="100">
                <a:solidFill>
                  <a:srgbClr val="262425"/>
                </a:solidFill>
                <a:latin typeface="Trebuchet MS"/>
                <a:cs typeface="Trebuchet MS"/>
              </a:rPr>
              <a:t>Continued </a:t>
            </a:r>
            <a:r>
              <a:rPr dirty="0" sz="3350" spc="135">
                <a:solidFill>
                  <a:srgbClr val="262425"/>
                </a:solidFill>
                <a:latin typeface="Trebuchet MS"/>
                <a:cs typeface="Trebuchet MS"/>
              </a:rPr>
              <a:t>advancements </a:t>
            </a:r>
            <a:r>
              <a:rPr dirty="0" sz="3350" spc="-45">
                <a:solidFill>
                  <a:srgbClr val="262425"/>
                </a:solidFill>
                <a:latin typeface="Trebuchet MS"/>
                <a:cs typeface="Trebuchet MS"/>
              </a:rPr>
              <a:t>in </a:t>
            </a:r>
            <a:r>
              <a:rPr dirty="0" sz="3350" spc="-4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450" spc="65" i="1">
                <a:solidFill>
                  <a:srgbClr val="262425"/>
                </a:solidFill>
                <a:latin typeface="Trebuchet MS"/>
                <a:cs typeface="Trebuchet MS"/>
              </a:rPr>
              <a:t>machine </a:t>
            </a:r>
            <a:r>
              <a:rPr dirty="0" sz="3450" spc="-15" i="1">
                <a:solidFill>
                  <a:srgbClr val="262425"/>
                </a:solidFill>
                <a:latin typeface="Trebuchet MS"/>
                <a:cs typeface="Trebuchet MS"/>
              </a:rPr>
              <a:t>learning </a:t>
            </a:r>
            <a:r>
              <a:rPr dirty="0" sz="3350" spc="145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dirty="0" sz="3450" spc="50" i="1">
                <a:solidFill>
                  <a:srgbClr val="262425"/>
                </a:solidFill>
                <a:latin typeface="Trebuchet MS"/>
                <a:cs typeface="Trebuchet MS"/>
              </a:rPr>
              <a:t>computer </a:t>
            </a:r>
            <a:r>
              <a:rPr dirty="0" sz="3450" spc="-1025" i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450" spc="-15" i="1">
                <a:solidFill>
                  <a:srgbClr val="262425"/>
                </a:solidFill>
                <a:latin typeface="Trebuchet MS"/>
                <a:cs typeface="Trebuchet MS"/>
              </a:rPr>
              <a:t>vision</a:t>
            </a:r>
            <a:r>
              <a:rPr dirty="0" sz="3450" spc="-275" i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-30">
                <a:solidFill>
                  <a:srgbClr val="262425"/>
                </a:solidFill>
                <a:latin typeface="Trebuchet MS"/>
                <a:cs typeface="Trebuchet MS"/>
              </a:rPr>
              <a:t>will</a:t>
            </a:r>
            <a:r>
              <a:rPr dirty="0" sz="3350" spc="-2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95">
                <a:solidFill>
                  <a:srgbClr val="262425"/>
                </a:solidFill>
                <a:latin typeface="Trebuchet MS"/>
                <a:cs typeface="Trebuchet MS"/>
              </a:rPr>
              <a:t>lead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-23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3350" spc="21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160">
                <a:solidFill>
                  <a:srgbClr val="262425"/>
                </a:solidFill>
                <a:latin typeface="Trebuchet MS"/>
                <a:cs typeface="Trebuchet MS"/>
              </a:rPr>
              <a:t>mo</a:t>
            </a:r>
            <a:r>
              <a:rPr dirty="0" sz="3350" spc="35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3350" spc="15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14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3350" spc="11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dirty="0" sz="3350" spc="90">
                <a:solidFill>
                  <a:srgbClr val="262425"/>
                </a:solidFill>
                <a:latin typeface="Trebuchet MS"/>
                <a:cs typeface="Trebuchet MS"/>
              </a:rPr>
              <a:t>cu</a:t>
            </a:r>
            <a:r>
              <a:rPr dirty="0" sz="3350" spc="55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3350" spc="6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3350" spc="-23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3350" spc="105">
                <a:solidFill>
                  <a:srgbClr val="262425"/>
                </a:solidFill>
                <a:latin typeface="Trebuchet MS"/>
                <a:cs typeface="Trebuchet MS"/>
              </a:rPr>
              <a:t>e  </a:t>
            </a:r>
            <a:r>
              <a:rPr dirty="0" sz="3350" spc="145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3350" spc="-1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5">
                <a:solidFill>
                  <a:srgbClr val="262425"/>
                </a:solidFill>
                <a:latin typeface="Trebuchet MS"/>
                <a:cs typeface="Trebuchet MS"/>
              </a:rPr>
              <a:t>reliable</a:t>
            </a:r>
            <a:r>
              <a:rPr dirty="0" sz="3350" spc="-1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65">
                <a:solidFill>
                  <a:srgbClr val="262425"/>
                </a:solidFill>
                <a:latin typeface="Trebuchet MS"/>
                <a:cs typeface="Trebuchet MS"/>
              </a:rPr>
              <a:t>face</a:t>
            </a:r>
            <a:r>
              <a:rPr dirty="0" sz="3350" spc="-1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190">
                <a:solidFill>
                  <a:srgbClr val="262425"/>
                </a:solidFill>
                <a:latin typeface="Trebuchet MS"/>
                <a:cs typeface="Trebuchet MS"/>
              </a:rPr>
              <a:t>mask</a:t>
            </a:r>
            <a:r>
              <a:rPr dirty="0" sz="3350" spc="-1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45">
                <a:solidFill>
                  <a:srgbClr val="262425"/>
                </a:solidFill>
                <a:latin typeface="Trebuchet MS"/>
                <a:cs typeface="Trebuchet MS"/>
              </a:rPr>
              <a:t>detection </a:t>
            </a:r>
            <a:r>
              <a:rPr dirty="0" sz="3350" spc="-99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229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dirty="0" sz="3350" spc="130">
                <a:solidFill>
                  <a:srgbClr val="262425"/>
                </a:solidFill>
                <a:latin typeface="Trebuchet MS"/>
                <a:cs typeface="Trebuchet MS"/>
              </a:rPr>
              <a:t>y</a:t>
            </a:r>
            <a:r>
              <a:rPr dirty="0" sz="3350" spc="35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dirty="0" sz="335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3350" spc="35">
                <a:solidFill>
                  <a:srgbClr val="262425"/>
                </a:solidFill>
                <a:latin typeface="Trebuchet MS"/>
                <a:cs typeface="Trebuchet MS"/>
              </a:rPr>
              <a:t>ems.</a:t>
            </a:r>
            <a:r>
              <a:rPr dirty="0" sz="3350" spc="-2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135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-3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dirty="0" sz="3350" spc="-7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3350" spc="-23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3350" spc="160">
                <a:solidFill>
                  <a:srgbClr val="262425"/>
                </a:solidFill>
                <a:latin typeface="Trebuchet MS"/>
                <a:cs typeface="Trebuchet MS"/>
              </a:rPr>
              <a:t>eg</a:t>
            </a:r>
            <a:r>
              <a:rPr dirty="0" sz="3350" spc="105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dirty="0" sz="3350" spc="6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3350" spc="-20">
                <a:solidFill>
                  <a:srgbClr val="262425"/>
                </a:solidFill>
                <a:latin typeface="Trebuchet MS"/>
                <a:cs typeface="Trebuchet MS"/>
              </a:rPr>
              <a:t>tion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175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3350" spc="-125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dirty="0" sz="3350" spc="-22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-5">
                <a:solidFill>
                  <a:srgbClr val="262425"/>
                </a:solidFill>
                <a:latin typeface="Trebuchet MS"/>
                <a:cs typeface="Trebuchet MS"/>
              </a:rPr>
              <a:t>this  </a:t>
            </a:r>
            <a:r>
              <a:rPr dirty="0" sz="3350" spc="-23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3350" spc="170">
                <a:solidFill>
                  <a:srgbClr val="262425"/>
                </a:solidFill>
                <a:latin typeface="Trebuchet MS"/>
                <a:cs typeface="Trebuchet MS"/>
              </a:rPr>
              <a:t>echnology</a:t>
            </a:r>
            <a:r>
              <a:rPr dirty="0" sz="3350" spc="-24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-3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dirty="0" sz="3350" spc="-7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3350" spc="-23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3350" spc="21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3350" spc="-24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110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dirty="0" sz="3350" spc="65">
                <a:solidFill>
                  <a:srgbClr val="262425"/>
                </a:solidFill>
                <a:latin typeface="Trebuchet MS"/>
                <a:cs typeface="Trebuchet MS"/>
              </a:rPr>
              <a:t>arious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110">
                <a:solidFill>
                  <a:srgbClr val="262425"/>
                </a:solidFill>
                <a:latin typeface="Trebuchet MS"/>
                <a:cs typeface="Trebuchet MS"/>
              </a:rPr>
              <a:t>sec</a:t>
            </a:r>
            <a:r>
              <a:rPr dirty="0" sz="3350" spc="5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3350" spc="105">
                <a:solidFill>
                  <a:srgbClr val="262425"/>
                </a:solidFill>
                <a:latin typeface="Trebuchet MS"/>
                <a:cs typeface="Trebuchet MS"/>
              </a:rPr>
              <a:t>ors  </a:t>
            </a:r>
            <a:r>
              <a:rPr dirty="0" sz="3350" spc="-30">
                <a:solidFill>
                  <a:srgbClr val="262425"/>
                </a:solidFill>
                <a:latin typeface="Trebuchet MS"/>
                <a:cs typeface="Trebuchet MS"/>
              </a:rPr>
              <a:t>will</a:t>
            </a:r>
            <a:r>
              <a:rPr dirty="0" sz="3350" spc="-2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-15">
                <a:solidFill>
                  <a:srgbClr val="262425"/>
                </a:solidFill>
                <a:latin typeface="Trebuchet MS"/>
                <a:cs typeface="Trebuchet MS"/>
              </a:rPr>
              <a:t>further</a:t>
            </a:r>
            <a:r>
              <a:rPr dirty="0" sz="3350" spc="-229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17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dirty="0" sz="3350" spc="17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3350" spc="155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3350" spc="-60">
                <a:solidFill>
                  <a:srgbClr val="262425"/>
                </a:solidFill>
                <a:latin typeface="Trebuchet MS"/>
                <a:cs typeface="Trebuchet MS"/>
              </a:rPr>
              <a:t>tribu</a:t>
            </a:r>
            <a:r>
              <a:rPr dirty="0" sz="3350" spc="-9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3350" spc="15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-23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3350" spc="21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335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350" spc="75">
                <a:solidFill>
                  <a:srgbClr val="262425"/>
                </a:solidFill>
                <a:latin typeface="Trebuchet MS"/>
                <a:cs typeface="Trebuchet MS"/>
              </a:rPr>
              <a:t>public  </a:t>
            </a:r>
            <a:r>
              <a:rPr dirty="0" sz="3350" spc="-85">
                <a:solidFill>
                  <a:srgbClr val="262425"/>
                </a:solidFill>
                <a:latin typeface="Trebuchet MS"/>
                <a:cs typeface="Trebuchet MS"/>
              </a:rPr>
              <a:t>safety.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99377" y="1161497"/>
            <a:ext cx="6256655" cy="8178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200" spc="-55"/>
              <a:t>Future</a:t>
            </a:r>
            <a:r>
              <a:rPr dirty="0" sz="5200" spc="-200"/>
              <a:t> </a:t>
            </a:r>
            <a:r>
              <a:rPr dirty="0" sz="5200" spc="-20"/>
              <a:t>Developments</a:t>
            </a:r>
            <a:endParaRPr sz="5200"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3610" y="2388489"/>
            <a:ext cx="6210300" cy="65246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59" y="0"/>
            <a:ext cx="18307050" cy="2688590"/>
            <a:chOff x="-9359" y="0"/>
            <a:chExt cx="18307050" cy="2688590"/>
          </a:xfrm>
        </p:grpSpPr>
        <p:sp>
          <p:nvSpPr>
            <p:cNvPr id="3" name="object 3"/>
            <p:cNvSpPr/>
            <p:nvPr/>
          </p:nvSpPr>
          <p:spPr>
            <a:xfrm>
              <a:off x="0" y="544257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40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933293" y="0"/>
              <a:ext cx="2355215" cy="2670810"/>
            </a:xfrm>
            <a:custGeom>
              <a:avLst/>
              <a:gdLst/>
              <a:ahLst/>
              <a:cxnLst/>
              <a:rect l="l" t="t" r="r" b="b"/>
              <a:pathLst>
                <a:path w="2355215" h="2670810">
                  <a:moveTo>
                    <a:pt x="0" y="1031696"/>
                  </a:moveTo>
                  <a:lnTo>
                    <a:pt x="2032" y="946238"/>
                  </a:lnTo>
                  <a:lnTo>
                    <a:pt x="8890" y="860081"/>
                  </a:lnTo>
                  <a:lnTo>
                    <a:pt x="19939" y="775321"/>
                  </a:lnTo>
                  <a:lnTo>
                    <a:pt x="35814" y="691234"/>
                  </a:lnTo>
                  <a:lnTo>
                    <a:pt x="55753" y="607846"/>
                  </a:lnTo>
                  <a:lnTo>
                    <a:pt x="79883" y="525144"/>
                  </a:lnTo>
                  <a:lnTo>
                    <a:pt x="108839" y="444511"/>
                  </a:lnTo>
                  <a:lnTo>
                    <a:pt x="141859" y="365251"/>
                  </a:lnTo>
                  <a:lnTo>
                    <a:pt x="178435" y="287374"/>
                  </a:lnTo>
                  <a:lnTo>
                    <a:pt x="219837" y="212266"/>
                  </a:lnTo>
                  <a:lnTo>
                    <a:pt x="264541" y="139203"/>
                  </a:lnTo>
                  <a:lnTo>
                    <a:pt x="312801" y="68223"/>
                  </a:lnTo>
                  <a:lnTo>
                    <a:pt x="365241" y="0"/>
                  </a:lnTo>
                </a:path>
                <a:path w="2355215" h="2670810">
                  <a:moveTo>
                    <a:pt x="2354705" y="2504735"/>
                  </a:moveTo>
                  <a:lnTo>
                    <a:pt x="2305304" y="2528581"/>
                  </a:lnTo>
                  <a:lnTo>
                    <a:pt x="2225929" y="2561665"/>
                  </a:lnTo>
                  <a:lnTo>
                    <a:pt x="2145411" y="2589922"/>
                  </a:lnTo>
                  <a:lnTo>
                    <a:pt x="2062607" y="2614738"/>
                  </a:lnTo>
                  <a:lnTo>
                    <a:pt x="1979295" y="2634715"/>
                  </a:lnTo>
                  <a:lnTo>
                    <a:pt x="1895221" y="2650565"/>
                  </a:lnTo>
                  <a:lnTo>
                    <a:pt x="1809750" y="2661601"/>
                  </a:lnTo>
                  <a:lnTo>
                    <a:pt x="1724279" y="2668485"/>
                  </a:lnTo>
                  <a:lnTo>
                    <a:pt x="1638808" y="2670555"/>
                  </a:lnTo>
                  <a:lnTo>
                    <a:pt x="1638808" y="2669869"/>
                  </a:lnTo>
                  <a:lnTo>
                    <a:pt x="1553337" y="2667799"/>
                  </a:lnTo>
                  <a:lnTo>
                    <a:pt x="1467231" y="2660915"/>
                  </a:lnTo>
                  <a:lnTo>
                    <a:pt x="1382395" y="2649879"/>
                  </a:lnTo>
                  <a:lnTo>
                    <a:pt x="1298321" y="2634030"/>
                  </a:lnTo>
                  <a:lnTo>
                    <a:pt x="1215009" y="2614040"/>
                  </a:lnTo>
                  <a:lnTo>
                    <a:pt x="1132205" y="2589922"/>
                  </a:lnTo>
                  <a:lnTo>
                    <a:pt x="1051687" y="2560979"/>
                  </a:lnTo>
                  <a:lnTo>
                    <a:pt x="972312" y="2528581"/>
                  </a:lnTo>
                  <a:lnTo>
                    <a:pt x="895223" y="2491370"/>
                  </a:lnTo>
                  <a:lnTo>
                    <a:pt x="819404" y="2450705"/>
                  </a:lnTo>
                  <a:lnTo>
                    <a:pt x="746379" y="2405912"/>
                  </a:lnTo>
                  <a:lnTo>
                    <a:pt x="676021" y="2356979"/>
                  </a:lnTo>
                  <a:lnTo>
                    <a:pt x="607822" y="2304604"/>
                  </a:lnTo>
                  <a:lnTo>
                    <a:pt x="542290" y="2249474"/>
                  </a:lnTo>
                  <a:lnTo>
                    <a:pt x="480314" y="2190203"/>
                  </a:lnTo>
                  <a:lnTo>
                    <a:pt x="421005" y="2128176"/>
                  </a:lnTo>
                  <a:lnTo>
                    <a:pt x="365252" y="2062695"/>
                  </a:lnTo>
                  <a:lnTo>
                    <a:pt x="313563" y="1994470"/>
                  </a:lnTo>
                  <a:lnTo>
                    <a:pt x="264541" y="1924176"/>
                  </a:lnTo>
                  <a:lnTo>
                    <a:pt x="219837" y="1851125"/>
                  </a:lnTo>
                  <a:lnTo>
                    <a:pt x="179070" y="1775319"/>
                  </a:lnTo>
                  <a:lnTo>
                    <a:pt x="141859" y="1698128"/>
                  </a:lnTo>
                  <a:lnTo>
                    <a:pt x="108839" y="1618868"/>
                  </a:lnTo>
                  <a:lnTo>
                    <a:pt x="80518" y="1538235"/>
                  </a:lnTo>
                  <a:lnTo>
                    <a:pt x="55753" y="1455533"/>
                  </a:lnTo>
                  <a:lnTo>
                    <a:pt x="35814" y="1372145"/>
                  </a:lnTo>
                  <a:lnTo>
                    <a:pt x="19939" y="1288058"/>
                  </a:lnTo>
                  <a:lnTo>
                    <a:pt x="8890" y="1202612"/>
                  </a:lnTo>
                  <a:lnTo>
                    <a:pt x="2032" y="1117154"/>
                  </a:lnTo>
                  <a:lnTo>
                    <a:pt x="0" y="1031696"/>
                  </a:lnTo>
                </a:path>
              </a:pathLst>
            </a:custGeom>
            <a:ln w="17918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534892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1145508" y="0"/>
                  </a:moveTo>
                  <a:lnTo>
                    <a:pt x="928909" y="0"/>
                  </a:lnTo>
                  <a:lnTo>
                    <a:pt x="875284" y="7568"/>
                  </a:lnTo>
                  <a:lnTo>
                    <a:pt x="821436" y="17220"/>
                  </a:lnTo>
                  <a:lnTo>
                    <a:pt x="768477" y="29628"/>
                  </a:lnTo>
                  <a:lnTo>
                    <a:pt x="716788" y="45477"/>
                  </a:lnTo>
                  <a:lnTo>
                    <a:pt x="665734" y="63397"/>
                  </a:lnTo>
                  <a:lnTo>
                    <a:pt x="615442" y="84073"/>
                  </a:lnTo>
                  <a:lnTo>
                    <a:pt x="566547" y="107504"/>
                  </a:lnTo>
                  <a:lnTo>
                    <a:pt x="518922" y="133692"/>
                  </a:lnTo>
                  <a:lnTo>
                    <a:pt x="472059" y="161949"/>
                  </a:lnTo>
                  <a:lnTo>
                    <a:pt x="427228" y="192277"/>
                  </a:lnTo>
                  <a:lnTo>
                    <a:pt x="384556" y="225347"/>
                  </a:lnTo>
                  <a:lnTo>
                    <a:pt x="343154" y="261187"/>
                  </a:lnTo>
                  <a:lnTo>
                    <a:pt x="303911" y="298411"/>
                  </a:lnTo>
                  <a:lnTo>
                    <a:pt x="266700" y="337692"/>
                  </a:lnTo>
                  <a:lnTo>
                    <a:pt x="230886" y="379043"/>
                  </a:lnTo>
                  <a:lnTo>
                    <a:pt x="197739" y="421766"/>
                  </a:lnTo>
                  <a:lnTo>
                    <a:pt x="167513" y="466571"/>
                  </a:lnTo>
                  <a:lnTo>
                    <a:pt x="139192" y="512736"/>
                  </a:lnTo>
                  <a:lnTo>
                    <a:pt x="113030" y="560983"/>
                  </a:lnTo>
                  <a:lnTo>
                    <a:pt x="89535" y="609916"/>
                  </a:lnTo>
                  <a:lnTo>
                    <a:pt x="68961" y="660221"/>
                  </a:lnTo>
                  <a:lnTo>
                    <a:pt x="51054" y="711224"/>
                  </a:lnTo>
                  <a:lnTo>
                    <a:pt x="35179" y="762913"/>
                  </a:lnTo>
                  <a:lnTo>
                    <a:pt x="22733" y="815974"/>
                  </a:lnTo>
                  <a:lnTo>
                    <a:pt x="13081" y="869733"/>
                  </a:lnTo>
                  <a:lnTo>
                    <a:pt x="5461" y="923492"/>
                  </a:lnTo>
                  <a:lnTo>
                    <a:pt x="1397" y="977251"/>
                  </a:lnTo>
                  <a:lnTo>
                    <a:pt x="0" y="1031696"/>
                  </a:lnTo>
                  <a:lnTo>
                    <a:pt x="1397" y="1086128"/>
                  </a:lnTo>
                  <a:lnTo>
                    <a:pt x="5461" y="1139887"/>
                  </a:lnTo>
                  <a:lnTo>
                    <a:pt x="13081" y="1193646"/>
                  </a:lnTo>
                  <a:lnTo>
                    <a:pt x="22733" y="1247405"/>
                  </a:lnTo>
                  <a:lnTo>
                    <a:pt x="35179" y="1299780"/>
                  </a:lnTo>
                  <a:lnTo>
                    <a:pt x="51054" y="1352155"/>
                  </a:lnTo>
                  <a:lnTo>
                    <a:pt x="68961" y="1403158"/>
                  </a:lnTo>
                  <a:lnTo>
                    <a:pt x="89535" y="1453463"/>
                  </a:lnTo>
                  <a:lnTo>
                    <a:pt x="113030" y="1502396"/>
                  </a:lnTo>
                  <a:lnTo>
                    <a:pt x="139192" y="1549958"/>
                  </a:lnTo>
                  <a:lnTo>
                    <a:pt x="167513" y="1596135"/>
                  </a:lnTo>
                  <a:lnTo>
                    <a:pt x="198501" y="1640928"/>
                  </a:lnTo>
                  <a:lnTo>
                    <a:pt x="231521" y="1684349"/>
                  </a:lnTo>
                  <a:lnTo>
                    <a:pt x="266700" y="1725002"/>
                  </a:lnTo>
                  <a:lnTo>
                    <a:pt x="303911" y="1764981"/>
                  </a:lnTo>
                  <a:lnTo>
                    <a:pt x="343154" y="1802192"/>
                  </a:lnTo>
                  <a:lnTo>
                    <a:pt x="384556" y="1837333"/>
                  </a:lnTo>
                  <a:lnTo>
                    <a:pt x="427990" y="1870429"/>
                  </a:lnTo>
                  <a:lnTo>
                    <a:pt x="472821" y="1900744"/>
                  </a:lnTo>
                  <a:lnTo>
                    <a:pt x="518922" y="1929688"/>
                  </a:lnTo>
                  <a:lnTo>
                    <a:pt x="566547" y="1955189"/>
                  </a:lnTo>
                  <a:lnTo>
                    <a:pt x="615442" y="1978621"/>
                  </a:lnTo>
                  <a:lnTo>
                    <a:pt x="665734" y="1999296"/>
                  </a:lnTo>
                  <a:lnTo>
                    <a:pt x="716788" y="2017216"/>
                  </a:lnTo>
                  <a:lnTo>
                    <a:pt x="769112" y="2033066"/>
                  </a:lnTo>
                  <a:lnTo>
                    <a:pt x="821436" y="2045473"/>
                  </a:lnTo>
                  <a:lnTo>
                    <a:pt x="875284" y="2055125"/>
                  </a:lnTo>
                  <a:lnTo>
                    <a:pt x="929005" y="2062695"/>
                  </a:lnTo>
                  <a:lnTo>
                    <a:pt x="982726" y="2066835"/>
                  </a:lnTo>
                  <a:lnTo>
                    <a:pt x="1037209" y="2068219"/>
                  </a:lnTo>
                  <a:lnTo>
                    <a:pt x="1037209" y="2068905"/>
                  </a:lnTo>
                  <a:lnTo>
                    <a:pt x="1091692" y="2067521"/>
                  </a:lnTo>
                  <a:lnTo>
                    <a:pt x="1145413" y="2063393"/>
                  </a:lnTo>
                  <a:lnTo>
                    <a:pt x="1199134" y="2055811"/>
                  </a:lnTo>
                  <a:lnTo>
                    <a:pt x="1252982" y="2046159"/>
                  </a:lnTo>
                  <a:lnTo>
                    <a:pt x="1305306" y="2033764"/>
                  </a:lnTo>
                  <a:lnTo>
                    <a:pt x="1357630" y="2017902"/>
                  </a:lnTo>
                  <a:lnTo>
                    <a:pt x="1408684" y="1999995"/>
                  </a:lnTo>
                  <a:lnTo>
                    <a:pt x="1458976" y="1979306"/>
                  </a:lnTo>
                  <a:lnTo>
                    <a:pt x="1507871" y="1955875"/>
                  </a:lnTo>
                  <a:lnTo>
                    <a:pt x="1555496" y="1929688"/>
                  </a:lnTo>
                  <a:lnTo>
                    <a:pt x="1601597" y="1901430"/>
                  </a:lnTo>
                  <a:lnTo>
                    <a:pt x="1646428" y="1870429"/>
                  </a:lnTo>
                  <a:lnTo>
                    <a:pt x="1689862" y="1837333"/>
                  </a:lnTo>
                  <a:lnTo>
                    <a:pt x="1730502" y="1802192"/>
                  </a:lnTo>
                  <a:lnTo>
                    <a:pt x="1753106" y="1781166"/>
                  </a:lnTo>
                  <a:lnTo>
                    <a:pt x="1753106" y="281905"/>
                  </a:lnTo>
                  <a:lnTo>
                    <a:pt x="1689862" y="225347"/>
                  </a:lnTo>
                  <a:lnTo>
                    <a:pt x="1647190" y="192277"/>
                  </a:lnTo>
                  <a:lnTo>
                    <a:pt x="1602359" y="161949"/>
                  </a:lnTo>
                  <a:lnTo>
                    <a:pt x="1556131" y="133692"/>
                  </a:lnTo>
                  <a:lnTo>
                    <a:pt x="1507871" y="107504"/>
                  </a:lnTo>
                  <a:lnTo>
                    <a:pt x="1458976" y="84073"/>
                  </a:lnTo>
                  <a:lnTo>
                    <a:pt x="1408684" y="63397"/>
                  </a:lnTo>
                  <a:lnTo>
                    <a:pt x="1357630" y="45477"/>
                  </a:lnTo>
                  <a:lnTo>
                    <a:pt x="1305941" y="29628"/>
                  </a:lnTo>
                  <a:lnTo>
                    <a:pt x="1252982" y="17220"/>
                  </a:lnTo>
                  <a:lnTo>
                    <a:pt x="1199134" y="7568"/>
                  </a:lnTo>
                  <a:lnTo>
                    <a:pt x="1145508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534892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0" y="1031696"/>
                  </a:moveTo>
                  <a:lnTo>
                    <a:pt x="1397" y="977251"/>
                  </a:lnTo>
                  <a:lnTo>
                    <a:pt x="5461" y="923492"/>
                  </a:lnTo>
                  <a:lnTo>
                    <a:pt x="13081" y="869733"/>
                  </a:lnTo>
                  <a:lnTo>
                    <a:pt x="22733" y="815974"/>
                  </a:lnTo>
                  <a:lnTo>
                    <a:pt x="35179" y="762913"/>
                  </a:lnTo>
                  <a:lnTo>
                    <a:pt x="51054" y="711224"/>
                  </a:lnTo>
                  <a:lnTo>
                    <a:pt x="68961" y="660221"/>
                  </a:lnTo>
                  <a:lnTo>
                    <a:pt x="89535" y="609916"/>
                  </a:lnTo>
                  <a:lnTo>
                    <a:pt x="113030" y="560983"/>
                  </a:lnTo>
                  <a:lnTo>
                    <a:pt x="139192" y="512736"/>
                  </a:lnTo>
                  <a:lnTo>
                    <a:pt x="167513" y="466571"/>
                  </a:lnTo>
                  <a:lnTo>
                    <a:pt x="197739" y="421766"/>
                  </a:lnTo>
                  <a:lnTo>
                    <a:pt x="230886" y="379043"/>
                  </a:lnTo>
                  <a:lnTo>
                    <a:pt x="266700" y="337692"/>
                  </a:lnTo>
                  <a:lnTo>
                    <a:pt x="303911" y="298411"/>
                  </a:lnTo>
                  <a:lnTo>
                    <a:pt x="343154" y="261187"/>
                  </a:lnTo>
                  <a:lnTo>
                    <a:pt x="384556" y="225347"/>
                  </a:lnTo>
                  <a:lnTo>
                    <a:pt x="427228" y="192277"/>
                  </a:lnTo>
                  <a:lnTo>
                    <a:pt x="472059" y="161949"/>
                  </a:lnTo>
                  <a:lnTo>
                    <a:pt x="518922" y="133692"/>
                  </a:lnTo>
                  <a:lnTo>
                    <a:pt x="566547" y="107504"/>
                  </a:lnTo>
                  <a:lnTo>
                    <a:pt x="615442" y="84073"/>
                  </a:lnTo>
                  <a:lnTo>
                    <a:pt x="665734" y="63397"/>
                  </a:lnTo>
                  <a:lnTo>
                    <a:pt x="716788" y="45477"/>
                  </a:lnTo>
                  <a:lnTo>
                    <a:pt x="768477" y="29628"/>
                  </a:lnTo>
                  <a:lnTo>
                    <a:pt x="821436" y="17220"/>
                  </a:lnTo>
                  <a:lnTo>
                    <a:pt x="875284" y="7568"/>
                  </a:lnTo>
                  <a:lnTo>
                    <a:pt x="928909" y="0"/>
                  </a:lnTo>
                </a:path>
                <a:path w="1753234" h="2069464">
                  <a:moveTo>
                    <a:pt x="1145508" y="0"/>
                  </a:moveTo>
                  <a:lnTo>
                    <a:pt x="1199134" y="7568"/>
                  </a:lnTo>
                  <a:lnTo>
                    <a:pt x="1252982" y="17220"/>
                  </a:lnTo>
                  <a:lnTo>
                    <a:pt x="1305941" y="29628"/>
                  </a:lnTo>
                  <a:lnTo>
                    <a:pt x="1357630" y="45477"/>
                  </a:lnTo>
                  <a:lnTo>
                    <a:pt x="1408684" y="63397"/>
                  </a:lnTo>
                  <a:lnTo>
                    <a:pt x="1458976" y="84073"/>
                  </a:lnTo>
                  <a:lnTo>
                    <a:pt x="1507871" y="107504"/>
                  </a:lnTo>
                  <a:lnTo>
                    <a:pt x="1556131" y="133692"/>
                  </a:lnTo>
                  <a:lnTo>
                    <a:pt x="1602359" y="161949"/>
                  </a:lnTo>
                  <a:lnTo>
                    <a:pt x="1647190" y="192277"/>
                  </a:lnTo>
                  <a:lnTo>
                    <a:pt x="1689862" y="225347"/>
                  </a:lnTo>
                  <a:lnTo>
                    <a:pt x="1731264" y="261187"/>
                  </a:lnTo>
                  <a:lnTo>
                    <a:pt x="1753106" y="281905"/>
                  </a:lnTo>
                </a:path>
                <a:path w="1753234" h="2069464">
                  <a:moveTo>
                    <a:pt x="1753106" y="1781166"/>
                  </a:moveTo>
                  <a:lnTo>
                    <a:pt x="1689862" y="1837333"/>
                  </a:lnTo>
                  <a:lnTo>
                    <a:pt x="1646428" y="1870429"/>
                  </a:lnTo>
                  <a:lnTo>
                    <a:pt x="1601597" y="1901430"/>
                  </a:lnTo>
                  <a:lnTo>
                    <a:pt x="1555496" y="1929688"/>
                  </a:lnTo>
                  <a:lnTo>
                    <a:pt x="1507871" y="1955875"/>
                  </a:lnTo>
                  <a:lnTo>
                    <a:pt x="1458976" y="1979306"/>
                  </a:lnTo>
                  <a:lnTo>
                    <a:pt x="1408684" y="1999995"/>
                  </a:lnTo>
                  <a:lnTo>
                    <a:pt x="1357630" y="2017902"/>
                  </a:lnTo>
                  <a:lnTo>
                    <a:pt x="1305306" y="2033764"/>
                  </a:lnTo>
                  <a:lnTo>
                    <a:pt x="1252982" y="2046159"/>
                  </a:lnTo>
                  <a:lnTo>
                    <a:pt x="1199134" y="2055811"/>
                  </a:lnTo>
                  <a:lnTo>
                    <a:pt x="1145413" y="2063393"/>
                  </a:lnTo>
                  <a:lnTo>
                    <a:pt x="1091692" y="2067521"/>
                  </a:lnTo>
                  <a:lnTo>
                    <a:pt x="1037209" y="2068905"/>
                  </a:lnTo>
                  <a:lnTo>
                    <a:pt x="1037209" y="2068219"/>
                  </a:lnTo>
                  <a:lnTo>
                    <a:pt x="982726" y="2066835"/>
                  </a:lnTo>
                  <a:lnTo>
                    <a:pt x="929005" y="2062695"/>
                  </a:lnTo>
                  <a:lnTo>
                    <a:pt x="875284" y="2055125"/>
                  </a:lnTo>
                  <a:lnTo>
                    <a:pt x="821436" y="2045473"/>
                  </a:lnTo>
                  <a:lnTo>
                    <a:pt x="769112" y="2033066"/>
                  </a:lnTo>
                  <a:lnTo>
                    <a:pt x="716788" y="2017216"/>
                  </a:lnTo>
                  <a:lnTo>
                    <a:pt x="665734" y="1999296"/>
                  </a:lnTo>
                  <a:lnTo>
                    <a:pt x="615442" y="1978621"/>
                  </a:lnTo>
                  <a:lnTo>
                    <a:pt x="566547" y="1955189"/>
                  </a:lnTo>
                  <a:lnTo>
                    <a:pt x="518922" y="1929688"/>
                  </a:lnTo>
                  <a:lnTo>
                    <a:pt x="472821" y="1900744"/>
                  </a:lnTo>
                  <a:lnTo>
                    <a:pt x="427990" y="1870429"/>
                  </a:lnTo>
                  <a:lnTo>
                    <a:pt x="384556" y="1837333"/>
                  </a:lnTo>
                  <a:lnTo>
                    <a:pt x="343154" y="1802192"/>
                  </a:lnTo>
                  <a:lnTo>
                    <a:pt x="303911" y="1764981"/>
                  </a:lnTo>
                  <a:lnTo>
                    <a:pt x="266700" y="1725002"/>
                  </a:lnTo>
                  <a:lnTo>
                    <a:pt x="231521" y="1684349"/>
                  </a:lnTo>
                  <a:lnTo>
                    <a:pt x="198501" y="1640928"/>
                  </a:lnTo>
                  <a:lnTo>
                    <a:pt x="167513" y="1596135"/>
                  </a:lnTo>
                  <a:lnTo>
                    <a:pt x="139192" y="1549957"/>
                  </a:lnTo>
                  <a:lnTo>
                    <a:pt x="113030" y="1502396"/>
                  </a:lnTo>
                  <a:lnTo>
                    <a:pt x="89535" y="1453463"/>
                  </a:lnTo>
                  <a:lnTo>
                    <a:pt x="68961" y="1403158"/>
                  </a:lnTo>
                  <a:lnTo>
                    <a:pt x="51054" y="1352155"/>
                  </a:lnTo>
                  <a:lnTo>
                    <a:pt x="35179" y="1299780"/>
                  </a:lnTo>
                  <a:lnTo>
                    <a:pt x="22733" y="1247405"/>
                  </a:lnTo>
                  <a:lnTo>
                    <a:pt x="13081" y="1193646"/>
                  </a:lnTo>
                  <a:lnTo>
                    <a:pt x="5461" y="1139887"/>
                  </a:lnTo>
                  <a:lnTo>
                    <a:pt x="1397" y="1086128"/>
                  </a:lnTo>
                  <a:lnTo>
                    <a:pt x="0" y="103169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534892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0" y="1031696"/>
                  </a:moveTo>
                  <a:lnTo>
                    <a:pt x="1397" y="977251"/>
                  </a:lnTo>
                  <a:lnTo>
                    <a:pt x="5461" y="923492"/>
                  </a:lnTo>
                  <a:lnTo>
                    <a:pt x="13081" y="869733"/>
                  </a:lnTo>
                  <a:lnTo>
                    <a:pt x="22733" y="815974"/>
                  </a:lnTo>
                  <a:lnTo>
                    <a:pt x="35179" y="762913"/>
                  </a:lnTo>
                  <a:lnTo>
                    <a:pt x="51054" y="711224"/>
                  </a:lnTo>
                  <a:lnTo>
                    <a:pt x="68961" y="660221"/>
                  </a:lnTo>
                  <a:lnTo>
                    <a:pt x="89535" y="609916"/>
                  </a:lnTo>
                  <a:lnTo>
                    <a:pt x="113030" y="560983"/>
                  </a:lnTo>
                  <a:lnTo>
                    <a:pt x="139192" y="512736"/>
                  </a:lnTo>
                  <a:lnTo>
                    <a:pt x="167513" y="466571"/>
                  </a:lnTo>
                  <a:lnTo>
                    <a:pt x="197739" y="421766"/>
                  </a:lnTo>
                  <a:lnTo>
                    <a:pt x="230886" y="379043"/>
                  </a:lnTo>
                  <a:lnTo>
                    <a:pt x="266700" y="337692"/>
                  </a:lnTo>
                  <a:lnTo>
                    <a:pt x="303911" y="298411"/>
                  </a:lnTo>
                  <a:lnTo>
                    <a:pt x="343154" y="261187"/>
                  </a:lnTo>
                  <a:lnTo>
                    <a:pt x="384556" y="225347"/>
                  </a:lnTo>
                  <a:lnTo>
                    <a:pt x="427228" y="192277"/>
                  </a:lnTo>
                  <a:lnTo>
                    <a:pt x="472059" y="161949"/>
                  </a:lnTo>
                  <a:lnTo>
                    <a:pt x="518922" y="133692"/>
                  </a:lnTo>
                  <a:lnTo>
                    <a:pt x="566547" y="107504"/>
                  </a:lnTo>
                  <a:lnTo>
                    <a:pt x="615442" y="84073"/>
                  </a:lnTo>
                  <a:lnTo>
                    <a:pt x="665734" y="63397"/>
                  </a:lnTo>
                  <a:lnTo>
                    <a:pt x="716788" y="45477"/>
                  </a:lnTo>
                  <a:lnTo>
                    <a:pt x="768477" y="29628"/>
                  </a:lnTo>
                  <a:lnTo>
                    <a:pt x="821436" y="17220"/>
                  </a:lnTo>
                  <a:lnTo>
                    <a:pt x="875284" y="7568"/>
                  </a:lnTo>
                  <a:lnTo>
                    <a:pt x="928909" y="0"/>
                  </a:lnTo>
                </a:path>
                <a:path w="1753234" h="2069464">
                  <a:moveTo>
                    <a:pt x="1145508" y="0"/>
                  </a:moveTo>
                  <a:lnTo>
                    <a:pt x="1199134" y="7568"/>
                  </a:lnTo>
                  <a:lnTo>
                    <a:pt x="1252982" y="17220"/>
                  </a:lnTo>
                  <a:lnTo>
                    <a:pt x="1305941" y="29628"/>
                  </a:lnTo>
                  <a:lnTo>
                    <a:pt x="1357630" y="45477"/>
                  </a:lnTo>
                  <a:lnTo>
                    <a:pt x="1408684" y="63397"/>
                  </a:lnTo>
                  <a:lnTo>
                    <a:pt x="1458976" y="84073"/>
                  </a:lnTo>
                  <a:lnTo>
                    <a:pt x="1507871" y="107504"/>
                  </a:lnTo>
                  <a:lnTo>
                    <a:pt x="1556131" y="133692"/>
                  </a:lnTo>
                  <a:lnTo>
                    <a:pt x="1602359" y="161949"/>
                  </a:lnTo>
                  <a:lnTo>
                    <a:pt x="1647190" y="192277"/>
                  </a:lnTo>
                  <a:lnTo>
                    <a:pt x="1689862" y="225347"/>
                  </a:lnTo>
                  <a:lnTo>
                    <a:pt x="1731264" y="261187"/>
                  </a:lnTo>
                  <a:lnTo>
                    <a:pt x="1753106" y="281905"/>
                  </a:lnTo>
                </a:path>
                <a:path w="1753234" h="2069464">
                  <a:moveTo>
                    <a:pt x="1753106" y="1781166"/>
                  </a:moveTo>
                  <a:lnTo>
                    <a:pt x="1689862" y="1837333"/>
                  </a:lnTo>
                  <a:lnTo>
                    <a:pt x="1646428" y="1870429"/>
                  </a:lnTo>
                  <a:lnTo>
                    <a:pt x="1601597" y="1901430"/>
                  </a:lnTo>
                  <a:lnTo>
                    <a:pt x="1555496" y="1929688"/>
                  </a:lnTo>
                  <a:lnTo>
                    <a:pt x="1507871" y="1955875"/>
                  </a:lnTo>
                  <a:lnTo>
                    <a:pt x="1458976" y="1979306"/>
                  </a:lnTo>
                  <a:lnTo>
                    <a:pt x="1408684" y="1999995"/>
                  </a:lnTo>
                  <a:lnTo>
                    <a:pt x="1357630" y="2017902"/>
                  </a:lnTo>
                  <a:lnTo>
                    <a:pt x="1305306" y="2033764"/>
                  </a:lnTo>
                  <a:lnTo>
                    <a:pt x="1252982" y="2046159"/>
                  </a:lnTo>
                  <a:lnTo>
                    <a:pt x="1199134" y="2055811"/>
                  </a:lnTo>
                  <a:lnTo>
                    <a:pt x="1145413" y="2063393"/>
                  </a:lnTo>
                  <a:lnTo>
                    <a:pt x="1091692" y="2067521"/>
                  </a:lnTo>
                  <a:lnTo>
                    <a:pt x="1037209" y="2068905"/>
                  </a:lnTo>
                  <a:lnTo>
                    <a:pt x="1037209" y="2068219"/>
                  </a:lnTo>
                  <a:lnTo>
                    <a:pt x="982726" y="2066835"/>
                  </a:lnTo>
                  <a:lnTo>
                    <a:pt x="929005" y="2062695"/>
                  </a:lnTo>
                  <a:lnTo>
                    <a:pt x="875284" y="2055125"/>
                  </a:lnTo>
                  <a:lnTo>
                    <a:pt x="821436" y="2045473"/>
                  </a:lnTo>
                  <a:lnTo>
                    <a:pt x="769112" y="2033066"/>
                  </a:lnTo>
                  <a:lnTo>
                    <a:pt x="716788" y="2017216"/>
                  </a:lnTo>
                  <a:lnTo>
                    <a:pt x="665734" y="1999296"/>
                  </a:lnTo>
                  <a:lnTo>
                    <a:pt x="615442" y="1978621"/>
                  </a:lnTo>
                  <a:lnTo>
                    <a:pt x="566547" y="1955189"/>
                  </a:lnTo>
                  <a:lnTo>
                    <a:pt x="518922" y="1929688"/>
                  </a:lnTo>
                  <a:lnTo>
                    <a:pt x="472821" y="1900744"/>
                  </a:lnTo>
                  <a:lnTo>
                    <a:pt x="427990" y="1870429"/>
                  </a:lnTo>
                  <a:lnTo>
                    <a:pt x="384556" y="1837333"/>
                  </a:lnTo>
                  <a:lnTo>
                    <a:pt x="343154" y="1802192"/>
                  </a:lnTo>
                  <a:lnTo>
                    <a:pt x="303911" y="1764981"/>
                  </a:lnTo>
                  <a:lnTo>
                    <a:pt x="266700" y="1725002"/>
                  </a:lnTo>
                  <a:lnTo>
                    <a:pt x="231521" y="1684349"/>
                  </a:lnTo>
                  <a:lnTo>
                    <a:pt x="198501" y="1640928"/>
                  </a:lnTo>
                  <a:lnTo>
                    <a:pt x="167513" y="1596135"/>
                  </a:lnTo>
                  <a:lnTo>
                    <a:pt x="139192" y="1549957"/>
                  </a:lnTo>
                  <a:lnTo>
                    <a:pt x="113030" y="1502396"/>
                  </a:lnTo>
                  <a:lnTo>
                    <a:pt x="89535" y="1453463"/>
                  </a:lnTo>
                  <a:lnTo>
                    <a:pt x="68961" y="1403158"/>
                  </a:lnTo>
                  <a:lnTo>
                    <a:pt x="51054" y="1352155"/>
                  </a:lnTo>
                  <a:lnTo>
                    <a:pt x="35179" y="1299780"/>
                  </a:lnTo>
                  <a:lnTo>
                    <a:pt x="22733" y="1247405"/>
                  </a:lnTo>
                  <a:lnTo>
                    <a:pt x="13081" y="1193646"/>
                  </a:lnTo>
                  <a:lnTo>
                    <a:pt x="5461" y="1139887"/>
                  </a:lnTo>
                  <a:lnTo>
                    <a:pt x="1397" y="1086128"/>
                  </a:lnTo>
                  <a:lnTo>
                    <a:pt x="0" y="1031696"/>
                  </a:lnTo>
                </a:path>
              </a:pathLst>
            </a:custGeom>
            <a:ln w="17918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8093" y="2889681"/>
            <a:ext cx="2203030" cy="41715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7913" y="3384981"/>
            <a:ext cx="2165286" cy="41254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63946" y="3384981"/>
            <a:ext cx="3369818" cy="41715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04831" y="3384981"/>
            <a:ext cx="3459530" cy="417156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20"/>
              </a:spcBef>
            </a:pPr>
            <a:r>
              <a:rPr dirty="0" spc="114"/>
              <a:t>The</a:t>
            </a:r>
            <a:r>
              <a:rPr dirty="0" spc="-150"/>
              <a:t> </a:t>
            </a:r>
            <a:r>
              <a:rPr dirty="0" spc="130"/>
              <a:t>successful</a:t>
            </a:r>
            <a:r>
              <a:rPr dirty="0" spc="-250"/>
              <a:t> </a:t>
            </a:r>
            <a:r>
              <a:rPr dirty="0" spc="40"/>
              <a:t>implementation</a:t>
            </a:r>
            <a:r>
              <a:rPr dirty="0" spc="-150"/>
              <a:t> </a:t>
            </a:r>
            <a:r>
              <a:rPr dirty="0" spc="15"/>
              <a:t>of</a:t>
            </a:r>
            <a:r>
              <a:rPr dirty="0" spc="-225"/>
              <a:t> </a:t>
            </a:r>
            <a:r>
              <a:rPr dirty="0" spc="50"/>
              <a:t>face</a:t>
            </a:r>
            <a:r>
              <a:rPr dirty="0" spc="-145"/>
              <a:t> </a:t>
            </a:r>
            <a:r>
              <a:rPr dirty="0" spc="175"/>
              <a:t>mask</a:t>
            </a:r>
            <a:r>
              <a:rPr dirty="0" spc="-150"/>
              <a:t> </a:t>
            </a:r>
            <a:r>
              <a:rPr dirty="0" spc="30"/>
              <a:t>detection </a:t>
            </a:r>
            <a:r>
              <a:rPr dirty="0" spc="-980"/>
              <a:t> </a:t>
            </a:r>
            <a:r>
              <a:rPr dirty="0" spc="145"/>
              <a:t>systems </a:t>
            </a:r>
            <a:r>
              <a:rPr dirty="0" spc="35"/>
              <a:t>requires collaboration </a:t>
            </a:r>
            <a:r>
              <a:rPr dirty="0" spc="95"/>
              <a:t>between </a:t>
            </a:r>
            <a:r>
              <a:rPr dirty="0" spc="114">
                <a:solidFill>
                  <a:srgbClr val="000000"/>
                </a:solidFill>
              </a:rPr>
              <a:t>technology </a:t>
            </a:r>
            <a:r>
              <a:rPr dirty="0" spc="120">
                <a:solidFill>
                  <a:srgbClr val="000000"/>
                </a:solidFill>
              </a:rPr>
              <a:t> </a:t>
            </a:r>
            <a:r>
              <a:rPr dirty="0" spc="55">
                <a:solidFill>
                  <a:srgbClr val="000000"/>
                </a:solidFill>
              </a:rPr>
              <a:t>developers</a:t>
            </a:r>
            <a:r>
              <a:rPr dirty="0" spc="55"/>
              <a:t>,</a:t>
            </a:r>
            <a:r>
              <a:rPr dirty="0" spc="-155"/>
              <a:t> </a:t>
            </a:r>
            <a:r>
              <a:rPr dirty="0" spc="45">
                <a:solidFill>
                  <a:srgbClr val="000000"/>
                </a:solidFill>
              </a:rPr>
              <a:t>regulatory</a:t>
            </a:r>
            <a:r>
              <a:rPr dirty="0" spc="-245">
                <a:solidFill>
                  <a:srgbClr val="000000"/>
                </a:solidFill>
              </a:rPr>
              <a:t> </a:t>
            </a:r>
            <a:r>
              <a:rPr dirty="0" spc="40">
                <a:solidFill>
                  <a:srgbClr val="000000"/>
                </a:solidFill>
              </a:rPr>
              <a:t>bodies</a:t>
            </a:r>
            <a:r>
              <a:rPr dirty="0" spc="40"/>
              <a:t>,</a:t>
            </a:r>
            <a:r>
              <a:rPr dirty="0" spc="-155"/>
              <a:t> </a:t>
            </a:r>
            <a:r>
              <a:rPr dirty="0" spc="130"/>
              <a:t>and</a:t>
            </a:r>
            <a:r>
              <a:rPr dirty="0" spc="-155"/>
              <a:t> </a:t>
            </a:r>
            <a:r>
              <a:rPr dirty="0" spc="45">
                <a:solidFill>
                  <a:srgbClr val="000000"/>
                </a:solidFill>
              </a:rPr>
              <a:t>privacy</a:t>
            </a:r>
            <a:r>
              <a:rPr dirty="0" spc="-245">
                <a:solidFill>
                  <a:srgbClr val="000000"/>
                </a:solidFill>
              </a:rPr>
              <a:t> </a:t>
            </a:r>
            <a:r>
              <a:rPr dirty="0" spc="35">
                <a:solidFill>
                  <a:srgbClr val="000000"/>
                </a:solidFill>
              </a:rPr>
              <a:t>advocates</a:t>
            </a:r>
            <a:r>
              <a:rPr dirty="0" spc="35"/>
              <a:t>.</a:t>
            </a:r>
          </a:p>
          <a:p>
            <a:pPr marL="12700" marR="208915">
              <a:lnSpc>
                <a:spcPct val="100400"/>
              </a:lnSpc>
            </a:pPr>
            <a:r>
              <a:rPr dirty="0" spc="140"/>
              <a:t>Addressing</a:t>
            </a:r>
            <a:r>
              <a:rPr dirty="0" spc="-150"/>
              <a:t> </a:t>
            </a:r>
            <a:r>
              <a:rPr dirty="0" spc="90"/>
              <a:t>these</a:t>
            </a:r>
            <a:r>
              <a:rPr dirty="0" spc="-150"/>
              <a:t> </a:t>
            </a:r>
            <a:r>
              <a:rPr dirty="0" spc="120"/>
              <a:t>challenges</a:t>
            </a:r>
            <a:r>
              <a:rPr dirty="0" spc="-145"/>
              <a:t> </a:t>
            </a:r>
            <a:r>
              <a:rPr dirty="0" spc="15"/>
              <a:t>is</a:t>
            </a:r>
            <a:r>
              <a:rPr dirty="0" spc="-150"/>
              <a:t> </a:t>
            </a:r>
            <a:r>
              <a:rPr dirty="0" spc="20"/>
              <a:t>crucial</a:t>
            </a:r>
            <a:r>
              <a:rPr dirty="0" spc="-245"/>
              <a:t> </a:t>
            </a:r>
            <a:r>
              <a:rPr dirty="0" spc="-40"/>
              <a:t>for</a:t>
            </a:r>
            <a:r>
              <a:rPr dirty="0" spc="-320"/>
              <a:t> </a:t>
            </a:r>
            <a:r>
              <a:rPr dirty="0" spc="100"/>
              <a:t>widespread </a:t>
            </a:r>
            <a:r>
              <a:rPr dirty="0" spc="-980"/>
              <a:t> </a:t>
            </a:r>
            <a:r>
              <a:rPr dirty="0" spc="95"/>
              <a:t>acceptance</a:t>
            </a:r>
            <a:r>
              <a:rPr dirty="0" spc="-160"/>
              <a:t> </a:t>
            </a:r>
            <a:r>
              <a:rPr dirty="0" spc="130"/>
              <a:t>and</a:t>
            </a:r>
            <a:r>
              <a:rPr dirty="0" spc="-155"/>
              <a:t> </a:t>
            </a:r>
            <a:r>
              <a:rPr dirty="0" spc="-10"/>
              <a:t>adoption.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238370" y="1080471"/>
            <a:ext cx="8092440" cy="8178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200" spc="85"/>
              <a:t>Implementation</a:t>
            </a:r>
            <a:r>
              <a:rPr dirty="0" sz="5200" spc="-185"/>
              <a:t> </a:t>
            </a:r>
            <a:r>
              <a:rPr dirty="0" sz="5200" spc="-75"/>
              <a:t>Challenges</a:t>
            </a:r>
            <a:endParaRPr sz="5200"/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-9359" y="5943623"/>
            <a:ext cx="18306719" cy="43433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9359" y="4246820"/>
            <a:ext cx="18307050" cy="6047740"/>
            <a:chOff x="-9359" y="4246820"/>
            <a:chExt cx="18307050" cy="6047740"/>
          </a:xfrm>
        </p:grpSpPr>
        <p:sp>
          <p:nvSpPr>
            <p:cNvPr id="4" name="object 4"/>
            <p:cNvSpPr/>
            <p:nvPr/>
          </p:nvSpPr>
          <p:spPr>
            <a:xfrm>
              <a:off x="0" y="9739304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161772" y="4254140"/>
              <a:ext cx="5126355" cy="6033135"/>
            </a:xfrm>
            <a:custGeom>
              <a:avLst/>
              <a:gdLst/>
              <a:ahLst/>
              <a:cxnLst/>
              <a:rect l="l" t="t" r="r" b="b"/>
              <a:pathLst>
                <a:path w="5126355" h="6033134">
                  <a:moveTo>
                    <a:pt x="508" y="5880243"/>
                  </a:moveTo>
                  <a:lnTo>
                    <a:pt x="2286" y="5729898"/>
                  </a:lnTo>
                  <a:lnTo>
                    <a:pt x="7874" y="5579557"/>
                  </a:lnTo>
                  <a:lnTo>
                    <a:pt x="17399" y="5429776"/>
                  </a:lnTo>
                  <a:lnTo>
                    <a:pt x="30988" y="5279434"/>
                  </a:lnTo>
                  <a:lnTo>
                    <a:pt x="47879" y="5130219"/>
                  </a:lnTo>
                  <a:lnTo>
                    <a:pt x="68707" y="4981565"/>
                  </a:lnTo>
                  <a:lnTo>
                    <a:pt x="93472" y="4832911"/>
                  </a:lnTo>
                  <a:lnTo>
                    <a:pt x="122174" y="4685389"/>
                  </a:lnTo>
                  <a:lnTo>
                    <a:pt x="154305" y="4538425"/>
                  </a:lnTo>
                  <a:lnTo>
                    <a:pt x="189738" y="4392578"/>
                  </a:lnTo>
                  <a:lnTo>
                    <a:pt x="229743" y="4247303"/>
                  </a:lnTo>
                  <a:lnTo>
                    <a:pt x="272542" y="4103158"/>
                  </a:lnTo>
                  <a:lnTo>
                    <a:pt x="319278" y="3960143"/>
                  </a:lnTo>
                  <a:lnTo>
                    <a:pt x="369951" y="3818805"/>
                  </a:lnTo>
                  <a:lnTo>
                    <a:pt x="423926" y="3678038"/>
                  </a:lnTo>
                  <a:lnTo>
                    <a:pt x="481457" y="3539519"/>
                  </a:lnTo>
                  <a:lnTo>
                    <a:pt x="542290" y="3402118"/>
                  </a:lnTo>
                  <a:lnTo>
                    <a:pt x="606933" y="3265859"/>
                  </a:lnTo>
                  <a:lnTo>
                    <a:pt x="675132" y="3131849"/>
                  </a:lnTo>
                  <a:lnTo>
                    <a:pt x="746125" y="2999528"/>
                  </a:lnTo>
                  <a:lnTo>
                    <a:pt x="820928" y="2868883"/>
                  </a:lnTo>
                  <a:lnTo>
                    <a:pt x="898652" y="2740511"/>
                  </a:lnTo>
                  <a:lnTo>
                    <a:pt x="979805" y="2613803"/>
                  </a:lnTo>
                  <a:lnTo>
                    <a:pt x="1064260" y="2489369"/>
                  </a:lnTo>
                  <a:lnTo>
                    <a:pt x="1151509" y="2366623"/>
                  </a:lnTo>
                  <a:lnTo>
                    <a:pt x="1242187" y="2246684"/>
                  </a:lnTo>
                  <a:lnTo>
                    <a:pt x="1335659" y="2128993"/>
                  </a:lnTo>
                  <a:lnTo>
                    <a:pt x="1432433" y="2013563"/>
                  </a:lnTo>
                  <a:lnTo>
                    <a:pt x="1531620" y="1900952"/>
                  </a:lnTo>
                  <a:lnTo>
                    <a:pt x="1634109" y="1790589"/>
                  </a:lnTo>
                  <a:lnTo>
                    <a:pt x="1738757" y="1682474"/>
                  </a:lnTo>
                  <a:lnTo>
                    <a:pt x="1846326" y="1577737"/>
                  </a:lnTo>
                  <a:lnTo>
                    <a:pt x="1956689" y="1475261"/>
                  </a:lnTo>
                  <a:lnTo>
                    <a:pt x="2069846" y="1376163"/>
                  </a:lnTo>
                  <a:lnTo>
                    <a:pt x="2185289" y="1279313"/>
                  </a:lnTo>
                  <a:lnTo>
                    <a:pt x="2303018" y="1185841"/>
                  </a:lnTo>
                  <a:lnTo>
                    <a:pt x="2422906" y="1095175"/>
                  </a:lnTo>
                  <a:lnTo>
                    <a:pt x="2545080" y="1007901"/>
                  </a:lnTo>
                  <a:lnTo>
                    <a:pt x="2669540" y="923446"/>
                  </a:lnTo>
                  <a:lnTo>
                    <a:pt x="2796286" y="842356"/>
                  </a:lnTo>
                  <a:lnTo>
                    <a:pt x="2925191" y="764658"/>
                  </a:lnTo>
                  <a:lnTo>
                    <a:pt x="3055874" y="689766"/>
                  </a:lnTo>
                  <a:lnTo>
                    <a:pt x="3188208" y="618252"/>
                  </a:lnTo>
                  <a:lnTo>
                    <a:pt x="3322193" y="550688"/>
                  </a:lnTo>
                  <a:lnTo>
                    <a:pt x="3457829" y="485931"/>
                  </a:lnTo>
                  <a:lnTo>
                    <a:pt x="3595243" y="425123"/>
                  </a:lnTo>
                  <a:lnTo>
                    <a:pt x="3734308" y="367681"/>
                  </a:lnTo>
                  <a:lnTo>
                    <a:pt x="3874516" y="313630"/>
                  </a:lnTo>
                  <a:lnTo>
                    <a:pt x="4016502" y="262944"/>
                  </a:lnTo>
                  <a:lnTo>
                    <a:pt x="4159504" y="216208"/>
                  </a:lnTo>
                  <a:lnTo>
                    <a:pt x="4303649" y="172851"/>
                  </a:lnTo>
                  <a:lnTo>
                    <a:pt x="4448302" y="133442"/>
                  </a:lnTo>
                  <a:lnTo>
                    <a:pt x="4594733" y="97400"/>
                  </a:lnTo>
                  <a:lnTo>
                    <a:pt x="4741672" y="65307"/>
                  </a:lnTo>
                  <a:lnTo>
                    <a:pt x="4889246" y="37151"/>
                  </a:lnTo>
                  <a:lnTo>
                    <a:pt x="5037836" y="12373"/>
                  </a:lnTo>
                  <a:lnTo>
                    <a:pt x="5126188" y="0"/>
                  </a:lnTo>
                </a:path>
                <a:path w="5126355" h="6033134">
                  <a:moveTo>
                    <a:pt x="1745" y="6032857"/>
                  </a:moveTo>
                  <a:lnTo>
                    <a:pt x="1651" y="6030585"/>
                  </a:lnTo>
                  <a:lnTo>
                    <a:pt x="0" y="5880243"/>
                  </a:lnTo>
                  <a:lnTo>
                    <a:pt x="508" y="5880243"/>
                  </a:lnTo>
                </a:path>
              </a:pathLst>
            </a:custGeom>
            <a:ln w="14640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41982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2945979" y="0"/>
                  </a:moveTo>
                  <a:lnTo>
                    <a:pt x="2907792" y="8337"/>
                  </a:lnTo>
                  <a:lnTo>
                    <a:pt x="2815463" y="30867"/>
                  </a:lnTo>
                  <a:lnTo>
                    <a:pt x="2723642" y="55645"/>
                  </a:lnTo>
                  <a:lnTo>
                    <a:pt x="2632456" y="83229"/>
                  </a:lnTo>
                  <a:lnTo>
                    <a:pt x="2541778" y="113074"/>
                  </a:lnTo>
                  <a:lnTo>
                    <a:pt x="2452243" y="144608"/>
                  </a:lnTo>
                  <a:lnTo>
                    <a:pt x="2363216" y="178962"/>
                  </a:lnTo>
                  <a:lnTo>
                    <a:pt x="2275459" y="215550"/>
                  </a:lnTo>
                  <a:lnTo>
                    <a:pt x="2188210" y="253841"/>
                  </a:lnTo>
                  <a:lnTo>
                    <a:pt x="2102612" y="294951"/>
                  </a:lnTo>
                  <a:lnTo>
                    <a:pt x="2017522" y="337750"/>
                  </a:lnTo>
                  <a:lnTo>
                    <a:pt x="1933702" y="382797"/>
                  </a:lnTo>
                  <a:lnTo>
                    <a:pt x="1850898" y="430091"/>
                  </a:lnTo>
                  <a:lnTo>
                    <a:pt x="1769745" y="479634"/>
                  </a:lnTo>
                  <a:lnTo>
                    <a:pt x="1689227" y="530879"/>
                  </a:lnTo>
                  <a:lnTo>
                    <a:pt x="1610487" y="584371"/>
                  </a:lnTo>
                  <a:lnTo>
                    <a:pt x="1533271" y="639552"/>
                  </a:lnTo>
                  <a:lnTo>
                    <a:pt x="1457325" y="696982"/>
                  </a:lnTo>
                  <a:lnTo>
                    <a:pt x="1382903" y="756113"/>
                  </a:lnTo>
                  <a:lnTo>
                    <a:pt x="1309751" y="817492"/>
                  </a:lnTo>
                  <a:lnTo>
                    <a:pt x="1238250" y="879989"/>
                  </a:lnTo>
                  <a:lnTo>
                    <a:pt x="1168400" y="944746"/>
                  </a:lnTo>
                  <a:lnTo>
                    <a:pt x="1100328" y="1011193"/>
                  </a:lnTo>
                  <a:lnTo>
                    <a:pt x="1033907" y="1079315"/>
                  </a:lnTo>
                  <a:lnTo>
                    <a:pt x="969137" y="1149140"/>
                  </a:lnTo>
                  <a:lnTo>
                    <a:pt x="906526" y="1220654"/>
                  </a:lnTo>
                  <a:lnTo>
                    <a:pt x="845185" y="1293856"/>
                  </a:lnTo>
                  <a:lnTo>
                    <a:pt x="786130" y="1368177"/>
                  </a:lnTo>
                  <a:lnTo>
                    <a:pt x="728599" y="1444199"/>
                  </a:lnTo>
                  <a:lnTo>
                    <a:pt x="673481" y="1521339"/>
                  </a:lnTo>
                  <a:lnTo>
                    <a:pt x="620014" y="1600168"/>
                  </a:lnTo>
                  <a:lnTo>
                    <a:pt x="568706" y="1680686"/>
                  </a:lnTo>
                  <a:lnTo>
                    <a:pt x="519176" y="1761775"/>
                  </a:lnTo>
                  <a:lnTo>
                    <a:pt x="471932" y="1844541"/>
                  </a:lnTo>
                  <a:lnTo>
                    <a:pt x="426847" y="1928450"/>
                  </a:lnTo>
                  <a:lnTo>
                    <a:pt x="384048" y="2013477"/>
                  </a:lnTo>
                  <a:lnTo>
                    <a:pt x="342900" y="2099062"/>
                  </a:lnTo>
                  <a:lnTo>
                    <a:pt x="304673" y="2186336"/>
                  </a:lnTo>
                  <a:lnTo>
                    <a:pt x="268097" y="2274182"/>
                  </a:lnTo>
                  <a:lnTo>
                    <a:pt x="233680" y="2363146"/>
                  </a:lnTo>
                  <a:lnTo>
                    <a:pt x="202184" y="2452668"/>
                  </a:lnTo>
                  <a:lnTo>
                    <a:pt x="172339" y="2543333"/>
                  </a:lnTo>
                  <a:lnTo>
                    <a:pt x="144780" y="2634551"/>
                  </a:lnTo>
                  <a:lnTo>
                    <a:pt x="120015" y="2726333"/>
                  </a:lnTo>
                  <a:lnTo>
                    <a:pt x="97409" y="2818676"/>
                  </a:lnTo>
                  <a:lnTo>
                    <a:pt x="77216" y="2911584"/>
                  </a:lnTo>
                  <a:lnTo>
                    <a:pt x="59182" y="3005058"/>
                  </a:lnTo>
                  <a:lnTo>
                    <a:pt x="43434" y="3099093"/>
                  </a:lnTo>
                  <a:lnTo>
                    <a:pt x="29845" y="3193128"/>
                  </a:lnTo>
                  <a:lnTo>
                    <a:pt x="19177" y="3287722"/>
                  </a:lnTo>
                  <a:lnTo>
                    <a:pt x="10668" y="3382322"/>
                  </a:lnTo>
                  <a:lnTo>
                    <a:pt x="5080" y="3477483"/>
                  </a:lnTo>
                  <a:lnTo>
                    <a:pt x="1143" y="3572644"/>
                  </a:lnTo>
                  <a:lnTo>
                    <a:pt x="0" y="3667804"/>
                  </a:lnTo>
                  <a:lnTo>
                    <a:pt x="1143" y="3762965"/>
                  </a:lnTo>
                  <a:lnTo>
                    <a:pt x="3519" y="3820418"/>
                  </a:lnTo>
                  <a:lnTo>
                    <a:pt x="2945979" y="3820418"/>
                  </a:lnTo>
                  <a:lnTo>
                    <a:pt x="2945979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41980" y="6466580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3" y="3572644"/>
                  </a:lnTo>
                  <a:lnTo>
                    <a:pt x="5080" y="3477483"/>
                  </a:lnTo>
                  <a:lnTo>
                    <a:pt x="10668" y="3382322"/>
                  </a:lnTo>
                  <a:lnTo>
                    <a:pt x="19177" y="3287722"/>
                  </a:lnTo>
                  <a:lnTo>
                    <a:pt x="29845" y="3193127"/>
                  </a:lnTo>
                  <a:lnTo>
                    <a:pt x="43434" y="3099093"/>
                  </a:lnTo>
                  <a:lnTo>
                    <a:pt x="59182" y="3005058"/>
                  </a:lnTo>
                  <a:lnTo>
                    <a:pt x="77216" y="2911584"/>
                  </a:lnTo>
                  <a:lnTo>
                    <a:pt x="97409" y="2818676"/>
                  </a:lnTo>
                  <a:lnTo>
                    <a:pt x="120015" y="2726333"/>
                  </a:lnTo>
                  <a:lnTo>
                    <a:pt x="144780" y="2634551"/>
                  </a:lnTo>
                  <a:lnTo>
                    <a:pt x="172339" y="2543333"/>
                  </a:lnTo>
                  <a:lnTo>
                    <a:pt x="202184" y="2452668"/>
                  </a:lnTo>
                  <a:lnTo>
                    <a:pt x="233680" y="2363146"/>
                  </a:lnTo>
                  <a:lnTo>
                    <a:pt x="268097" y="2274182"/>
                  </a:lnTo>
                  <a:lnTo>
                    <a:pt x="304673" y="2186336"/>
                  </a:lnTo>
                  <a:lnTo>
                    <a:pt x="342900" y="2099062"/>
                  </a:lnTo>
                  <a:lnTo>
                    <a:pt x="384048" y="2013477"/>
                  </a:lnTo>
                  <a:lnTo>
                    <a:pt x="426847" y="1928450"/>
                  </a:lnTo>
                  <a:lnTo>
                    <a:pt x="471932" y="1844541"/>
                  </a:lnTo>
                  <a:lnTo>
                    <a:pt x="519176" y="1761775"/>
                  </a:lnTo>
                  <a:lnTo>
                    <a:pt x="568706" y="1680686"/>
                  </a:lnTo>
                  <a:lnTo>
                    <a:pt x="620014" y="1600168"/>
                  </a:lnTo>
                  <a:lnTo>
                    <a:pt x="673481" y="1521339"/>
                  </a:lnTo>
                  <a:lnTo>
                    <a:pt x="728599" y="1444199"/>
                  </a:lnTo>
                  <a:lnTo>
                    <a:pt x="786130" y="1368177"/>
                  </a:lnTo>
                  <a:lnTo>
                    <a:pt x="845185" y="1293856"/>
                  </a:lnTo>
                  <a:lnTo>
                    <a:pt x="906526" y="1220654"/>
                  </a:lnTo>
                  <a:lnTo>
                    <a:pt x="969137" y="1149140"/>
                  </a:lnTo>
                  <a:lnTo>
                    <a:pt x="1033907" y="1079315"/>
                  </a:lnTo>
                  <a:lnTo>
                    <a:pt x="1100328" y="1011193"/>
                  </a:lnTo>
                  <a:lnTo>
                    <a:pt x="1168400" y="944746"/>
                  </a:lnTo>
                  <a:lnTo>
                    <a:pt x="1238250" y="879989"/>
                  </a:lnTo>
                  <a:lnTo>
                    <a:pt x="1309751" y="817492"/>
                  </a:lnTo>
                  <a:lnTo>
                    <a:pt x="1382903" y="756113"/>
                  </a:lnTo>
                  <a:lnTo>
                    <a:pt x="1457325" y="696982"/>
                  </a:lnTo>
                  <a:lnTo>
                    <a:pt x="1533271" y="639552"/>
                  </a:lnTo>
                  <a:lnTo>
                    <a:pt x="1610487" y="584371"/>
                  </a:lnTo>
                  <a:lnTo>
                    <a:pt x="1689227" y="530879"/>
                  </a:lnTo>
                  <a:lnTo>
                    <a:pt x="1769745" y="479634"/>
                  </a:lnTo>
                  <a:lnTo>
                    <a:pt x="1850898" y="430091"/>
                  </a:lnTo>
                  <a:lnTo>
                    <a:pt x="1933702" y="382797"/>
                  </a:lnTo>
                  <a:lnTo>
                    <a:pt x="2017522" y="337750"/>
                  </a:lnTo>
                  <a:lnTo>
                    <a:pt x="2102612" y="294951"/>
                  </a:lnTo>
                  <a:lnTo>
                    <a:pt x="2188210" y="253841"/>
                  </a:lnTo>
                  <a:lnTo>
                    <a:pt x="2275459" y="215550"/>
                  </a:lnTo>
                  <a:lnTo>
                    <a:pt x="2363216" y="178962"/>
                  </a:lnTo>
                  <a:lnTo>
                    <a:pt x="2452243" y="144608"/>
                  </a:lnTo>
                  <a:lnTo>
                    <a:pt x="2541778" y="113074"/>
                  </a:lnTo>
                  <a:lnTo>
                    <a:pt x="2632456" y="83229"/>
                  </a:lnTo>
                  <a:lnTo>
                    <a:pt x="2723642" y="55645"/>
                  </a:lnTo>
                  <a:lnTo>
                    <a:pt x="2815463" y="30867"/>
                  </a:lnTo>
                  <a:lnTo>
                    <a:pt x="2907792" y="8337"/>
                  </a:lnTo>
                  <a:lnTo>
                    <a:pt x="2945979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3" y="3762965"/>
                  </a:lnTo>
                  <a:lnTo>
                    <a:pt x="0" y="366780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41980" y="6466580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3" y="3572644"/>
                  </a:lnTo>
                  <a:lnTo>
                    <a:pt x="5080" y="3477483"/>
                  </a:lnTo>
                  <a:lnTo>
                    <a:pt x="10668" y="3382322"/>
                  </a:lnTo>
                  <a:lnTo>
                    <a:pt x="19177" y="3287722"/>
                  </a:lnTo>
                  <a:lnTo>
                    <a:pt x="29845" y="3193127"/>
                  </a:lnTo>
                  <a:lnTo>
                    <a:pt x="43434" y="3099093"/>
                  </a:lnTo>
                  <a:lnTo>
                    <a:pt x="59182" y="3005058"/>
                  </a:lnTo>
                  <a:lnTo>
                    <a:pt x="77216" y="2911584"/>
                  </a:lnTo>
                  <a:lnTo>
                    <a:pt x="97409" y="2818676"/>
                  </a:lnTo>
                  <a:lnTo>
                    <a:pt x="120015" y="2726333"/>
                  </a:lnTo>
                  <a:lnTo>
                    <a:pt x="144780" y="2634551"/>
                  </a:lnTo>
                  <a:lnTo>
                    <a:pt x="172339" y="2543333"/>
                  </a:lnTo>
                  <a:lnTo>
                    <a:pt x="202184" y="2452668"/>
                  </a:lnTo>
                  <a:lnTo>
                    <a:pt x="233680" y="2363146"/>
                  </a:lnTo>
                  <a:lnTo>
                    <a:pt x="268097" y="2274182"/>
                  </a:lnTo>
                  <a:lnTo>
                    <a:pt x="304673" y="2186336"/>
                  </a:lnTo>
                  <a:lnTo>
                    <a:pt x="342900" y="2099062"/>
                  </a:lnTo>
                  <a:lnTo>
                    <a:pt x="384048" y="2013477"/>
                  </a:lnTo>
                  <a:lnTo>
                    <a:pt x="426847" y="1928450"/>
                  </a:lnTo>
                  <a:lnTo>
                    <a:pt x="471932" y="1844541"/>
                  </a:lnTo>
                  <a:lnTo>
                    <a:pt x="519176" y="1761775"/>
                  </a:lnTo>
                  <a:lnTo>
                    <a:pt x="568706" y="1680686"/>
                  </a:lnTo>
                  <a:lnTo>
                    <a:pt x="620014" y="1600168"/>
                  </a:lnTo>
                  <a:lnTo>
                    <a:pt x="673481" y="1521339"/>
                  </a:lnTo>
                  <a:lnTo>
                    <a:pt x="728599" y="1444199"/>
                  </a:lnTo>
                  <a:lnTo>
                    <a:pt x="786130" y="1368177"/>
                  </a:lnTo>
                  <a:lnTo>
                    <a:pt x="845185" y="1293856"/>
                  </a:lnTo>
                  <a:lnTo>
                    <a:pt x="906526" y="1220654"/>
                  </a:lnTo>
                  <a:lnTo>
                    <a:pt x="969137" y="1149140"/>
                  </a:lnTo>
                  <a:lnTo>
                    <a:pt x="1033907" y="1079315"/>
                  </a:lnTo>
                  <a:lnTo>
                    <a:pt x="1100328" y="1011193"/>
                  </a:lnTo>
                  <a:lnTo>
                    <a:pt x="1168400" y="944746"/>
                  </a:lnTo>
                  <a:lnTo>
                    <a:pt x="1238250" y="879989"/>
                  </a:lnTo>
                  <a:lnTo>
                    <a:pt x="1309751" y="817492"/>
                  </a:lnTo>
                  <a:lnTo>
                    <a:pt x="1382903" y="756113"/>
                  </a:lnTo>
                  <a:lnTo>
                    <a:pt x="1457325" y="696982"/>
                  </a:lnTo>
                  <a:lnTo>
                    <a:pt x="1533271" y="639552"/>
                  </a:lnTo>
                  <a:lnTo>
                    <a:pt x="1610487" y="584371"/>
                  </a:lnTo>
                  <a:lnTo>
                    <a:pt x="1689227" y="530879"/>
                  </a:lnTo>
                  <a:lnTo>
                    <a:pt x="1769745" y="479634"/>
                  </a:lnTo>
                  <a:lnTo>
                    <a:pt x="1850898" y="430091"/>
                  </a:lnTo>
                  <a:lnTo>
                    <a:pt x="1933702" y="382797"/>
                  </a:lnTo>
                  <a:lnTo>
                    <a:pt x="2017522" y="337750"/>
                  </a:lnTo>
                  <a:lnTo>
                    <a:pt x="2102612" y="294951"/>
                  </a:lnTo>
                  <a:lnTo>
                    <a:pt x="2188210" y="253841"/>
                  </a:lnTo>
                  <a:lnTo>
                    <a:pt x="2275459" y="215550"/>
                  </a:lnTo>
                  <a:lnTo>
                    <a:pt x="2363216" y="178962"/>
                  </a:lnTo>
                  <a:lnTo>
                    <a:pt x="2452243" y="144608"/>
                  </a:lnTo>
                  <a:lnTo>
                    <a:pt x="2541778" y="113074"/>
                  </a:lnTo>
                  <a:lnTo>
                    <a:pt x="2632456" y="83229"/>
                  </a:lnTo>
                  <a:lnTo>
                    <a:pt x="2723642" y="55645"/>
                  </a:lnTo>
                  <a:lnTo>
                    <a:pt x="2815463" y="30867"/>
                  </a:lnTo>
                  <a:lnTo>
                    <a:pt x="2907792" y="8337"/>
                  </a:lnTo>
                  <a:lnTo>
                    <a:pt x="2945979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3" y="3762965"/>
                  </a:lnTo>
                  <a:lnTo>
                    <a:pt x="0" y="3667804"/>
                  </a:lnTo>
                </a:path>
              </a:pathLst>
            </a:custGeom>
            <a:ln w="14640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282825" y="3862122"/>
            <a:ext cx="9987915" cy="3253104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45"/>
              </a:spcBef>
            </a:pPr>
            <a:r>
              <a:rPr dirty="0" sz="3500" spc="20">
                <a:solidFill>
                  <a:srgbClr val="262425"/>
                </a:solidFill>
                <a:latin typeface="Trebuchet MS"/>
                <a:cs typeface="Trebuchet MS"/>
              </a:rPr>
              <a:t>In </a:t>
            </a:r>
            <a:r>
              <a:rPr dirty="0" sz="3500" spc="70">
                <a:solidFill>
                  <a:srgbClr val="262425"/>
                </a:solidFill>
                <a:latin typeface="Trebuchet MS"/>
                <a:cs typeface="Trebuchet MS"/>
              </a:rPr>
              <a:t>conclusion, </a:t>
            </a:r>
            <a:r>
              <a:rPr dirty="0" sz="3500" spc="30">
                <a:solidFill>
                  <a:srgbClr val="262425"/>
                </a:solidFill>
                <a:latin typeface="Trebuchet MS"/>
                <a:cs typeface="Trebuchet MS"/>
              </a:rPr>
              <a:t>the </a:t>
            </a:r>
            <a:r>
              <a:rPr dirty="0" sz="3500" spc="5">
                <a:solidFill>
                  <a:srgbClr val="262425"/>
                </a:solidFill>
                <a:latin typeface="Trebuchet MS"/>
                <a:cs typeface="Trebuchet MS"/>
              </a:rPr>
              <a:t>integration </a:t>
            </a:r>
            <a:r>
              <a:rPr dirty="0" sz="3500" spc="25">
                <a:solidFill>
                  <a:srgbClr val="262425"/>
                </a:solidFill>
                <a:latin typeface="Trebuchet MS"/>
                <a:cs typeface="Trebuchet MS"/>
              </a:rPr>
              <a:t>of </a:t>
            </a:r>
            <a:r>
              <a:rPr dirty="0" sz="3600" spc="70" i="1">
                <a:solidFill>
                  <a:srgbClr val="262425"/>
                </a:solidFill>
                <a:latin typeface="Trebuchet MS"/>
                <a:cs typeface="Trebuchet MS"/>
              </a:rPr>
              <a:t>machine </a:t>
            </a:r>
            <a:r>
              <a:rPr dirty="0" sz="3600" spc="75" i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600" spc="-10" i="1">
                <a:solidFill>
                  <a:srgbClr val="262425"/>
                </a:solidFill>
                <a:latin typeface="Trebuchet MS"/>
                <a:cs typeface="Trebuchet MS"/>
              </a:rPr>
              <a:t>learning</a:t>
            </a:r>
            <a:r>
              <a:rPr dirty="0" sz="3600" spc="-185" i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500" spc="-195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dirty="0" sz="3500" spc="45">
                <a:solidFill>
                  <a:srgbClr val="262425"/>
                </a:solidFill>
                <a:latin typeface="Trebuchet MS"/>
                <a:cs typeface="Trebuchet MS"/>
              </a:rPr>
              <a:t>or</a:t>
            </a:r>
            <a:r>
              <a:rPr dirty="0" sz="3500" spc="-24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500" spc="-145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dirty="0" sz="3500" spc="145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3500" spc="114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dirty="0" sz="3500" spc="16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3500" spc="-16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500" spc="200">
                <a:solidFill>
                  <a:srgbClr val="262425"/>
                </a:solidFill>
                <a:latin typeface="Trebuchet MS"/>
                <a:cs typeface="Trebuchet MS"/>
              </a:rPr>
              <a:t>mask</a:t>
            </a:r>
            <a:r>
              <a:rPr dirty="0" sz="3500" spc="-16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500" spc="20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dirty="0" sz="3500" spc="175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3500" spc="-24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3500" spc="45">
                <a:solidFill>
                  <a:srgbClr val="262425"/>
                </a:solidFill>
                <a:latin typeface="Trebuchet MS"/>
                <a:cs typeface="Trebuchet MS"/>
              </a:rPr>
              <a:t>ection</a:t>
            </a:r>
            <a:r>
              <a:rPr dirty="0" sz="3500" spc="-16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500" spc="160">
                <a:solidFill>
                  <a:srgbClr val="262425"/>
                </a:solidFill>
                <a:latin typeface="Trebuchet MS"/>
                <a:cs typeface="Trebuchet MS"/>
              </a:rPr>
              <a:t>holds</a:t>
            </a:r>
            <a:r>
              <a:rPr dirty="0" sz="3500" spc="-16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500" spc="150">
                <a:solidFill>
                  <a:srgbClr val="262425"/>
                </a:solidFill>
                <a:latin typeface="Trebuchet MS"/>
                <a:cs typeface="Trebuchet MS"/>
              </a:rPr>
              <a:t>immense  </a:t>
            </a:r>
            <a:r>
              <a:rPr dirty="0" sz="3500">
                <a:solidFill>
                  <a:srgbClr val="262425"/>
                </a:solidFill>
                <a:latin typeface="Trebuchet MS"/>
                <a:cs typeface="Trebuchet MS"/>
              </a:rPr>
              <a:t>potential</a:t>
            </a:r>
            <a:r>
              <a:rPr dirty="0" sz="3500" spc="-2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500" spc="-35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r>
              <a:rPr dirty="0" sz="3500" spc="-23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500" spc="130">
                <a:solidFill>
                  <a:srgbClr val="262425"/>
                </a:solidFill>
                <a:latin typeface="Trebuchet MS"/>
                <a:cs typeface="Trebuchet MS"/>
              </a:rPr>
              <a:t>enhancing</a:t>
            </a:r>
            <a:r>
              <a:rPr dirty="0" sz="3500" spc="-1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500" spc="85">
                <a:solidFill>
                  <a:srgbClr val="262425"/>
                </a:solidFill>
                <a:latin typeface="Trebuchet MS"/>
                <a:cs typeface="Trebuchet MS"/>
              </a:rPr>
              <a:t>public</a:t>
            </a:r>
            <a:r>
              <a:rPr dirty="0" sz="3500" spc="-1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500" spc="-90">
                <a:solidFill>
                  <a:srgbClr val="262425"/>
                </a:solidFill>
                <a:latin typeface="Trebuchet MS"/>
                <a:cs typeface="Trebuchet MS"/>
              </a:rPr>
              <a:t>safety.</a:t>
            </a:r>
            <a:r>
              <a:rPr dirty="0" sz="3500" spc="-16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500" spc="5">
                <a:solidFill>
                  <a:srgbClr val="262425"/>
                </a:solidFill>
                <a:latin typeface="Trebuchet MS"/>
                <a:cs typeface="Trebuchet MS"/>
              </a:rPr>
              <a:t>However,</a:t>
            </a:r>
            <a:r>
              <a:rPr dirty="0" sz="3500" spc="-1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500" spc="-220">
                <a:solidFill>
                  <a:srgbClr val="262425"/>
                </a:solidFill>
                <a:latin typeface="Trebuchet MS"/>
                <a:cs typeface="Trebuchet MS"/>
              </a:rPr>
              <a:t>it </a:t>
            </a:r>
            <a:r>
              <a:rPr dirty="0" sz="3500" spc="-104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500" spc="25">
                <a:solidFill>
                  <a:srgbClr val="262425"/>
                </a:solidFill>
                <a:latin typeface="Trebuchet MS"/>
                <a:cs typeface="Trebuchet MS"/>
              </a:rPr>
              <a:t>is</a:t>
            </a:r>
            <a:r>
              <a:rPr dirty="0" sz="3500" spc="-16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500" spc="200">
                <a:solidFill>
                  <a:srgbClr val="262425"/>
                </a:solidFill>
                <a:latin typeface="Trebuchet MS"/>
                <a:cs typeface="Trebuchet MS"/>
              </a:rPr>
              <a:t>esse</a:t>
            </a:r>
            <a:r>
              <a:rPr dirty="0" sz="3500" spc="21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3500" spc="-110">
                <a:solidFill>
                  <a:srgbClr val="262425"/>
                </a:solidFill>
                <a:latin typeface="Trebuchet MS"/>
                <a:cs typeface="Trebuchet MS"/>
              </a:rPr>
              <a:t>tial</a:t>
            </a:r>
            <a:r>
              <a:rPr dirty="0" sz="3500" spc="-2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500" spc="-24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3500" spc="215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dirty="0" sz="3500" spc="-16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500" spc="11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dirty="0" sz="3500" spc="5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3500" spc="100">
                <a:solidFill>
                  <a:srgbClr val="262425"/>
                </a:solidFill>
                <a:latin typeface="Trebuchet MS"/>
                <a:cs typeface="Trebuchet MS"/>
              </a:rPr>
              <a:t>vig</a:t>
            </a:r>
            <a:r>
              <a:rPr dirty="0" sz="3500" spc="11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3500" spc="-24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3500" spc="16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3500" spc="-16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500" spc="3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dirty="0" sz="3500" spc="-16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500" spc="125">
                <a:solidFill>
                  <a:srgbClr val="262425"/>
                </a:solidFill>
                <a:latin typeface="Trebuchet MS"/>
                <a:cs typeface="Trebuchet MS"/>
              </a:rPr>
              <a:t>associ</a:t>
            </a:r>
            <a:r>
              <a:rPr dirty="0" sz="3500" spc="135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3500" spc="-245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3500" spc="200">
                <a:solidFill>
                  <a:srgbClr val="262425"/>
                </a:solidFill>
                <a:latin typeface="Trebuchet MS"/>
                <a:cs typeface="Trebuchet MS"/>
              </a:rPr>
              <a:t>ed</a:t>
            </a:r>
            <a:r>
              <a:rPr dirty="0" sz="3500" spc="-16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500" spc="14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dirty="0" sz="3500" spc="-15">
                <a:solidFill>
                  <a:srgbClr val="262425"/>
                </a:solidFill>
                <a:latin typeface="Trebuchet MS"/>
                <a:cs typeface="Trebuchet MS"/>
              </a:rPr>
              <a:t>thical  </a:t>
            </a:r>
            <a:r>
              <a:rPr dirty="0" sz="3500" spc="155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dirty="0" sz="3500" spc="60">
                <a:solidFill>
                  <a:srgbClr val="262425"/>
                </a:solidFill>
                <a:latin typeface="Trebuchet MS"/>
                <a:cs typeface="Trebuchet MS"/>
              </a:rPr>
              <a:t>privacy </a:t>
            </a:r>
            <a:r>
              <a:rPr dirty="0" sz="3500" spc="80">
                <a:solidFill>
                  <a:srgbClr val="262425"/>
                </a:solidFill>
                <a:latin typeface="Trebuchet MS"/>
                <a:cs typeface="Trebuchet MS"/>
              </a:rPr>
              <a:t>considerations </a:t>
            </a:r>
            <a:r>
              <a:rPr dirty="0" sz="3500" spc="-15">
                <a:solidFill>
                  <a:srgbClr val="262425"/>
                </a:solidFill>
                <a:latin typeface="Trebuchet MS"/>
                <a:cs typeface="Trebuchet MS"/>
              </a:rPr>
              <a:t>to </a:t>
            </a:r>
            <a:r>
              <a:rPr dirty="0" sz="3500" spc="120">
                <a:solidFill>
                  <a:srgbClr val="262425"/>
                </a:solidFill>
                <a:latin typeface="Trebuchet MS"/>
                <a:cs typeface="Trebuchet MS"/>
              </a:rPr>
              <a:t>ensure </a:t>
            </a:r>
            <a:r>
              <a:rPr dirty="0" sz="3500" spc="-55">
                <a:solidFill>
                  <a:srgbClr val="262425"/>
                </a:solidFill>
                <a:latin typeface="Trebuchet MS"/>
                <a:cs typeface="Trebuchet MS"/>
              </a:rPr>
              <a:t>its </a:t>
            </a:r>
            <a:r>
              <a:rPr dirty="0" sz="3500" spc="-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500" spc="110">
                <a:solidFill>
                  <a:srgbClr val="262425"/>
                </a:solidFill>
                <a:latin typeface="Trebuchet MS"/>
                <a:cs typeface="Trebuchet MS"/>
              </a:rPr>
              <a:t>responsible</a:t>
            </a:r>
            <a:r>
              <a:rPr dirty="0" sz="3500" spc="-1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3500">
                <a:solidFill>
                  <a:srgbClr val="262425"/>
                </a:solidFill>
                <a:latin typeface="Trebuchet MS"/>
                <a:cs typeface="Trebuchet MS"/>
              </a:rPr>
              <a:t>use.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82120" y="1695488"/>
            <a:ext cx="561276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-65"/>
              <a:t>Conclusion</a:t>
            </a:r>
            <a:endParaRPr sz="9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2024-04-02T17:32:02Z</dcterms:created>
  <dcterms:modified xsi:type="dcterms:W3CDTF">2024-04-02T17:32:02Z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2024-04-02T00:00:00Z</vt:filetime>
  </property>
</Properties>
</file>