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A0988-4716-7C09-F207-DBD44AA82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7CB6D6-6FE4-B5B6-AEF5-F9A79F38CA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55085-9021-55FE-2FE1-84349BA3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AA47D-A9FF-481E-AFC7-E6FBE51E816F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2ABAE-00EB-27F2-F0D2-70E788179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AFA47-D053-6A84-36BA-7D0C7F49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988F-742A-4027-BD23-4917D1D00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96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BF63C-2822-46E0-C997-E0ED114D7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D5209-7C55-48CF-9ED7-D71AC54F1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5B571-A9D5-DE0A-C651-5AC3F31D7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AA47D-A9FF-481E-AFC7-E6FBE51E816F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459ED-CECF-8804-2657-0C16D98A4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66FEB-A40F-86AB-1E1C-0C00A1C3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988F-742A-4027-BD23-4917D1D00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432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9C8139-B427-2A8F-5840-4BA4349FCA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61482-A0FC-FD7E-6D2B-646D789DE6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B6CF1-9365-32C4-0D31-26E2EA3BE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AA47D-A9FF-481E-AFC7-E6FBE51E816F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CA57D-049C-17CA-A779-4E5CF919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CBA79-8BD5-E366-A6B2-EC49EF07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988F-742A-4027-BD23-4917D1D00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001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1BB65-6A60-3B38-17B4-D3D36174A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20973-CC3B-7CCF-06DE-D46539FCB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7F8EA-63C3-03E2-8BF7-F73976004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AA47D-A9FF-481E-AFC7-E6FBE51E816F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3FF39-2272-9E64-22F5-2D8E80F96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54C12-8ECE-ADCD-36F2-4AF43B66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988F-742A-4027-BD23-4917D1D00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188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C394-CBFD-7209-F471-D37D4147F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2DE94-5BD5-88A5-79EA-C272B44C0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E83F6-679E-7062-D588-6D9D20090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AA47D-A9FF-481E-AFC7-E6FBE51E816F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37E11-648B-F869-BBDA-97C2E514A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E4D1D-40BF-4E91-2A50-B600B94B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988F-742A-4027-BD23-4917D1D00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81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6839-CABD-149F-99BA-C8F98F9D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26D6D-8D44-D438-1F26-DCB66A6C4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318C2-E3D0-7085-34AC-1E7ED5545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DF353C-229A-4E45-CBC1-58F2F815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AA47D-A9FF-481E-AFC7-E6FBE51E816F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C6D7C-5DAB-5B94-5E30-B6C5C7CF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50F5C6-9B0D-3D13-5475-E69EC3D5B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988F-742A-4027-BD23-4917D1D00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2848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80281-68C4-86C7-DF64-9767816FC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8C5E7-FD17-8C5D-2EDC-844FAF4C88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940A7-6407-C101-A4E4-566A11A63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91692C-EE6F-78CA-C032-5BC993FB70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A9D8A1-98C7-AD81-6795-CE31563CE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4A4AEC-AD45-2C0B-BF75-9B8803856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AA47D-A9FF-481E-AFC7-E6FBE51E816F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5CE582-380D-6A6D-7393-FABFD09D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C4455-6F44-539B-A159-26D4A443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988F-742A-4027-BD23-4917D1D00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382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43995-96C1-07BE-37C6-F3425D827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8E714-A7B4-7ABE-8438-F9D178965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AA47D-A9FF-481E-AFC7-E6FBE51E816F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1262F5-E594-249D-636D-EDA38592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D53FD9-2C51-77AE-EA54-0441BCB4E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988F-742A-4027-BD23-4917D1D00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44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D4E217-2307-798A-F769-FAE69444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AA47D-A9FF-481E-AFC7-E6FBE51E816F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FDDE8-82F5-F389-2848-2478B7ABE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3F236-EF5D-355C-0AD8-2E8C19A87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988F-742A-4027-BD23-4917D1D00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81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76F12-DB8D-DDBF-B570-9AD76A5D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9C788-B854-799C-1B6E-C7D508537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8638F-6230-DF0B-6595-19D3D22FB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679C6-27DA-8593-EDA0-81D44E77A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AA47D-A9FF-481E-AFC7-E6FBE51E816F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BC78E-07E0-4EFB-F5A4-4AA47E16B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F65D10-0742-9F83-35F1-B5797CEB7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988F-742A-4027-BD23-4917D1D00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94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8CEB0-F20A-BB46-6B29-CABCE09B0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B95ED0-DDB7-DA9F-F356-D6ECCF2EA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E6658-DD65-5EBF-3B8F-C7D8451D2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EA47E-7CEA-2400-AE79-B58EC9922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AA47D-A9FF-481E-AFC7-E6FBE51E816F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6072C-5AE8-7DC7-5ECD-4A3FF67DA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6D73C-623A-A0E4-B5C7-A746D3E9D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9A988F-742A-4027-BD23-4917D1D00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0439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40F268-F935-CA1F-88D8-ED998D6F5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0A796-8C53-79AF-7517-D3B6448E8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A45D9-1F0D-5820-5533-5FAADADC22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AA47D-A9FF-481E-AFC7-E6FBE51E816F}" type="datetimeFigureOut">
              <a:rPr lang="en-IN" smtClean="0"/>
              <a:t>07-07-2022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02F59-B8C5-0BB7-235C-6D3EA54EE0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EE9D-1668-7FFE-BCC4-79FCA341F4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A988F-742A-4027-BD23-4917D1D003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61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6C3C9A-BD83-4B10-DDA3-56F1C9704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64820"/>
            <a:ext cx="5631180" cy="56311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DB64EB-4CEA-A025-4D3D-F8F48BEC8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" y="464820"/>
            <a:ext cx="5602339" cy="56311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5A2D27A-CC63-B23F-7381-75B554C0A05F}"/>
              </a:ext>
            </a:extLst>
          </p:cNvPr>
          <p:cNvSpPr txBox="1"/>
          <p:nvPr/>
        </p:nvSpPr>
        <p:spPr>
          <a:xfrm>
            <a:off x="2753032" y="6023848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5E3DD0-DA2F-80C6-F3C5-0C56E795A31D}"/>
              </a:ext>
            </a:extLst>
          </p:cNvPr>
          <p:cNvSpPr txBox="1"/>
          <p:nvPr/>
        </p:nvSpPr>
        <p:spPr>
          <a:xfrm>
            <a:off x="8687811" y="6023848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(b)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74B52C-2D4E-02A4-FA5A-66460B5FF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" y="464820"/>
            <a:ext cx="5602339" cy="55590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4D5776-A240-D375-1A1C-DDED65A1ED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64820"/>
            <a:ext cx="5631180" cy="5559028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D88DD4EC-015C-8992-4437-44E53EABEB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" y="464820"/>
            <a:ext cx="5602339" cy="5631180"/>
          </a:xfrm>
          <a:prstGeom prst="rect">
            <a:avLst/>
          </a:prstGeom>
        </p:spPr>
      </p:pic>
      <p:pic>
        <p:nvPicPr>
          <p:cNvPr id="17" name="Picture 16" descr="A picture containing diagram&#10;&#10;Description automatically generated">
            <a:extLst>
              <a:ext uri="{FF2B5EF4-FFF2-40B4-BE49-F238E27FC236}">
                <a16:creationId xmlns:a16="http://schemas.microsoft.com/office/drawing/2014/main" id="{507D128F-FA24-C39E-7DBC-668456455BD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464820"/>
            <a:ext cx="5631179" cy="555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175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Sarath Mohan - AM.EN.P2RAU20035</dc:creator>
  <cp:lastModifiedBy>Sarath Mohan - AM.EN.P2RAU20035</cp:lastModifiedBy>
  <cp:revision>1</cp:revision>
  <dcterms:created xsi:type="dcterms:W3CDTF">2022-07-07T11:39:29Z</dcterms:created>
  <dcterms:modified xsi:type="dcterms:W3CDTF">2022-07-07T11:50:35Z</dcterms:modified>
</cp:coreProperties>
</file>