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5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CDF176-00D8-4448-9420-DBE6A9FE8243}" type="datetimeFigureOut">
              <a:rPr lang="en-US" smtClean="0"/>
              <a:pPr/>
              <a:t>04-01-2020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517C7C-4FE8-4348-88C2-7B8FE623CF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i="1" u="sng" dirty="0" smtClean="0"/>
              <a:t>ABSTRACT:</a:t>
            </a:r>
            <a:endParaRPr lang="en-US" sz="4400" i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examine the given multi-spectral image of a particular area and use it to differentiate the vegetative and forest areas.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going to use image processing powered by ‘Tensor flow’ libraries by Convolutional Neural Networks.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i="1" u="sng" dirty="0" smtClean="0"/>
              <a:t>PROBLEM DEFINITION:</a:t>
            </a:r>
            <a:endParaRPr lang="en-US" sz="4400" i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algorithm for automated mapping of trees/plantation and farmland from 5m multispectral multi-temporal (LISS IV) data. </a:t>
            </a:r>
          </a:p>
          <a:p>
            <a:pPr marL="0" indent="0">
              <a:buNone/>
            </a:pP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need to develop algorithm for automatically classifying vegetation areas as either farm or tree/plantation by analysing seasonal changes apparent in multi-temporal satellite imagery.</a:t>
            </a:r>
          </a:p>
          <a:p>
            <a:pPr marL="0" indent="0">
              <a:buNone/>
            </a:pP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Set: </a:t>
            </a:r>
            <a:r>
              <a:rPr lang="en-GB" sz="2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https://vedas.sac.gov.in/vcms/en/sih2020.html</a:t>
            </a:r>
            <a:endParaRPr lang="en-US" sz="2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2088"/>
          </a:xfrm>
        </p:spPr>
        <p:txBody>
          <a:bodyPr>
            <a:normAutofit/>
          </a:bodyPr>
          <a:lstStyle/>
          <a:p>
            <a:r>
              <a:rPr lang="en-GB" sz="3800" i="1" u="sng" dirty="0" smtClean="0"/>
              <a:t>METHODOLOGY:</a:t>
            </a:r>
            <a:endParaRPr lang="en-US" sz="3800" i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GB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LIBRARIES:</a:t>
            </a:r>
          </a:p>
          <a:p>
            <a:pPr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IN" sz="17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7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software library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dataflow and differentiable programming across a range of tasks.</a:t>
            </a:r>
          </a:p>
          <a:p>
            <a:pPr marL="0" lvl="0" indent="0">
              <a:buNone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symbolic math library, and is also used for machine learning applications such as neural networks.</a:t>
            </a:r>
          </a:p>
          <a:p>
            <a:pPr marL="0" lvl="0" indent="0">
              <a:buNone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Layers API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simpler interface for commonly used layers in deep learning models. </a:t>
            </a:r>
          </a:p>
          <a:p>
            <a:pPr lvl="0"/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top of that sit higher-level APIs, including </a:t>
            </a:r>
            <a:r>
              <a:rPr lang="en-IN" sz="17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the Estimator API, which makes training and evaluating distributed models easier.</a:t>
            </a:r>
          </a:p>
          <a:p>
            <a:pPr lvl="0"/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developers to create </a:t>
            </a:r>
            <a:r>
              <a:rPr lang="en-IN" sz="1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</a:t>
            </a:r>
            <a:r>
              <a:rPr lang="en-IN" sz="17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structures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describe how data moves through a graph, or a series of processing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marL="0" lv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node in the graph represents a mathematical operation, and each connection or edge between nodes is a multidimensional data array, or 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NETWORKS:</a:t>
            </a: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purpose of Convolution in case of a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extract features from the input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type of </a:t>
            </a:r>
            <a:r>
              <a:rPr lang="en-I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</a:t>
            </a:r>
            <a:r>
              <a:rPr lang="en-I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processing that is specifically designed to process pixel data.</a:t>
            </a:r>
          </a:p>
          <a:p>
            <a:pPr marL="0" lv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layers of a CNN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of:</a:t>
            </a:r>
          </a:p>
          <a:p>
            <a:pPr marL="0" lv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Hidden Layer,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Output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idden Layer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artificial neurons take in a set of weighted inputs and produce an output through an activation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i="1" u="sng" dirty="0" smtClean="0"/>
              <a:t>MORADABAD:</a:t>
            </a:r>
            <a:endParaRPr lang="en-US" sz="3800" i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Satellite spectral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Satellite aerial image</a:t>
            </a:r>
            <a:endParaRPr lang="en-US" dirty="0"/>
          </a:p>
        </p:txBody>
      </p:sp>
      <p:pic>
        <p:nvPicPr>
          <p:cNvPr id="4" name="Content Placeholder 3" descr="Moradabadoutput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6912"/>
            <a:ext cx="4040188" cy="3384376"/>
          </a:xfrm>
        </p:spPr>
      </p:pic>
      <p:pic>
        <p:nvPicPr>
          <p:cNvPr id="8" name="Content Placeholder 7" descr="maradobad final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36912"/>
            <a:ext cx="4041775" cy="33843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i="1" u="sng" dirty="0" smtClean="0"/>
              <a:t>SATNA:</a:t>
            </a:r>
            <a:endParaRPr lang="en-US" sz="3800" i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Satellite spectral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Satellite aerial image</a:t>
            </a:r>
            <a:endParaRPr lang="en-US" dirty="0"/>
          </a:p>
        </p:txBody>
      </p:sp>
      <p:pic>
        <p:nvPicPr>
          <p:cNvPr id="4" name="Content Placeholder 3" descr="Satnaoutput (1)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80927"/>
            <a:ext cx="4040188" cy="3528393"/>
          </a:xfrm>
        </p:spPr>
      </p:pic>
      <p:pic>
        <p:nvPicPr>
          <p:cNvPr id="8" name="Content Placeholder 7" descr="satna final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780926"/>
            <a:ext cx="4041775" cy="352839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u="sng" dirty="0" smtClean="0"/>
              <a:t>Approach: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downloaded the multi-spectral sat-image and then converted it to .jpeg format(original format was .tiff)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determine the spectral wavelength of different parts of the image by pixel color difference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build a CNN model to identify the images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then train the model to identify vegetation, buildings, rivers, forest, roads etc.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test the accuracy of the model by comparing the our test data(separate satellite images) with the given spectral image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then try to increase the accuracy of the model 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ownload.jf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348880"/>
            <a:ext cx="6912768" cy="2952328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407</TotalTime>
  <Words>411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Times New Roman</vt:lpstr>
      <vt:lpstr>Wingdings 2</vt:lpstr>
      <vt:lpstr>Flow</vt:lpstr>
      <vt:lpstr>ABSTRACT:</vt:lpstr>
      <vt:lpstr>PROBLEM DEFINITION:</vt:lpstr>
      <vt:lpstr>METHODOLOGY:</vt:lpstr>
      <vt:lpstr>PowerPoint Presentation</vt:lpstr>
      <vt:lpstr>MORADABAD:</vt:lpstr>
      <vt:lpstr>SATNA:</vt:lpstr>
      <vt:lpstr>Approach: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Haripriya</dc:creator>
  <cp:lastModifiedBy>rajeshwari</cp:lastModifiedBy>
  <cp:revision>87</cp:revision>
  <dcterms:created xsi:type="dcterms:W3CDTF">2020-01-01T15:42:09Z</dcterms:created>
  <dcterms:modified xsi:type="dcterms:W3CDTF">2020-01-04T04:34:52Z</dcterms:modified>
</cp:coreProperties>
</file>