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1678" y="407267"/>
            <a:ext cx="2931343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510" y="1762103"/>
            <a:ext cx="3288665" cy="7950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 marL="12700" marR="5080">
              <a:lnSpc>
                <a:spcPts val="1889"/>
              </a:lnSpc>
              <a:spcBef>
                <a:spcPts val="480"/>
              </a:spcBef>
            </a:pPr>
            <a:r>
              <a:rPr dirty="0" sz="1900" spc="-185" b="1">
                <a:latin typeface="Verdana"/>
                <a:cs typeface="Verdana"/>
              </a:rPr>
              <a:t>Int</a:t>
            </a:r>
            <a:r>
              <a:rPr dirty="0" sz="1900" spc="-180" b="1">
                <a:latin typeface="Verdana"/>
                <a:cs typeface="Verdana"/>
              </a:rPr>
              <a:t>r</a:t>
            </a:r>
            <a:r>
              <a:rPr dirty="0" sz="1900" spc="-50" b="1">
                <a:latin typeface="Verdana"/>
                <a:cs typeface="Verdana"/>
              </a:rPr>
              <a:t>odu</a:t>
            </a:r>
            <a:r>
              <a:rPr dirty="0" sz="1900" spc="-35" b="1">
                <a:latin typeface="Verdana"/>
                <a:cs typeface="Verdana"/>
              </a:rPr>
              <a:t>c</a:t>
            </a:r>
            <a:r>
              <a:rPr dirty="0" sz="1900" spc="-80" b="1">
                <a:latin typeface="Verdana"/>
                <a:cs typeface="Verdana"/>
              </a:rPr>
              <a:t>tion</a:t>
            </a:r>
            <a:r>
              <a:rPr dirty="0" sz="1900" spc="-130" b="1">
                <a:latin typeface="Verdana"/>
                <a:cs typeface="Verdana"/>
              </a:rPr>
              <a:t> </a:t>
            </a:r>
            <a:r>
              <a:rPr dirty="0" sz="1900" spc="-100" b="1">
                <a:latin typeface="Verdana"/>
                <a:cs typeface="Verdana"/>
              </a:rPr>
              <a:t>t</a:t>
            </a:r>
            <a:r>
              <a:rPr dirty="0" sz="1900" spc="-85" b="1">
                <a:latin typeface="Verdana"/>
                <a:cs typeface="Verdana"/>
              </a:rPr>
              <a:t>o</a:t>
            </a:r>
            <a:r>
              <a:rPr dirty="0" sz="1900" spc="-130" b="1">
                <a:latin typeface="Verdana"/>
                <a:cs typeface="Verdana"/>
              </a:rPr>
              <a:t> </a:t>
            </a:r>
            <a:r>
              <a:rPr dirty="0" sz="1900" spc="-80" b="1">
                <a:latin typeface="Verdana"/>
                <a:cs typeface="Verdana"/>
              </a:rPr>
              <a:t>JSON</a:t>
            </a:r>
            <a:r>
              <a:rPr dirty="0" sz="1900" spc="-130" b="1">
                <a:latin typeface="Verdana"/>
                <a:cs typeface="Verdana"/>
              </a:rPr>
              <a:t> </a:t>
            </a:r>
            <a:r>
              <a:rPr dirty="0" sz="1900" spc="-85" b="1">
                <a:latin typeface="Verdana"/>
                <a:cs typeface="Verdana"/>
              </a:rPr>
              <a:t>W</a:t>
            </a:r>
            <a:r>
              <a:rPr dirty="0" sz="1900" spc="-45" b="1">
                <a:latin typeface="Verdana"/>
                <a:cs typeface="Verdana"/>
              </a:rPr>
              <a:t>eb  </a:t>
            </a:r>
            <a:r>
              <a:rPr dirty="0" sz="1900" spc="-265" b="1">
                <a:latin typeface="Verdana"/>
                <a:cs typeface="Verdana"/>
              </a:rPr>
              <a:t>T</a:t>
            </a:r>
            <a:r>
              <a:rPr dirty="0" sz="1900" spc="-80" b="1">
                <a:latin typeface="Verdana"/>
                <a:cs typeface="Verdana"/>
              </a:rPr>
              <a:t>o</a:t>
            </a:r>
            <a:r>
              <a:rPr dirty="0" sz="1900" spc="-125" b="1">
                <a:latin typeface="Verdana"/>
                <a:cs typeface="Verdana"/>
              </a:rPr>
              <a:t>k</a:t>
            </a:r>
            <a:r>
              <a:rPr dirty="0" sz="1900" spc="-100" b="1">
                <a:latin typeface="Verdana"/>
                <a:cs typeface="Verdana"/>
              </a:rPr>
              <a:t>ens</a:t>
            </a:r>
            <a:r>
              <a:rPr dirty="0" sz="1900" spc="-130" b="1">
                <a:latin typeface="Verdana"/>
                <a:cs typeface="Verdana"/>
              </a:rPr>
              <a:t> </a:t>
            </a:r>
            <a:r>
              <a:rPr dirty="0" sz="1900" spc="-380" b="1">
                <a:latin typeface="Verdana"/>
                <a:cs typeface="Verdana"/>
              </a:rPr>
              <a:t>(</a:t>
            </a:r>
            <a:r>
              <a:rPr dirty="0" sz="1900" spc="-15" b="1">
                <a:latin typeface="Verdana"/>
                <a:cs typeface="Verdana"/>
              </a:rPr>
              <a:t>J</a:t>
            </a:r>
            <a:r>
              <a:rPr dirty="0" sz="1900" spc="-45" b="1">
                <a:latin typeface="Verdana"/>
                <a:cs typeface="Verdana"/>
              </a:rPr>
              <a:t>W</a:t>
            </a:r>
            <a:r>
              <a:rPr dirty="0" sz="1900" spc="-160" b="1">
                <a:latin typeface="Verdana"/>
                <a:cs typeface="Verdana"/>
              </a:rPr>
              <a:t>T</a:t>
            </a:r>
            <a:r>
              <a:rPr dirty="0" sz="1900" spc="-380" b="1">
                <a:latin typeface="Verdana"/>
                <a:cs typeface="Verdana"/>
              </a:rPr>
              <a:t>)</a:t>
            </a:r>
            <a:r>
              <a:rPr dirty="0" sz="1900" spc="-305" b="1">
                <a:latin typeface="Verdana"/>
                <a:cs typeface="Verdana"/>
              </a:rPr>
              <a:t>:</a:t>
            </a:r>
            <a:r>
              <a:rPr dirty="0" sz="1900" spc="-130" b="1">
                <a:latin typeface="Verdana"/>
                <a:cs typeface="Verdana"/>
              </a:rPr>
              <a:t> </a:t>
            </a:r>
            <a:r>
              <a:rPr dirty="0" sz="1900" spc="-100" b="1">
                <a:latin typeface="Verdana"/>
                <a:cs typeface="Verdana"/>
              </a:rPr>
              <a:t>Secu</a:t>
            </a:r>
            <a:r>
              <a:rPr dirty="0" sz="1900" spc="-85" b="1">
                <a:latin typeface="Verdana"/>
                <a:cs typeface="Verdana"/>
              </a:rPr>
              <a:t>r</a:t>
            </a:r>
            <a:r>
              <a:rPr dirty="0" sz="1900" spc="-55" b="1">
                <a:latin typeface="Verdana"/>
                <a:cs typeface="Verdana"/>
              </a:rPr>
              <a:t>i</a:t>
            </a:r>
            <a:r>
              <a:rPr dirty="0" sz="1900" spc="-105" b="1">
                <a:latin typeface="Verdana"/>
                <a:cs typeface="Verdana"/>
              </a:rPr>
              <a:t>n</a:t>
            </a:r>
            <a:r>
              <a:rPr dirty="0" sz="1900" spc="-10" b="1">
                <a:latin typeface="Verdana"/>
                <a:cs typeface="Verdana"/>
              </a:rPr>
              <a:t>g  </a:t>
            </a:r>
            <a:r>
              <a:rPr dirty="0" sz="1900" spc="-85" b="1">
                <a:latin typeface="Verdana"/>
                <a:cs typeface="Verdana"/>
              </a:rPr>
              <a:t>W</a:t>
            </a:r>
            <a:r>
              <a:rPr dirty="0" sz="1900" spc="-60" b="1">
                <a:latin typeface="Verdana"/>
                <a:cs typeface="Verdana"/>
              </a:rPr>
              <a:t>eb</a:t>
            </a:r>
            <a:r>
              <a:rPr dirty="0" sz="1900" spc="-130" b="1">
                <a:latin typeface="Verdana"/>
                <a:cs typeface="Verdana"/>
              </a:rPr>
              <a:t> </a:t>
            </a:r>
            <a:r>
              <a:rPr dirty="0" sz="1900" spc="-80" b="1">
                <a:latin typeface="Verdana"/>
                <a:cs typeface="Verdana"/>
              </a:rPr>
              <a:t>Applications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48831"/>
            <a:ext cx="2087245" cy="1353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86360">
              <a:lnSpc>
                <a:spcPct val="102000"/>
              </a:lnSpc>
              <a:spcBef>
                <a:spcPts val="114"/>
              </a:spcBef>
            </a:pPr>
            <a:r>
              <a:rPr dirty="0" sz="950" spc="25">
                <a:latin typeface="Verdana"/>
                <a:cs typeface="Verdana"/>
              </a:rPr>
              <a:t>JSON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70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b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90">
                <a:latin typeface="Verdana"/>
                <a:cs typeface="Verdana"/>
              </a:rPr>
              <a:t>T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k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20">
                <a:latin typeface="Verdana"/>
                <a:cs typeface="Verdana"/>
              </a:rPr>
              <a:t>(</a:t>
            </a:r>
            <a:r>
              <a:rPr dirty="0" sz="950" spc="50" i="1">
                <a:latin typeface="Verdana"/>
                <a:cs typeface="Verdana"/>
              </a:rPr>
              <a:t>J</a:t>
            </a:r>
            <a:r>
              <a:rPr dirty="0" sz="950" spc="110" i="1">
                <a:latin typeface="Verdana"/>
                <a:cs typeface="Verdana"/>
              </a:rPr>
              <a:t>W</a:t>
            </a:r>
            <a:r>
              <a:rPr dirty="0" sz="950" spc="-35" i="1">
                <a:latin typeface="Verdana"/>
                <a:cs typeface="Verdana"/>
              </a:rPr>
              <a:t>T</a:t>
            </a:r>
            <a:r>
              <a:rPr dirty="0" sz="950" spc="-120">
                <a:latin typeface="Verdana"/>
                <a:cs typeface="Verdana"/>
              </a:rPr>
              <a:t>)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o</a:t>
            </a:r>
            <a:r>
              <a:rPr dirty="0" sz="950" spc="5">
                <a:latin typeface="Verdana"/>
                <a:cs typeface="Verdana"/>
              </a:rPr>
              <a:t>vide 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secu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ans</a:t>
            </a:r>
            <a:r>
              <a:rPr dirty="0" sz="950" spc="30">
                <a:latin typeface="Verdana"/>
                <a:cs typeface="Verdana"/>
              </a:rPr>
              <a:t>mit  </a:t>
            </a:r>
            <a:r>
              <a:rPr dirty="0" sz="950" spc="10">
                <a:latin typeface="Verdana"/>
                <a:cs typeface="Verdana"/>
              </a:rPr>
              <a:t>in</a:t>
            </a:r>
            <a:r>
              <a:rPr dirty="0" sz="95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85">
                <a:latin typeface="Verdana"/>
                <a:cs typeface="Verdana"/>
              </a:rPr>
              <a:t>m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be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en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-30">
                <a:latin typeface="Verdana"/>
                <a:cs typeface="Verdana"/>
              </a:rPr>
              <a:t>ties.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50" spc="-40">
                <a:latin typeface="Verdana"/>
                <a:cs typeface="Verdana"/>
              </a:rPr>
              <a:t>T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>
                <a:latin typeface="Verdana"/>
                <a:cs typeface="Verdana"/>
              </a:rPr>
              <a:t>e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can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be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us</a:t>
            </a:r>
            <a:r>
              <a:rPr dirty="0" sz="950" spc="35">
                <a:latin typeface="Verdana"/>
                <a:cs typeface="Verdana"/>
              </a:rPr>
              <a:t>ed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auth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25">
                <a:latin typeface="Verdana"/>
                <a:cs typeface="Verdana"/>
              </a:rPr>
              <a:t>ntic</a:t>
            </a:r>
            <a:r>
              <a:rPr dirty="0" sz="950" spc="5">
                <a:latin typeface="Verdana"/>
                <a:cs typeface="Verdana"/>
              </a:rPr>
              <a:t>a</a:t>
            </a:r>
            <a:r>
              <a:rPr dirty="0" sz="950" spc="-20">
                <a:latin typeface="Verdana"/>
                <a:cs typeface="Verdana"/>
              </a:rPr>
              <a:t>t</a:t>
            </a:r>
            <a:r>
              <a:rPr dirty="0" sz="950" spc="-65">
                <a:latin typeface="Verdana"/>
                <a:cs typeface="Verdana"/>
              </a:rPr>
              <a:t>e,</a:t>
            </a:r>
            <a:endParaRPr sz="950">
              <a:latin typeface="Verdana"/>
              <a:cs typeface="Verdana"/>
            </a:endParaRPr>
          </a:p>
          <a:p>
            <a:pPr marL="12700" marR="89535">
              <a:lnSpc>
                <a:spcPct val="101499"/>
              </a:lnSpc>
              <a:spcBef>
                <a:spcPts val="15"/>
              </a:spcBef>
            </a:pPr>
            <a:r>
              <a:rPr dirty="0" sz="950" spc="25">
                <a:latin typeface="Verdana"/>
                <a:cs typeface="Verdana"/>
              </a:rPr>
              <a:t>auth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20">
                <a:latin typeface="Verdana"/>
                <a:cs typeface="Verdana"/>
              </a:rPr>
              <a:t>z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75">
                <a:latin typeface="Verdana"/>
                <a:cs typeface="Verdana"/>
              </a:rPr>
              <a:t>x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30">
                <a:latin typeface="Verdana"/>
                <a:cs typeface="Verdana"/>
              </a:rPr>
              <a:t>han</a:t>
            </a:r>
            <a:r>
              <a:rPr dirty="0" sz="950" spc="30">
                <a:latin typeface="Verdana"/>
                <a:cs typeface="Verdana"/>
              </a:rPr>
              <a:t>ge  </a:t>
            </a:r>
            <a:r>
              <a:rPr dirty="0" sz="950" spc="10">
                <a:latin typeface="Verdana"/>
                <a:cs typeface="Verdana"/>
              </a:rPr>
              <a:t>in</a:t>
            </a:r>
            <a:r>
              <a:rPr dirty="0" sz="95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85">
                <a:latin typeface="Verdana"/>
                <a:cs typeface="Verdana"/>
              </a:rPr>
              <a:t>m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-25">
                <a:latin typeface="Verdana"/>
                <a:cs typeface="Verdana"/>
              </a:rPr>
              <a:t>on.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7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c</a:t>
            </a:r>
            <a:r>
              <a:rPr dirty="0" sz="950" spc="20">
                <a:latin typeface="Verdana"/>
                <a:cs typeface="Verdana"/>
              </a:rPr>
              <a:t>t</a:t>
            </a:r>
            <a:r>
              <a:rPr dirty="0" sz="950" spc="-140">
                <a:latin typeface="Verdana"/>
                <a:cs typeface="Verdana"/>
              </a:rPr>
              <a:t>,  </a:t>
            </a:r>
            <a:r>
              <a:rPr dirty="0" sz="950" spc="-5">
                <a:latin typeface="Verdana"/>
                <a:cs typeface="Verdana"/>
              </a:rPr>
              <a:t>self-contained,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and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can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be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easily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ss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be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en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15">
                <a:latin typeface="Verdana"/>
                <a:cs typeface="Verdana"/>
              </a:rPr>
              <a:t>ient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40">
                <a:latin typeface="Verdana"/>
                <a:cs typeface="Verdana"/>
              </a:rPr>
              <a:t>d  </a:t>
            </a:r>
            <a:r>
              <a:rPr dirty="0" sz="950" spc="-35">
                <a:latin typeface="Verdana"/>
                <a:cs typeface="Verdana"/>
              </a:rPr>
              <a:t>server.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82" y="407476"/>
            <a:ext cx="1761489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>
                <a:latin typeface="Verdana"/>
                <a:cs typeface="Verdana"/>
              </a:rPr>
              <a:t>I</a:t>
            </a:r>
            <a:r>
              <a:rPr dirty="0" spc="-185">
                <a:latin typeface="Verdana"/>
                <a:cs typeface="Verdana"/>
              </a:rPr>
              <a:t>n</a:t>
            </a:r>
            <a:r>
              <a:rPr dirty="0" spc="-60">
                <a:latin typeface="Verdana"/>
                <a:cs typeface="Verdana"/>
              </a:rPr>
              <a:t>t</a:t>
            </a:r>
            <a:r>
              <a:rPr dirty="0" spc="-80">
                <a:latin typeface="Verdana"/>
                <a:cs typeface="Verdana"/>
              </a:rPr>
              <a:t>r</a:t>
            </a:r>
            <a:r>
              <a:rPr dirty="0" spc="-25">
                <a:latin typeface="Verdana"/>
                <a:cs typeface="Verdana"/>
              </a:rPr>
              <a:t>o</a:t>
            </a:r>
            <a:r>
              <a:rPr dirty="0" spc="-30">
                <a:latin typeface="Verdana"/>
                <a:cs typeface="Verdana"/>
              </a:rPr>
              <a:t>d</a:t>
            </a:r>
            <a:r>
              <a:rPr dirty="0" spc="-35">
                <a:latin typeface="Verdana"/>
                <a:cs typeface="Verdana"/>
              </a:rPr>
              <a:t>u</a:t>
            </a:r>
            <a:r>
              <a:rPr dirty="0" spc="5">
                <a:latin typeface="Verdana"/>
                <a:cs typeface="Verdana"/>
              </a:rPr>
              <a:t>c</a:t>
            </a:r>
            <a:r>
              <a:rPr dirty="0" spc="-40">
                <a:latin typeface="Verdana"/>
                <a:cs typeface="Verdana"/>
              </a:rPr>
              <a:t>t</a:t>
            </a:r>
            <a:r>
              <a:rPr dirty="0" spc="-35">
                <a:latin typeface="Verdana"/>
                <a:cs typeface="Verdana"/>
              </a:rPr>
              <a:t>i</a:t>
            </a:r>
            <a:r>
              <a:rPr dirty="0" spc="-75">
                <a:latin typeface="Verdana"/>
                <a:cs typeface="Verdana"/>
              </a:rPr>
              <a:t>o</a:t>
            </a:r>
            <a:r>
              <a:rPr dirty="0" spc="-25">
                <a:latin typeface="Verdana"/>
                <a:cs typeface="Verdana"/>
              </a:rPr>
              <a:t>n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60">
                <a:latin typeface="Verdana"/>
                <a:cs typeface="Verdana"/>
              </a:rPr>
              <a:t>t</a:t>
            </a:r>
            <a:r>
              <a:rPr dirty="0" spc="-45">
                <a:latin typeface="Verdana"/>
                <a:cs typeface="Verdana"/>
              </a:rPr>
              <a:t>o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35">
                <a:latin typeface="Verdana"/>
                <a:cs typeface="Verdana"/>
              </a:rPr>
              <a:t>J</a:t>
            </a:r>
            <a:r>
              <a:rPr dirty="0" spc="25">
                <a:latin typeface="Verdana"/>
                <a:cs typeface="Verdana"/>
              </a:rPr>
              <a:t>W</a:t>
            </a:r>
            <a:r>
              <a:rPr dirty="0" spc="-95">
                <a:latin typeface="Verdana"/>
                <a:cs typeface="Verdana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52579"/>
            <a:ext cx="2045970" cy="2086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dirty="0" sz="950" spc="35">
                <a:latin typeface="Verdana"/>
                <a:cs typeface="Verdana"/>
              </a:rPr>
              <a:t>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3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20">
                <a:latin typeface="Verdana"/>
                <a:cs typeface="Verdana"/>
              </a:rPr>
              <a:t>sis</a:t>
            </a:r>
            <a:r>
              <a:rPr dirty="0" sz="950" spc="-10">
                <a:latin typeface="Verdana"/>
                <a:cs typeface="Verdana"/>
              </a:rPr>
              <a:t>ts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th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-80">
                <a:latin typeface="Verdana"/>
                <a:cs typeface="Verdana"/>
              </a:rPr>
              <a:t>ts: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-20" b="1">
                <a:latin typeface="Verdana"/>
                <a:cs typeface="Verdana"/>
              </a:rPr>
              <a:t>h</a:t>
            </a:r>
            <a:r>
              <a:rPr dirty="0" sz="950" spc="-50" b="1">
                <a:latin typeface="Verdana"/>
                <a:cs typeface="Verdana"/>
              </a:rPr>
              <a:t>e</a:t>
            </a:r>
            <a:r>
              <a:rPr dirty="0" sz="950" spc="-55" b="1">
                <a:latin typeface="Verdana"/>
                <a:cs typeface="Verdana"/>
              </a:rPr>
              <a:t>a</a:t>
            </a:r>
            <a:r>
              <a:rPr dirty="0" sz="950" spc="-15" b="1">
                <a:latin typeface="Verdana"/>
                <a:cs typeface="Verdana"/>
              </a:rPr>
              <a:t>d</a:t>
            </a:r>
            <a:r>
              <a:rPr dirty="0" sz="950" spc="-55" b="1">
                <a:latin typeface="Verdana"/>
                <a:cs typeface="Verdana"/>
              </a:rPr>
              <a:t>er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 b="1">
                <a:latin typeface="Verdana"/>
                <a:cs typeface="Verdana"/>
              </a:rPr>
              <a:t>p</a:t>
            </a:r>
            <a:r>
              <a:rPr dirty="0" sz="950" spc="-65" b="1">
                <a:latin typeface="Verdana"/>
                <a:cs typeface="Verdana"/>
              </a:rPr>
              <a:t>a</a:t>
            </a:r>
            <a:r>
              <a:rPr dirty="0" sz="950" spc="-75" b="1">
                <a:latin typeface="Verdana"/>
                <a:cs typeface="Verdana"/>
              </a:rPr>
              <a:t>y</a:t>
            </a:r>
            <a:r>
              <a:rPr dirty="0" sz="950" spc="-45" b="1">
                <a:latin typeface="Verdana"/>
                <a:cs typeface="Verdana"/>
              </a:rPr>
              <a:t>l</a:t>
            </a:r>
            <a:r>
              <a:rPr dirty="0" sz="950" spc="-45" b="1">
                <a:latin typeface="Verdana"/>
                <a:cs typeface="Verdana"/>
              </a:rPr>
              <a:t>o</a:t>
            </a:r>
            <a:r>
              <a:rPr dirty="0" sz="950" spc="-55" b="1">
                <a:latin typeface="Verdana"/>
                <a:cs typeface="Verdana"/>
              </a:rPr>
              <a:t>a</a:t>
            </a:r>
            <a:r>
              <a:rPr dirty="0" sz="950" spc="-10" b="1">
                <a:latin typeface="Verdana"/>
                <a:cs typeface="Verdana"/>
              </a:rPr>
              <a:t>d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-40" b="1">
                <a:latin typeface="Verdana"/>
                <a:cs typeface="Verdana"/>
              </a:rPr>
              <a:t>signatu</a:t>
            </a:r>
            <a:r>
              <a:rPr dirty="0" sz="950" spc="-45" b="1">
                <a:latin typeface="Verdana"/>
                <a:cs typeface="Verdana"/>
              </a:rPr>
              <a:t>r</a:t>
            </a:r>
            <a:r>
              <a:rPr dirty="0" sz="950" spc="-35" b="1">
                <a:latin typeface="Verdana"/>
                <a:cs typeface="Verdana"/>
              </a:rPr>
              <a:t>e</a:t>
            </a:r>
            <a:r>
              <a:rPr dirty="0" sz="950" spc="-145">
                <a:latin typeface="Verdana"/>
                <a:cs typeface="Verdana"/>
              </a:rPr>
              <a:t>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Th</a:t>
            </a:r>
            <a:r>
              <a:rPr dirty="0" sz="950">
                <a:latin typeface="Verdana"/>
                <a:cs typeface="Verdana"/>
              </a:rPr>
              <a:t>ese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ts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10">
                <a:latin typeface="Verdana"/>
                <a:cs typeface="Verdana"/>
              </a:rPr>
              <a:t>se</a:t>
            </a:r>
            <a:r>
              <a:rPr dirty="0" sz="950" spc="10">
                <a:latin typeface="Verdana"/>
                <a:cs typeface="Verdana"/>
              </a:rPr>
              <a:t>p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b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dots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se6</a:t>
            </a:r>
            <a:r>
              <a:rPr dirty="0" sz="950" spc="-10">
                <a:latin typeface="Verdana"/>
                <a:cs typeface="Verdana"/>
              </a:rPr>
              <a:t>4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en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>
                <a:latin typeface="Verdana"/>
                <a:cs typeface="Verdana"/>
              </a:rPr>
              <a:t>oded.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der 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10">
                <a:latin typeface="Verdana"/>
                <a:cs typeface="Verdana"/>
              </a:rPr>
              <a:t>ypica</a:t>
            </a:r>
            <a:r>
              <a:rPr dirty="0" sz="950" spc="-20">
                <a:latin typeface="Verdana"/>
                <a:cs typeface="Verdana"/>
              </a:rPr>
              <a:t>lly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20">
                <a:latin typeface="Verdana"/>
                <a:cs typeface="Verdana"/>
              </a:rPr>
              <a:t>onta</a:t>
            </a:r>
            <a:r>
              <a:rPr dirty="0" sz="950" spc="5">
                <a:latin typeface="Verdana"/>
                <a:cs typeface="Verdana"/>
              </a:rPr>
              <a:t>ins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ype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 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k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35">
                <a:latin typeface="Verdana"/>
                <a:cs typeface="Verdana"/>
              </a:rPr>
              <a:t>ign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alg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>
                <a:latin typeface="Verdana"/>
                <a:cs typeface="Verdana"/>
              </a:rPr>
              <a:t>ithm.  </a:t>
            </a:r>
            <a:r>
              <a:rPr dirty="0" sz="950" spc="-40">
                <a:latin typeface="Verdana"/>
                <a:cs typeface="Verdana"/>
              </a:rPr>
              <a:t>T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yl</a:t>
            </a:r>
            <a:r>
              <a:rPr dirty="0" sz="950" spc="-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20">
                <a:latin typeface="Verdana"/>
                <a:cs typeface="Verdana"/>
              </a:rPr>
              <a:t>onta</a:t>
            </a:r>
            <a:r>
              <a:rPr dirty="0" sz="950" spc="5">
                <a:latin typeface="Verdana"/>
                <a:cs typeface="Verdana"/>
              </a:rPr>
              <a:t>ins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5">
                <a:latin typeface="Verdana"/>
                <a:cs typeface="Verdana"/>
              </a:rPr>
              <a:t>ai</a:t>
            </a:r>
            <a:r>
              <a:rPr dirty="0" sz="950" spc="85">
                <a:latin typeface="Verdana"/>
                <a:cs typeface="Verdana"/>
              </a:rPr>
              <a:t>m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140">
                <a:latin typeface="Verdana"/>
                <a:cs typeface="Verdana"/>
              </a:rPr>
              <a:t>,  </a:t>
            </a:r>
            <a:r>
              <a:rPr dirty="0" sz="950" spc="35">
                <a:latin typeface="Verdana"/>
                <a:cs typeface="Verdana"/>
              </a:rPr>
              <a:t>whi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sta</a:t>
            </a:r>
            <a:r>
              <a:rPr dirty="0" sz="950" spc="-2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10">
                <a:latin typeface="Verdana"/>
                <a:cs typeface="Verdana"/>
              </a:rPr>
              <a:t>ents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about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0">
                <a:latin typeface="Verdana"/>
                <a:cs typeface="Verdana"/>
              </a:rPr>
              <a:t>n 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15">
                <a:latin typeface="Verdana"/>
                <a:cs typeface="Verdana"/>
              </a:rPr>
              <a:t>nti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80">
                <a:latin typeface="Verdana"/>
                <a:cs typeface="Verdana"/>
              </a:rPr>
              <a:t>y</a:t>
            </a:r>
            <a:r>
              <a:rPr dirty="0" sz="950" spc="-145">
                <a:latin typeface="Verdana"/>
                <a:cs typeface="Verdana"/>
              </a:rPr>
              <a:t>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25">
                <a:latin typeface="Verdana"/>
                <a:cs typeface="Verdana"/>
              </a:rPr>
              <a:t>igna</a:t>
            </a:r>
            <a:r>
              <a:rPr dirty="0" sz="950" spc="25">
                <a:latin typeface="Verdana"/>
                <a:cs typeface="Verdana"/>
              </a:rPr>
              <a:t>tu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us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15">
                <a:latin typeface="Verdana"/>
                <a:cs typeface="Verdana"/>
              </a:rPr>
              <a:t>o  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f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5">
                <a:latin typeface="Verdana"/>
                <a:cs typeface="Verdana"/>
              </a:rPr>
              <a:t>at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sen</a:t>
            </a:r>
            <a:r>
              <a:rPr dirty="0" sz="950" spc="15">
                <a:latin typeface="Verdana"/>
                <a:cs typeface="Verdana"/>
              </a:rPr>
              <a:t>der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25">
                <a:latin typeface="Verdana"/>
                <a:cs typeface="Verdana"/>
              </a:rPr>
              <a:t>T  </a:t>
            </a:r>
            <a:r>
              <a:rPr dirty="0" sz="950" spc="-15">
                <a:latin typeface="Verdana"/>
                <a:cs typeface="Verdana"/>
              </a:rPr>
              <a:t>is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wh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it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s</a:t>
            </a:r>
            <a:r>
              <a:rPr dirty="0" sz="950" spc="-30">
                <a:latin typeface="Verdana"/>
                <a:cs typeface="Verdana"/>
              </a:rPr>
              <a:t>a</a:t>
            </a:r>
            <a:r>
              <a:rPr dirty="0" sz="950" spc="-55">
                <a:latin typeface="Verdana"/>
                <a:cs typeface="Verdana"/>
              </a:rPr>
              <a:t>y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it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ensu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15">
                <a:latin typeface="Verdana"/>
                <a:cs typeface="Verdana"/>
              </a:rPr>
              <a:t>tha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20">
                <a:latin typeface="Verdana"/>
                <a:cs typeface="Verdana"/>
              </a:rPr>
              <a:t>sa</a:t>
            </a:r>
            <a:r>
              <a:rPr dirty="0" sz="950" spc="35">
                <a:latin typeface="Verdana"/>
                <a:cs typeface="Verdana"/>
              </a:rPr>
              <a:t>ge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sn</a:t>
            </a:r>
            <a:r>
              <a:rPr dirty="0" sz="950" spc="-25">
                <a:latin typeface="Verdana"/>
                <a:cs typeface="Verdana"/>
              </a:rPr>
              <a:t>'t 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20">
                <a:latin typeface="Verdana"/>
                <a:cs typeface="Verdana"/>
              </a:rPr>
              <a:t>ha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alon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-80">
                <a:latin typeface="Verdana"/>
                <a:cs typeface="Verdana"/>
              </a:rPr>
              <a:t>y</a:t>
            </a:r>
            <a:r>
              <a:rPr dirty="0" sz="950" spc="-145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07469"/>
            <a:ext cx="1486535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latin typeface="Verdana"/>
                <a:cs typeface="Verdana"/>
              </a:rPr>
              <a:t>S</a:t>
            </a:r>
            <a:r>
              <a:rPr dirty="0" spc="-40">
                <a:latin typeface="Verdana"/>
                <a:cs typeface="Verdana"/>
              </a:rPr>
              <a:t>t</a:t>
            </a:r>
            <a:r>
              <a:rPr dirty="0" spc="-100">
                <a:latin typeface="Verdana"/>
                <a:cs typeface="Verdana"/>
              </a:rPr>
              <a:t>r</a:t>
            </a:r>
            <a:r>
              <a:rPr dirty="0" spc="-35">
                <a:latin typeface="Verdana"/>
                <a:cs typeface="Verdana"/>
              </a:rPr>
              <a:t>u</a:t>
            </a:r>
            <a:r>
              <a:rPr dirty="0" spc="5">
                <a:latin typeface="Verdana"/>
                <a:cs typeface="Verdana"/>
              </a:rPr>
              <a:t>c</a:t>
            </a:r>
            <a:r>
              <a:rPr dirty="0" spc="-40">
                <a:latin typeface="Verdana"/>
                <a:cs typeface="Verdana"/>
              </a:rPr>
              <a:t>t</a:t>
            </a:r>
            <a:r>
              <a:rPr dirty="0" spc="-35">
                <a:latin typeface="Verdana"/>
                <a:cs typeface="Verdana"/>
              </a:rPr>
              <a:t>u</a:t>
            </a:r>
            <a:r>
              <a:rPr dirty="0" spc="-110">
                <a:latin typeface="Verdana"/>
                <a:cs typeface="Verdana"/>
              </a:rPr>
              <a:t>r</a:t>
            </a:r>
            <a:r>
              <a:rPr dirty="0" spc="-45">
                <a:latin typeface="Verdana"/>
                <a:cs typeface="Verdana"/>
              </a:rPr>
              <a:t>e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50">
                <a:latin typeface="Verdana"/>
                <a:cs typeface="Verdana"/>
              </a:rPr>
              <a:t>o</a:t>
            </a:r>
            <a:r>
              <a:rPr dirty="0" spc="-65">
                <a:latin typeface="Verdana"/>
                <a:cs typeface="Verdana"/>
              </a:rPr>
              <a:t>f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35">
                <a:latin typeface="Verdana"/>
                <a:cs typeface="Verdana"/>
              </a:rPr>
              <a:t>J</a:t>
            </a:r>
            <a:r>
              <a:rPr dirty="0" spc="25">
                <a:latin typeface="Verdana"/>
                <a:cs typeface="Verdana"/>
              </a:rPr>
              <a:t>W</a:t>
            </a:r>
            <a:r>
              <a:rPr dirty="0" spc="-95">
                <a:latin typeface="Verdana"/>
                <a:cs typeface="Verdana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98184" y="1174780"/>
            <a:ext cx="2078355" cy="15214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85"/>
              </a:spcBef>
            </a:pP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JWTs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commonly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authentication.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7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8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8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logs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in, </a:t>
            </a:r>
            <a:r>
              <a:rPr dirty="0" sz="8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8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85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client. 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The client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includes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</a:rPr>
              <a:t>JWT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subsequent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requests,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verify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user's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identity 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grant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esou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eliminates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sessions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8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cookies, 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suitable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eles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s,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ist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plications.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70930"/>
            <a:ext cx="1757045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pc="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pc="-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pc="-2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pc="-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pc="-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pc="-25">
                <a:solidFill>
                  <a:srgbClr val="FFFFFF"/>
                </a:solidFill>
                <a:latin typeface="Verdana"/>
                <a:cs typeface="Verdana"/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07791"/>
            <a:ext cx="1636395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5">
                <a:latin typeface="Verdana"/>
                <a:cs typeface="Verdana"/>
              </a:rPr>
              <a:t>J</a:t>
            </a:r>
            <a:r>
              <a:rPr dirty="0" spc="25">
                <a:latin typeface="Verdana"/>
                <a:cs typeface="Verdana"/>
              </a:rPr>
              <a:t>W</a:t>
            </a:r>
            <a:r>
              <a:rPr dirty="0" spc="-95">
                <a:latin typeface="Verdana"/>
                <a:cs typeface="Verdana"/>
              </a:rPr>
              <a:t>T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35">
                <a:latin typeface="Verdana"/>
                <a:cs typeface="Verdana"/>
              </a:rPr>
              <a:t>A</a:t>
            </a:r>
            <a:r>
              <a:rPr dirty="0" spc="-35">
                <a:latin typeface="Verdana"/>
                <a:cs typeface="Verdana"/>
              </a:rPr>
              <a:t>u</a:t>
            </a:r>
            <a:r>
              <a:rPr dirty="0" spc="-40">
                <a:latin typeface="Verdana"/>
                <a:cs typeface="Verdana"/>
              </a:rPr>
              <a:t>t</a:t>
            </a:r>
            <a:r>
              <a:rPr dirty="0" spc="-20">
                <a:latin typeface="Verdana"/>
                <a:cs typeface="Verdana"/>
              </a:rPr>
              <a:t>h</a:t>
            </a:r>
            <a:r>
              <a:rPr dirty="0" spc="-50">
                <a:latin typeface="Verdana"/>
                <a:cs typeface="Verdana"/>
              </a:rPr>
              <a:t>o</a:t>
            </a:r>
            <a:r>
              <a:rPr dirty="0" spc="-105">
                <a:latin typeface="Verdana"/>
                <a:cs typeface="Verdana"/>
              </a:rPr>
              <a:t>r</a:t>
            </a:r>
            <a:r>
              <a:rPr dirty="0" spc="-50">
                <a:latin typeface="Verdana"/>
                <a:cs typeface="Verdana"/>
              </a:rPr>
              <a:t>i</a:t>
            </a:r>
            <a:r>
              <a:rPr dirty="0" spc="-95">
                <a:latin typeface="Verdana"/>
                <a:cs typeface="Verdana"/>
              </a:rPr>
              <a:t>z</a:t>
            </a:r>
            <a:r>
              <a:rPr dirty="0" spc="-75">
                <a:latin typeface="Verdana"/>
                <a:cs typeface="Verdana"/>
              </a:rPr>
              <a:t>a</a:t>
            </a:r>
            <a:r>
              <a:rPr dirty="0" spc="-40">
                <a:latin typeface="Verdana"/>
                <a:cs typeface="Verdana"/>
              </a:rPr>
              <a:t>t</a:t>
            </a:r>
            <a:r>
              <a:rPr dirty="0" spc="-70">
                <a:latin typeface="Verdana"/>
                <a:cs typeface="Verdana"/>
              </a:rPr>
              <a:t>i</a:t>
            </a:r>
            <a:r>
              <a:rPr dirty="0" spc="-35">
                <a:latin typeface="Verdana"/>
                <a:cs typeface="Verdana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6077" y="255640"/>
            <a:ext cx="2686050" cy="11093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 spc="-35">
                <a:latin typeface="Verdana"/>
                <a:cs typeface="Verdana"/>
              </a:rPr>
              <a:t>In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25">
                <a:latin typeface="Verdana"/>
                <a:cs typeface="Verdana"/>
              </a:rPr>
              <a:t>dditi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5">
                <a:latin typeface="Verdana"/>
                <a:cs typeface="Verdana"/>
              </a:rPr>
              <a:t>uth</a:t>
            </a:r>
            <a:r>
              <a:rPr dirty="0" sz="950" spc="15">
                <a:latin typeface="Verdana"/>
                <a:cs typeface="Verdana"/>
              </a:rPr>
              <a:t>entica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-25">
                <a:latin typeface="Verdana"/>
                <a:cs typeface="Verdana"/>
              </a:rPr>
              <a:t>on,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7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ca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als</a:t>
            </a:r>
            <a:r>
              <a:rPr dirty="0" sz="950" spc="15">
                <a:latin typeface="Verdana"/>
                <a:cs typeface="Verdana"/>
              </a:rPr>
              <a:t>o  </a:t>
            </a:r>
            <a:r>
              <a:rPr dirty="0" sz="950" spc="35">
                <a:latin typeface="Verdana"/>
                <a:cs typeface="Verdana"/>
              </a:rPr>
              <a:t>be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us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25">
                <a:latin typeface="Verdana"/>
                <a:cs typeface="Verdana"/>
              </a:rPr>
              <a:t>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auth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iz</a:t>
            </a:r>
            <a:r>
              <a:rPr dirty="0" sz="950" spc="-15">
                <a:latin typeface="Verdana"/>
                <a:cs typeface="Verdana"/>
              </a:rPr>
              <a:t>ation.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5">
                <a:latin typeface="Verdana"/>
                <a:cs typeface="Verdana"/>
              </a:rPr>
              <a:t>ai</a:t>
            </a:r>
            <a:r>
              <a:rPr dirty="0" sz="950" spc="85">
                <a:latin typeface="Verdana"/>
                <a:cs typeface="Verdana"/>
              </a:rPr>
              <a:t>m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5">
                <a:latin typeface="Verdana"/>
                <a:cs typeface="Verdana"/>
              </a:rPr>
              <a:t>payload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can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include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user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roles,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permissions,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and </a:t>
            </a:r>
            <a:r>
              <a:rPr dirty="0" sz="950" spc="15">
                <a:latin typeface="Verdana"/>
                <a:cs typeface="Verdana"/>
              </a:rPr>
              <a:t>other </a:t>
            </a:r>
            <a:r>
              <a:rPr dirty="0" sz="950" spc="-5">
                <a:latin typeface="Verdana"/>
                <a:cs typeface="Verdana"/>
              </a:rPr>
              <a:t>relevant </a:t>
            </a:r>
            <a:r>
              <a:rPr dirty="0" sz="950">
                <a:latin typeface="Verdana"/>
                <a:cs typeface="Verdana"/>
              </a:rPr>
              <a:t>information. </a:t>
            </a:r>
            <a:r>
              <a:rPr dirty="0" sz="950" spc="-5">
                <a:latin typeface="Verdana"/>
                <a:cs typeface="Verdana"/>
              </a:rPr>
              <a:t>This </a:t>
            </a:r>
            <a:r>
              <a:rPr dirty="0" sz="950">
                <a:latin typeface="Verdana"/>
                <a:cs typeface="Verdana"/>
              </a:rPr>
              <a:t>allows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the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server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to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make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access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control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decisions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-20">
                <a:latin typeface="Verdana"/>
                <a:cs typeface="Verdana"/>
              </a:rPr>
              <a:t>as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in</a:t>
            </a:r>
            <a:r>
              <a:rPr dirty="0" sz="95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25">
                <a:latin typeface="Verdana"/>
                <a:cs typeface="Verdana"/>
              </a:rPr>
              <a:t>mation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ontai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35">
                <a:latin typeface="Verdana"/>
                <a:cs typeface="Verdana"/>
              </a:rPr>
              <a:t>ed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wi</a:t>
            </a:r>
            <a:r>
              <a:rPr dirty="0" sz="950" spc="20">
                <a:latin typeface="Verdana"/>
                <a:cs typeface="Verdana"/>
              </a:rPr>
              <a:t>thi</a:t>
            </a:r>
            <a:r>
              <a:rPr dirty="0" sz="950" spc="30">
                <a:latin typeface="Verdana"/>
                <a:cs typeface="Verdana"/>
              </a:rPr>
              <a:t>n 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65">
                <a:latin typeface="Verdana"/>
                <a:cs typeface="Verdana"/>
              </a:rPr>
              <a:t>T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40">
                <a:latin typeface="Verdana"/>
                <a:cs typeface="Verdana"/>
              </a:rPr>
              <a:t>educ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que</a:t>
            </a:r>
            <a:r>
              <a:rPr dirty="0" sz="950" spc="25">
                <a:latin typeface="Verdana"/>
                <a:cs typeface="Verdana"/>
              </a:rPr>
              <a:t>r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 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ent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al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20">
                <a:latin typeface="Verdana"/>
                <a:cs typeface="Verdana"/>
              </a:rPr>
              <a:t>z</a:t>
            </a:r>
            <a:r>
              <a:rPr dirty="0" sz="950" spc="35">
                <a:latin typeface="Verdana"/>
                <a:cs typeface="Verdana"/>
              </a:rPr>
              <a:t>ed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data</a:t>
            </a:r>
            <a:r>
              <a:rPr dirty="0" sz="950" spc="20">
                <a:latin typeface="Verdana"/>
                <a:cs typeface="Verdana"/>
              </a:rPr>
              <a:t>b</a:t>
            </a:r>
            <a:r>
              <a:rPr dirty="0" sz="950" spc="-20">
                <a:latin typeface="Verdana"/>
                <a:cs typeface="Verdana"/>
              </a:rPr>
              <a:t>as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15">
                <a:latin typeface="Verdana"/>
                <a:cs typeface="Verdana"/>
              </a:rPr>
              <a:t>ser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pe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45">
                <a:latin typeface="Verdana"/>
                <a:cs typeface="Verdana"/>
              </a:rPr>
              <a:t>mi</a:t>
            </a:r>
            <a:r>
              <a:rPr dirty="0" sz="950" spc="-20">
                <a:latin typeface="Verdana"/>
                <a:cs typeface="Verdana"/>
              </a:rPr>
              <a:t>ssi</a:t>
            </a:r>
            <a:r>
              <a:rPr dirty="0" sz="950" spc="-25">
                <a:latin typeface="Verdana"/>
                <a:cs typeface="Verdana"/>
              </a:rPr>
              <a:t>ons.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07796"/>
            <a:ext cx="1999614" cy="219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20"/>
              <a:t>Security</a:t>
            </a:r>
            <a:r>
              <a:rPr dirty="0" sz="1250" spc="-60"/>
              <a:t> </a:t>
            </a:r>
            <a:r>
              <a:rPr dirty="0" sz="1250" spc="30"/>
              <a:t>Considerations</a:t>
            </a:r>
            <a:endParaRPr sz="1250"/>
          </a:p>
        </p:txBody>
      </p:sp>
      <p:sp>
        <p:nvSpPr>
          <p:cNvPr id="4" name="object 4"/>
          <p:cNvSpPr txBox="1"/>
          <p:nvPr/>
        </p:nvSpPr>
        <p:spPr>
          <a:xfrm>
            <a:off x="2796084" y="255633"/>
            <a:ext cx="2660650" cy="10534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190"/>
              </a:spcBef>
            </a:pPr>
            <a:r>
              <a:rPr dirty="0" sz="900" spc="35">
                <a:latin typeface="Verdana"/>
                <a:cs typeface="Verdana"/>
              </a:rPr>
              <a:t>While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J</a:t>
            </a:r>
            <a:r>
              <a:rPr dirty="0" sz="900" spc="110">
                <a:latin typeface="Verdana"/>
                <a:cs typeface="Verdana"/>
              </a:rPr>
              <a:t>W</a:t>
            </a:r>
            <a:r>
              <a:rPr dirty="0" sz="900" spc="-75">
                <a:latin typeface="Verdana"/>
                <a:cs typeface="Verdana"/>
              </a:rPr>
              <a:t>T</a:t>
            </a:r>
            <a:r>
              <a:rPr dirty="0" sz="900" spc="-25">
                <a:latin typeface="Verdana"/>
                <a:cs typeface="Verdana"/>
              </a:rPr>
              <a:t>s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15">
                <a:latin typeface="Verdana"/>
                <a:cs typeface="Verdana"/>
              </a:rPr>
              <a:t>a</a:t>
            </a:r>
            <a:r>
              <a:rPr dirty="0" sz="900" spc="-25">
                <a:latin typeface="Verdana"/>
                <a:cs typeface="Verdana"/>
              </a:rPr>
              <a:t>r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p</a:t>
            </a:r>
            <a:r>
              <a:rPr dirty="0" sz="900" spc="5">
                <a:latin typeface="Verdana"/>
                <a:cs typeface="Verdana"/>
              </a:rPr>
              <a:t>o</a:t>
            </a:r>
            <a:r>
              <a:rPr dirty="0" sz="900" spc="45">
                <a:latin typeface="Verdana"/>
                <a:cs typeface="Verdana"/>
              </a:rPr>
              <a:t>w</a:t>
            </a:r>
            <a:r>
              <a:rPr dirty="0" sz="900" spc="5">
                <a:latin typeface="Verdana"/>
                <a:cs typeface="Verdana"/>
              </a:rPr>
              <a:t>erful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 spc="20">
                <a:latin typeface="Verdana"/>
                <a:cs typeface="Verdana"/>
              </a:rPr>
              <a:t>oo</a:t>
            </a:r>
            <a:r>
              <a:rPr dirty="0" sz="900" spc="-5">
                <a:latin typeface="Verdana"/>
                <a:cs typeface="Verdana"/>
              </a:rPr>
              <a:t>l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20">
                <a:latin typeface="Verdana"/>
                <a:cs typeface="Verdana"/>
              </a:rPr>
              <a:t>f</a:t>
            </a:r>
            <a:r>
              <a:rPr dirty="0" sz="900" spc="20">
                <a:latin typeface="Verdana"/>
                <a:cs typeface="Verdana"/>
              </a:rPr>
              <a:t>o</a:t>
            </a:r>
            <a:r>
              <a:rPr dirty="0" sz="900" spc="-20">
                <a:latin typeface="Verdana"/>
                <a:cs typeface="Verdana"/>
              </a:rPr>
              <a:t>r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secu</a:t>
            </a:r>
            <a:r>
              <a:rPr dirty="0" sz="900" spc="-5">
                <a:latin typeface="Verdana"/>
                <a:cs typeface="Verdana"/>
              </a:rPr>
              <a:t>r</a:t>
            </a:r>
            <a:r>
              <a:rPr dirty="0" sz="900" spc="20">
                <a:latin typeface="Verdana"/>
                <a:cs typeface="Verdana"/>
              </a:rPr>
              <a:t>in</a:t>
            </a:r>
            <a:r>
              <a:rPr dirty="0" sz="900" spc="45">
                <a:latin typeface="Verdana"/>
                <a:cs typeface="Verdana"/>
              </a:rPr>
              <a:t>g  </a:t>
            </a:r>
            <a:r>
              <a:rPr dirty="0" sz="900" spc="45">
                <a:latin typeface="Verdana"/>
                <a:cs typeface="Verdana"/>
              </a:rPr>
              <a:t>w</a:t>
            </a:r>
            <a:r>
              <a:rPr dirty="0" sz="900" spc="35">
                <a:latin typeface="Verdana"/>
                <a:cs typeface="Verdana"/>
              </a:rPr>
              <a:t>eb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app</a:t>
            </a:r>
            <a:r>
              <a:rPr dirty="0" sz="900" spc="5">
                <a:latin typeface="Verdana"/>
                <a:cs typeface="Verdana"/>
              </a:rPr>
              <a:t>l</a:t>
            </a:r>
            <a:r>
              <a:rPr dirty="0" sz="900" spc="20">
                <a:latin typeface="Verdana"/>
                <a:cs typeface="Verdana"/>
              </a:rPr>
              <a:t>ic</a:t>
            </a:r>
            <a:r>
              <a:rPr dirty="0" sz="900" spc="-10">
                <a:latin typeface="Verdana"/>
                <a:cs typeface="Verdana"/>
              </a:rPr>
              <a:t>a</a:t>
            </a:r>
            <a:r>
              <a:rPr dirty="0" sz="900" spc="10">
                <a:latin typeface="Verdana"/>
                <a:cs typeface="Verdana"/>
              </a:rPr>
              <a:t>tions</a:t>
            </a:r>
            <a:r>
              <a:rPr dirty="0" sz="900" spc="-135">
                <a:latin typeface="Verdana"/>
                <a:cs typeface="Verdana"/>
              </a:rPr>
              <a:t>,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</a:t>
            </a:r>
            <a:r>
              <a:rPr dirty="0" sz="900" spc="5">
                <a:latin typeface="Verdana"/>
                <a:cs typeface="Verdana"/>
              </a:rPr>
              <a:t>e</a:t>
            </a:r>
            <a:r>
              <a:rPr dirty="0" sz="900" spc="-35">
                <a:latin typeface="Verdana"/>
                <a:cs typeface="Verdana"/>
              </a:rPr>
              <a:t>r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15">
                <a:latin typeface="Verdana"/>
                <a:cs typeface="Verdana"/>
              </a:rPr>
              <a:t>a</a:t>
            </a:r>
            <a:r>
              <a:rPr dirty="0" sz="900" spc="-25">
                <a:latin typeface="Verdana"/>
                <a:cs typeface="Verdana"/>
              </a:rPr>
              <a:t>r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25">
                <a:latin typeface="Verdana"/>
                <a:cs typeface="Verdana"/>
              </a:rPr>
              <a:t>s</a:t>
            </a:r>
            <a:r>
              <a:rPr dirty="0" sz="900">
                <a:latin typeface="Verdana"/>
                <a:cs typeface="Verdana"/>
              </a:rPr>
              <a:t>e</a:t>
            </a:r>
            <a:r>
              <a:rPr dirty="0" sz="900" spc="-55">
                <a:latin typeface="Verdana"/>
                <a:cs typeface="Verdana"/>
              </a:rPr>
              <a:t>v</a:t>
            </a:r>
            <a:r>
              <a:rPr dirty="0" sz="900" spc="-5">
                <a:latin typeface="Verdana"/>
                <a:cs typeface="Verdana"/>
              </a:rPr>
              <a:t>e</a:t>
            </a:r>
            <a:r>
              <a:rPr dirty="0" sz="900" spc="-15">
                <a:latin typeface="Verdana"/>
                <a:cs typeface="Verdana"/>
              </a:rPr>
              <a:t>r</a:t>
            </a:r>
            <a:r>
              <a:rPr dirty="0" sz="900" spc="-5">
                <a:latin typeface="Verdana"/>
                <a:cs typeface="Verdana"/>
              </a:rPr>
              <a:t>al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secu</a:t>
            </a:r>
            <a:r>
              <a:rPr dirty="0" sz="900" spc="-5">
                <a:latin typeface="Verdana"/>
                <a:cs typeface="Verdana"/>
              </a:rPr>
              <a:t>r</a:t>
            </a:r>
            <a:r>
              <a:rPr dirty="0" sz="900" spc="5">
                <a:latin typeface="Verdana"/>
                <a:cs typeface="Verdana"/>
              </a:rPr>
              <a:t>i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 spc="-30">
                <a:latin typeface="Verdana"/>
                <a:cs typeface="Verdana"/>
              </a:rPr>
              <a:t>y  </a:t>
            </a:r>
            <a:r>
              <a:rPr dirty="0" sz="900" spc="30">
                <a:latin typeface="Verdana"/>
                <a:cs typeface="Verdana"/>
              </a:rPr>
              <a:t>c</a:t>
            </a:r>
            <a:r>
              <a:rPr dirty="0" sz="900" spc="15">
                <a:latin typeface="Verdana"/>
                <a:cs typeface="Verdana"/>
              </a:rPr>
              <a:t>ons</a:t>
            </a:r>
            <a:r>
              <a:rPr dirty="0" sz="900" spc="-10">
                <a:latin typeface="Verdana"/>
                <a:cs typeface="Verdana"/>
              </a:rPr>
              <a:t>i</a:t>
            </a:r>
            <a:r>
              <a:rPr dirty="0" sz="900" spc="15">
                <a:latin typeface="Verdana"/>
                <a:cs typeface="Verdana"/>
              </a:rPr>
              <a:t>de</a:t>
            </a:r>
            <a:r>
              <a:rPr dirty="0" sz="900">
                <a:latin typeface="Verdana"/>
                <a:cs typeface="Verdana"/>
              </a:rPr>
              <a:t>r</a:t>
            </a:r>
            <a:r>
              <a:rPr dirty="0" sz="900" spc="5">
                <a:latin typeface="Verdana"/>
                <a:cs typeface="Verdana"/>
              </a:rPr>
              <a:t>a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 spc="20">
                <a:latin typeface="Verdana"/>
                <a:cs typeface="Verdana"/>
              </a:rPr>
              <a:t>ion</a:t>
            </a:r>
            <a:r>
              <a:rPr dirty="0" sz="900" spc="-25">
                <a:latin typeface="Verdana"/>
                <a:cs typeface="Verdana"/>
              </a:rPr>
              <a:t>s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 spc="20">
                <a:latin typeface="Verdana"/>
                <a:cs typeface="Verdana"/>
              </a:rPr>
              <a:t>o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k</a:t>
            </a:r>
            <a:r>
              <a:rPr dirty="0" sz="900" spc="25">
                <a:latin typeface="Verdana"/>
                <a:cs typeface="Verdana"/>
              </a:rPr>
              <a:t>eep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i</a:t>
            </a:r>
            <a:r>
              <a:rPr dirty="0" sz="900" spc="45">
                <a:latin typeface="Verdana"/>
                <a:cs typeface="Verdana"/>
              </a:rPr>
              <a:t>n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45">
                <a:latin typeface="Verdana"/>
                <a:cs typeface="Verdana"/>
              </a:rPr>
              <a:t>min</a:t>
            </a:r>
            <a:r>
              <a:rPr dirty="0" sz="900" spc="50">
                <a:latin typeface="Verdana"/>
                <a:cs typeface="Verdana"/>
              </a:rPr>
              <a:t>d</a:t>
            </a:r>
            <a:r>
              <a:rPr dirty="0" sz="900" spc="-135">
                <a:latin typeface="Verdana"/>
                <a:cs typeface="Verdana"/>
              </a:rPr>
              <a:t>.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45">
                <a:latin typeface="Verdana"/>
                <a:cs typeface="Verdana"/>
              </a:rPr>
              <a:t>It's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impo</a:t>
            </a:r>
            <a:r>
              <a:rPr dirty="0" sz="900" spc="30">
                <a:latin typeface="Verdana"/>
                <a:cs typeface="Verdana"/>
              </a:rPr>
              <a:t>r</a:t>
            </a:r>
            <a:r>
              <a:rPr dirty="0" sz="900" spc="15">
                <a:latin typeface="Verdana"/>
                <a:cs typeface="Verdana"/>
              </a:rPr>
              <a:t>tant  </a:t>
            </a:r>
            <a:r>
              <a:rPr dirty="0" sz="900" spc="10">
                <a:latin typeface="Verdana"/>
                <a:cs typeface="Verdana"/>
              </a:rPr>
              <a:t>to use </a:t>
            </a:r>
            <a:r>
              <a:rPr dirty="0" sz="900" spc="15">
                <a:latin typeface="Verdana"/>
                <a:cs typeface="Verdana"/>
              </a:rPr>
              <a:t>strong cryptographic </a:t>
            </a:r>
            <a:r>
              <a:rPr dirty="0" sz="900">
                <a:latin typeface="Verdana"/>
                <a:cs typeface="Verdana"/>
              </a:rPr>
              <a:t>algorithms,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5">
                <a:latin typeface="Verdana"/>
                <a:cs typeface="Verdana"/>
              </a:rPr>
              <a:t>v</a:t>
            </a:r>
            <a:r>
              <a:rPr dirty="0" sz="900" spc="-5">
                <a:latin typeface="Verdana"/>
                <a:cs typeface="Verdana"/>
              </a:rPr>
              <a:t>a</a:t>
            </a:r>
            <a:r>
              <a:rPr dirty="0" sz="900" spc="-10">
                <a:latin typeface="Verdana"/>
                <a:cs typeface="Verdana"/>
              </a:rPr>
              <a:t>l</a:t>
            </a:r>
            <a:r>
              <a:rPr dirty="0" sz="900" spc="15">
                <a:latin typeface="Verdana"/>
                <a:cs typeface="Verdana"/>
              </a:rPr>
              <a:t>ida</a:t>
            </a:r>
            <a:r>
              <a:rPr dirty="0" sz="900" spc="-10">
                <a:latin typeface="Verdana"/>
                <a:cs typeface="Verdana"/>
              </a:rPr>
              <a:t>t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J</a:t>
            </a:r>
            <a:r>
              <a:rPr dirty="0" sz="900" spc="110">
                <a:latin typeface="Verdana"/>
                <a:cs typeface="Verdana"/>
              </a:rPr>
              <a:t>W</a:t>
            </a:r>
            <a:r>
              <a:rPr dirty="0" sz="900" spc="-35">
                <a:latin typeface="Verdana"/>
                <a:cs typeface="Verdana"/>
              </a:rPr>
              <a:t>T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5">
                <a:latin typeface="Verdana"/>
                <a:cs typeface="Verdana"/>
              </a:rPr>
              <a:t>signatu</a:t>
            </a:r>
            <a:r>
              <a:rPr dirty="0" sz="900" spc="-5">
                <a:latin typeface="Verdana"/>
                <a:cs typeface="Verdana"/>
              </a:rPr>
              <a:t>r</a:t>
            </a:r>
            <a:r>
              <a:rPr dirty="0" sz="900" spc="-65">
                <a:latin typeface="Verdana"/>
                <a:cs typeface="Verdana"/>
              </a:rPr>
              <a:t>e,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a</a:t>
            </a:r>
            <a:r>
              <a:rPr dirty="0" sz="900" spc="45">
                <a:latin typeface="Verdana"/>
                <a:cs typeface="Verdana"/>
              </a:rPr>
              <a:t>n</a:t>
            </a:r>
            <a:r>
              <a:rPr dirty="0" sz="900" spc="55">
                <a:latin typeface="Verdana"/>
                <a:cs typeface="Verdana"/>
              </a:rPr>
              <a:t>d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ca</a:t>
            </a:r>
            <a:r>
              <a:rPr dirty="0" sz="900" spc="-10">
                <a:latin typeface="Verdana"/>
                <a:cs typeface="Verdana"/>
              </a:rPr>
              <a:t>r</a:t>
            </a:r>
            <a:r>
              <a:rPr dirty="0" sz="900" spc="5">
                <a:latin typeface="Verdana"/>
                <a:cs typeface="Verdana"/>
              </a:rPr>
              <a:t>e</a:t>
            </a:r>
            <a:r>
              <a:rPr dirty="0" sz="900" spc="15">
                <a:latin typeface="Verdana"/>
                <a:cs typeface="Verdana"/>
              </a:rPr>
              <a:t>fu</a:t>
            </a:r>
            <a:r>
              <a:rPr dirty="0" sz="900" spc="-10">
                <a:latin typeface="Verdana"/>
                <a:cs typeface="Verdana"/>
              </a:rPr>
              <a:t>l</a:t>
            </a:r>
            <a:r>
              <a:rPr dirty="0" sz="900" spc="-20">
                <a:latin typeface="Verdana"/>
                <a:cs typeface="Verdana"/>
              </a:rPr>
              <a:t>ly  </a:t>
            </a:r>
            <a:r>
              <a:rPr dirty="0" sz="900" spc="30">
                <a:latin typeface="Verdana"/>
                <a:cs typeface="Verdana"/>
              </a:rPr>
              <a:t>mana</a:t>
            </a:r>
            <a:r>
              <a:rPr dirty="0" sz="900" spc="35">
                <a:latin typeface="Verdana"/>
                <a:cs typeface="Verdana"/>
              </a:rPr>
              <a:t>ge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</a:t>
            </a:r>
            <a:r>
              <a:rPr dirty="0" sz="900">
                <a:latin typeface="Verdana"/>
                <a:cs typeface="Verdana"/>
              </a:rPr>
              <a:t>xp</a:t>
            </a:r>
            <a:r>
              <a:rPr dirty="0" sz="900" spc="-5">
                <a:latin typeface="Verdana"/>
                <a:cs typeface="Verdana"/>
              </a:rPr>
              <a:t>i</a:t>
            </a:r>
            <a:r>
              <a:rPr dirty="0" sz="900" spc="-30">
                <a:latin typeface="Verdana"/>
                <a:cs typeface="Verdana"/>
              </a:rPr>
              <a:t>r</a:t>
            </a:r>
            <a:r>
              <a:rPr dirty="0" sz="900" spc="15">
                <a:latin typeface="Verdana"/>
                <a:cs typeface="Verdana"/>
              </a:rPr>
              <a:t>ation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a</a:t>
            </a:r>
            <a:r>
              <a:rPr dirty="0" sz="900" spc="45">
                <a:latin typeface="Verdana"/>
                <a:cs typeface="Verdana"/>
              </a:rPr>
              <a:t>n</a:t>
            </a:r>
            <a:r>
              <a:rPr dirty="0" sz="900" spc="55">
                <a:latin typeface="Verdana"/>
                <a:cs typeface="Verdana"/>
              </a:rPr>
              <a:t>d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35">
                <a:latin typeface="Verdana"/>
                <a:cs typeface="Verdana"/>
              </a:rPr>
              <a:t>r</a:t>
            </a:r>
            <a:r>
              <a:rPr dirty="0" sz="900">
                <a:latin typeface="Verdana"/>
                <a:cs typeface="Verdana"/>
              </a:rPr>
              <a:t>e</a:t>
            </a:r>
            <a:r>
              <a:rPr dirty="0" sz="900" spc="-55">
                <a:latin typeface="Verdana"/>
                <a:cs typeface="Verdana"/>
              </a:rPr>
              <a:t>v</a:t>
            </a:r>
            <a:r>
              <a:rPr dirty="0" sz="900" spc="20">
                <a:latin typeface="Verdana"/>
                <a:cs typeface="Verdana"/>
              </a:rPr>
              <a:t>ocation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of  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 spc="20">
                <a:latin typeface="Verdana"/>
                <a:cs typeface="Verdana"/>
              </a:rPr>
              <a:t>o</a:t>
            </a:r>
            <a:r>
              <a:rPr dirty="0" sz="900" spc="-10">
                <a:latin typeface="Verdana"/>
                <a:cs typeface="Verdana"/>
              </a:rPr>
              <a:t>k</a:t>
            </a:r>
            <a:r>
              <a:rPr dirty="0" sz="900" spc="-25">
                <a:latin typeface="Verdana"/>
                <a:cs typeface="Verdana"/>
              </a:rPr>
              <a:t>ens.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A</a:t>
            </a:r>
            <a:r>
              <a:rPr dirty="0" sz="900" spc="45">
                <a:latin typeface="Verdana"/>
                <a:cs typeface="Verdana"/>
              </a:rPr>
              <a:t>dd</a:t>
            </a:r>
            <a:r>
              <a:rPr dirty="0" sz="900" spc="15">
                <a:latin typeface="Verdana"/>
                <a:cs typeface="Verdana"/>
              </a:rPr>
              <a:t>i</a:t>
            </a:r>
            <a:r>
              <a:rPr dirty="0" sz="900">
                <a:latin typeface="Verdana"/>
                <a:cs typeface="Verdana"/>
              </a:rPr>
              <a:t>tionall</a:t>
            </a:r>
            <a:r>
              <a:rPr dirty="0" sz="900" spc="-30">
                <a:latin typeface="Verdana"/>
                <a:cs typeface="Verdana"/>
              </a:rPr>
              <a:t>y</a:t>
            </a:r>
            <a:r>
              <a:rPr dirty="0" sz="900" spc="-135">
                <a:latin typeface="Verdana"/>
                <a:cs typeface="Verdana"/>
              </a:rPr>
              <a:t>,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25">
                <a:latin typeface="Verdana"/>
                <a:cs typeface="Verdana"/>
              </a:rPr>
              <a:t>s</a:t>
            </a:r>
            <a:r>
              <a:rPr dirty="0" sz="900" spc="5">
                <a:latin typeface="Verdana"/>
                <a:cs typeface="Verdana"/>
              </a:rPr>
              <a:t>e</a:t>
            </a:r>
            <a:r>
              <a:rPr dirty="0" sz="900" spc="10">
                <a:latin typeface="Verdana"/>
                <a:cs typeface="Verdana"/>
              </a:rPr>
              <a:t>ns</a:t>
            </a:r>
            <a:r>
              <a:rPr dirty="0" sz="900" spc="5">
                <a:latin typeface="Verdana"/>
                <a:cs typeface="Verdana"/>
              </a:rPr>
              <a:t>i</a:t>
            </a:r>
            <a:r>
              <a:rPr dirty="0" sz="900">
                <a:latin typeface="Verdana"/>
                <a:cs typeface="Verdana"/>
              </a:rPr>
              <a:t>t</a:t>
            </a:r>
            <a:r>
              <a:rPr dirty="0" sz="900" spc="-15">
                <a:latin typeface="Verdana"/>
                <a:cs typeface="Verdana"/>
              </a:rPr>
              <a:t>i</a:t>
            </a:r>
            <a:r>
              <a:rPr dirty="0" sz="900" spc="-45">
                <a:latin typeface="Verdana"/>
                <a:cs typeface="Verdana"/>
              </a:rPr>
              <a:t>v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in</a:t>
            </a:r>
            <a:r>
              <a:rPr dirty="0" sz="900">
                <a:latin typeface="Verdana"/>
                <a:cs typeface="Verdana"/>
              </a:rPr>
              <a:t>f</a:t>
            </a:r>
            <a:r>
              <a:rPr dirty="0" sz="900">
                <a:latin typeface="Verdana"/>
                <a:cs typeface="Verdana"/>
              </a:rPr>
              <a:t>o</a:t>
            </a:r>
            <a:r>
              <a:rPr dirty="0" sz="900" spc="-10">
                <a:latin typeface="Verdana"/>
                <a:cs typeface="Verdana"/>
              </a:rPr>
              <a:t>r</a:t>
            </a:r>
            <a:r>
              <a:rPr dirty="0" sz="900" spc="90">
                <a:latin typeface="Verdana"/>
                <a:cs typeface="Verdana"/>
              </a:rPr>
              <a:t>m</a:t>
            </a:r>
            <a:r>
              <a:rPr dirty="0" sz="900" spc="-10">
                <a:latin typeface="Verdana"/>
                <a:cs typeface="Verdana"/>
              </a:rPr>
              <a:t>a</a:t>
            </a:r>
            <a:r>
              <a:rPr dirty="0" sz="900" spc="15">
                <a:latin typeface="Verdana"/>
                <a:cs typeface="Verdana"/>
              </a:rPr>
              <a:t>tion  </a:t>
            </a:r>
            <a:r>
              <a:rPr dirty="0" sz="900" spc="10">
                <a:latin typeface="Verdana"/>
                <a:cs typeface="Verdana"/>
              </a:rPr>
              <a:t>sh</a:t>
            </a:r>
            <a:r>
              <a:rPr dirty="0" sz="900" spc="30">
                <a:latin typeface="Verdana"/>
                <a:cs typeface="Verdana"/>
              </a:rPr>
              <a:t>ould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45">
                <a:latin typeface="Verdana"/>
                <a:cs typeface="Verdana"/>
              </a:rPr>
              <a:t>n</a:t>
            </a:r>
            <a:r>
              <a:rPr dirty="0" sz="900" spc="20">
                <a:latin typeface="Verdana"/>
                <a:cs typeface="Verdana"/>
              </a:rPr>
              <a:t>ot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5">
                <a:latin typeface="Verdana"/>
                <a:cs typeface="Verdana"/>
              </a:rPr>
              <a:t>be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-25">
                <a:latin typeface="Verdana"/>
                <a:cs typeface="Verdana"/>
              </a:rPr>
              <a:t>s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>
                <a:latin typeface="Verdana"/>
                <a:cs typeface="Verdana"/>
              </a:rPr>
              <a:t>o</a:t>
            </a:r>
            <a:r>
              <a:rPr dirty="0" sz="900" spc="-15">
                <a:latin typeface="Verdana"/>
                <a:cs typeface="Verdana"/>
              </a:rPr>
              <a:t>r</a:t>
            </a:r>
            <a:r>
              <a:rPr dirty="0" sz="900" spc="35">
                <a:latin typeface="Verdana"/>
                <a:cs typeface="Verdana"/>
              </a:rPr>
              <a:t>ed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in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J</a:t>
            </a:r>
            <a:r>
              <a:rPr dirty="0" sz="900" spc="110">
                <a:latin typeface="Verdana"/>
                <a:cs typeface="Verdana"/>
              </a:rPr>
              <a:t>W</a:t>
            </a:r>
            <a:r>
              <a:rPr dirty="0" sz="900" spc="-35">
                <a:latin typeface="Verdana"/>
                <a:cs typeface="Verdana"/>
              </a:rPr>
              <a:t>T</a:t>
            </a:r>
            <a:r>
              <a:rPr dirty="0" sz="900" spc="-8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p</a:t>
            </a:r>
            <a:r>
              <a:rPr dirty="0" sz="900" spc="-15">
                <a:latin typeface="Verdana"/>
                <a:cs typeface="Verdana"/>
              </a:rPr>
              <a:t>a</a:t>
            </a:r>
            <a:r>
              <a:rPr dirty="0" sz="900" spc="-5">
                <a:latin typeface="Verdana"/>
                <a:cs typeface="Verdana"/>
              </a:rPr>
              <a:t>yl</a:t>
            </a:r>
            <a:r>
              <a:rPr dirty="0" sz="900" spc="-15">
                <a:latin typeface="Verdana"/>
                <a:cs typeface="Verdana"/>
              </a:rPr>
              <a:t>o</a:t>
            </a:r>
            <a:r>
              <a:rPr dirty="0" sz="900" spc="-5">
                <a:latin typeface="Verdana"/>
                <a:cs typeface="Verdana"/>
              </a:rPr>
              <a:t>a</a:t>
            </a:r>
            <a:r>
              <a:rPr dirty="0" sz="900" spc="-40">
                <a:latin typeface="Verdana"/>
                <a:cs typeface="Verdana"/>
              </a:rPr>
              <a:t>d.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7501" y="852033"/>
            <a:ext cx="2000250" cy="19405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66675">
              <a:lnSpc>
                <a:spcPct val="101800"/>
              </a:lnSpc>
              <a:spcBef>
                <a:spcPts val="85"/>
              </a:spcBef>
            </a:pPr>
            <a:r>
              <a:rPr dirty="0" sz="950" spc="-10">
                <a:latin typeface="Verdana"/>
                <a:cs typeface="Verdana"/>
              </a:rPr>
              <a:t>JS</a:t>
            </a:r>
            <a:r>
              <a:rPr dirty="0" sz="950" spc="60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70">
                <a:latin typeface="Verdana"/>
                <a:cs typeface="Verdana"/>
              </a:rPr>
              <a:t>W</a:t>
            </a:r>
            <a:r>
              <a:rPr dirty="0" sz="950" spc="35">
                <a:latin typeface="Verdana"/>
                <a:cs typeface="Verdana"/>
              </a:rPr>
              <a:t>eb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90">
                <a:latin typeface="Verdana"/>
                <a:cs typeface="Verdana"/>
              </a:rPr>
              <a:t>T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k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10">
                <a:latin typeface="Verdana"/>
                <a:cs typeface="Verdana"/>
              </a:rPr>
              <a:t>ns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o</a:t>
            </a:r>
            <a:r>
              <a:rPr dirty="0" sz="950" spc="-25">
                <a:latin typeface="Verdana"/>
                <a:cs typeface="Verdana"/>
              </a:rPr>
              <a:t>vi</a:t>
            </a:r>
            <a:r>
              <a:rPr dirty="0" sz="950" spc="35">
                <a:latin typeface="Verdana"/>
                <a:cs typeface="Verdana"/>
              </a:rPr>
              <a:t>de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  </a:t>
            </a:r>
            <a:r>
              <a:rPr dirty="0" sz="950">
                <a:latin typeface="Verdana"/>
                <a:cs typeface="Verdana"/>
              </a:rPr>
              <a:t>ﬂ</a:t>
            </a:r>
            <a:r>
              <a:rPr dirty="0" sz="950" spc="-15">
                <a:latin typeface="Verdana"/>
                <a:cs typeface="Verdana"/>
              </a:rPr>
              <a:t>e</a:t>
            </a:r>
            <a:r>
              <a:rPr dirty="0" sz="950">
                <a:latin typeface="Verdana"/>
                <a:cs typeface="Verdana"/>
              </a:rPr>
              <a:t>xible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secu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25">
                <a:latin typeface="Verdana"/>
                <a:cs typeface="Verdana"/>
              </a:rPr>
              <a:t>eth</a:t>
            </a:r>
            <a:r>
              <a:rPr dirty="0" sz="950" spc="40">
                <a:latin typeface="Verdana"/>
                <a:cs typeface="Verdana"/>
              </a:rPr>
              <a:t>od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or 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25">
                <a:latin typeface="Verdana"/>
                <a:cs typeface="Verdana"/>
              </a:rPr>
              <a:t>nsmi</a:t>
            </a:r>
            <a:r>
              <a:rPr dirty="0" sz="950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25">
                <a:latin typeface="Verdana"/>
                <a:cs typeface="Verdana"/>
              </a:rPr>
              <a:t>n</a:t>
            </a:r>
            <a:r>
              <a:rPr dirty="0" sz="95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40">
                <a:latin typeface="Verdana"/>
                <a:cs typeface="Verdana"/>
              </a:rPr>
              <a:t>ma</a:t>
            </a:r>
            <a:r>
              <a:rPr dirty="0" sz="950" spc="15">
                <a:latin typeface="Verdana"/>
                <a:cs typeface="Verdana"/>
              </a:rPr>
              <a:t>tion  </a:t>
            </a:r>
            <a:r>
              <a:rPr dirty="0" sz="950" spc="35">
                <a:latin typeface="Verdana"/>
                <a:cs typeface="Verdana"/>
              </a:rPr>
              <a:t>b</a:t>
            </a:r>
            <a:r>
              <a:rPr dirty="0" sz="950" spc="25">
                <a:latin typeface="Verdana"/>
                <a:cs typeface="Verdana"/>
              </a:rPr>
              <a:t>e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en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By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l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45">
                <a:latin typeface="Verdana"/>
                <a:cs typeface="Verdana"/>
              </a:rPr>
              <a:t>g 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7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auth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15">
                <a:latin typeface="Verdana"/>
                <a:cs typeface="Verdana"/>
              </a:rPr>
              <a:t>tic</a:t>
            </a:r>
            <a:r>
              <a:rPr dirty="0" sz="950" spc="15">
                <a:latin typeface="Verdana"/>
                <a:cs typeface="Verdana"/>
              </a:rPr>
              <a:t>ation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40">
                <a:latin typeface="Verdana"/>
                <a:cs typeface="Verdana"/>
              </a:rPr>
              <a:t>d 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5">
                <a:latin typeface="Verdana"/>
                <a:cs typeface="Verdana"/>
              </a:rPr>
              <a:t>uth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iz</a:t>
            </a:r>
            <a:r>
              <a:rPr dirty="0" sz="950">
                <a:latin typeface="Verdana"/>
                <a:cs typeface="Verdana"/>
              </a:rPr>
              <a:t>ati</a:t>
            </a:r>
            <a:r>
              <a:rPr dirty="0" sz="950" spc="-25">
                <a:latin typeface="Verdana"/>
                <a:cs typeface="Verdana"/>
              </a:rPr>
              <a:t>on,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b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appli</a:t>
            </a:r>
            <a:r>
              <a:rPr dirty="0" sz="950" spc="10">
                <a:latin typeface="Verdana"/>
                <a:cs typeface="Verdana"/>
              </a:rPr>
              <a:t>cations  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sta</a:t>
            </a:r>
            <a:r>
              <a:rPr dirty="0" sz="950" spc="-25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eless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sca</a:t>
            </a:r>
            <a:r>
              <a:rPr dirty="0" sz="950" spc="-5">
                <a:latin typeface="Verdana"/>
                <a:cs typeface="Verdana"/>
              </a:rPr>
              <a:t>la</a:t>
            </a:r>
            <a:r>
              <a:rPr dirty="0" sz="950" spc="-20">
                <a:latin typeface="Verdana"/>
                <a:cs typeface="Verdana"/>
              </a:rPr>
              <a:t>ble, 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secu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50">
                <a:latin typeface="Verdana"/>
                <a:cs typeface="Verdana"/>
              </a:rPr>
              <a:t>ommuni</a:t>
            </a:r>
            <a:r>
              <a:rPr dirty="0" sz="950" spc="-5">
                <a:latin typeface="Verdana"/>
                <a:cs typeface="Verdana"/>
              </a:rPr>
              <a:t>cation.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50" spc="55">
                <a:latin typeface="Verdana"/>
                <a:cs typeface="Verdana"/>
              </a:rPr>
              <a:t>Un</a:t>
            </a:r>
            <a:r>
              <a:rPr dirty="0" sz="950" spc="15">
                <a:latin typeface="Verdana"/>
                <a:cs typeface="Verdana"/>
              </a:rPr>
              <a:t>de</a:t>
            </a:r>
            <a:r>
              <a:rPr dirty="0" sz="950" spc="5">
                <a:latin typeface="Verdana"/>
                <a:cs typeface="Verdana"/>
              </a:rPr>
              <a:t>r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15">
                <a:latin typeface="Verdana"/>
                <a:cs typeface="Verdana"/>
              </a:rPr>
              <a:t>tan</a:t>
            </a:r>
            <a:r>
              <a:rPr dirty="0" sz="950" spc="30">
                <a:latin typeface="Verdana"/>
                <a:cs typeface="Verdana"/>
              </a:rPr>
              <a:t>din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5">
                <a:latin typeface="Verdana"/>
                <a:cs typeface="Verdana"/>
              </a:rPr>
              <a:t>tr</a:t>
            </a:r>
            <a:r>
              <a:rPr dirty="0" sz="950" spc="45">
                <a:latin typeface="Verdana"/>
                <a:cs typeface="Verdana"/>
              </a:rPr>
              <a:t>u</a:t>
            </a:r>
            <a:r>
              <a:rPr dirty="0" sz="950" spc="45">
                <a:latin typeface="Verdana"/>
                <a:cs typeface="Verdana"/>
              </a:rPr>
              <a:t>c</a:t>
            </a:r>
            <a:r>
              <a:rPr dirty="0" sz="950" spc="25">
                <a:latin typeface="Verdana"/>
                <a:cs typeface="Verdana"/>
              </a:rPr>
              <a:t>tu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65">
                <a:latin typeface="Verdana"/>
                <a:cs typeface="Verdana"/>
              </a:rPr>
              <a:t>e,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  <a:spcBef>
                <a:spcPts val="20"/>
              </a:spcBef>
            </a:pP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20">
                <a:latin typeface="Verdana"/>
                <a:cs typeface="Verdana"/>
              </a:rPr>
              <a:t>sa</a:t>
            </a:r>
            <a:r>
              <a:rPr dirty="0" sz="950" spc="-25">
                <a:latin typeface="Verdana"/>
                <a:cs typeface="Verdana"/>
              </a:rPr>
              <a:t>ge,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u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35">
                <a:latin typeface="Verdana"/>
                <a:cs typeface="Verdana"/>
              </a:rPr>
              <a:t>y 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>
                <a:latin typeface="Verdana"/>
                <a:cs typeface="Verdana"/>
              </a:rPr>
              <a:t>side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ations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J</a:t>
            </a:r>
            <a:r>
              <a:rPr dirty="0" sz="950" spc="110">
                <a:latin typeface="Verdana"/>
                <a:cs typeface="Verdana"/>
              </a:rPr>
              <a:t>W</a:t>
            </a:r>
            <a:r>
              <a:rPr dirty="0" sz="950" spc="-7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25">
                <a:latin typeface="Verdana"/>
                <a:cs typeface="Verdana"/>
              </a:rPr>
              <a:t>s  </a:t>
            </a:r>
            <a:r>
              <a:rPr dirty="0" sz="950" spc="-15">
                <a:latin typeface="Verdana"/>
                <a:cs typeface="Verdana"/>
              </a:rPr>
              <a:t>ess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-5">
                <a:latin typeface="Verdana"/>
                <a:cs typeface="Verdana"/>
              </a:rPr>
              <a:t>al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buil</a:t>
            </a:r>
            <a:r>
              <a:rPr dirty="0" sz="950" spc="30">
                <a:latin typeface="Verdana"/>
                <a:cs typeface="Verdana"/>
              </a:rPr>
              <a:t>din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25">
                <a:latin typeface="Verdana"/>
                <a:cs typeface="Verdana"/>
              </a:rPr>
              <a:t>bus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40">
                <a:latin typeface="Verdana"/>
                <a:cs typeface="Verdana"/>
              </a:rPr>
              <a:t>d 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10">
                <a:latin typeface="Verdana"/>
                <a:cs typeface="Verdana"/>
              </a:rPr>
              <a:t>iable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s</a:t>
            </a:r>
            <a:r>
              <a:rPr dirty="0" sz="950" spc="-55">
                <a:latin typeface="Verdana"/>
                <a:cs typeface="Verdana"/>
              </a:rPr>
              <a:t>y</a:t>
            </a:r>
            <a:r>
              <a:rPr dirty="0" sz="950" spc="-10">
                <a:latin typeface="Verdana"/>
                <a:cs typeface="Verdana"/>
              </a:rPr>
              <a:t>s</a:t>
            </a:r>
            <a:r>
              <a:rPr dirty="0" sz="950" spc="-25">
                <a:latin typeface="Verdana"/>
                <a:cs typeface="Verdana"/>
              </a:rPr>
              <a:t>t</a:t>
            </a:r>
            <a:r>
              <a:rPr dirty="0" sz="950" spc="-20">
                <a:latin typeface="Verdana"/>
                <a:cs typeface="Verdana"/>
              </a:rPr>
              <a:t>ems.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958339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Conclusion</a:t>
            </a:r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2024-01-27T10:32:34Z</dcterms:created>
  <dcterms:modified xsi:type="dcterms:W3CDTF">2024-01-27T10:32:34Z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LastSaved">
    <vt:filetime>2024-01-27T00:00:00Z</vt:filetime>
  </property>
</Properties>
</file>