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Nunito" charset="0"/>
      <p:regular r:id="rId19"/>
      <p:bold r:id="rId20"/>
      <p:italic r:id="rId21"/>
      <p:boldItalic r:id="rId22"/>
    </p:embeddedFont>
    <p:embeddedFont>
      <p:font typeface="Roboto" charset="0"/>
      <p:regular r:id="rId23"/>
      <p:bold r:id="rId24"/>
      <p:italic r:id="rId25"/>
      <p:boldItalic r:id="rId26"/>
    </p:embeddedFont>
    <p:embeddedFont>
      <p:font typeface="Proxima Nova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50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1799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426b39e31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426b39e31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426b39e31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426b39e31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426b39e31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426b39e31_0_1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426b39e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426b39e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426b39e3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426b39e3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426b39e31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426b39e31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426b39e31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426b39e31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426b39e31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426b39e31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426b39e31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426b39e31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426b39e31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426b39e31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426b39e31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426b39e31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426b39e31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426b39e31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SESSION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900" y="383262"/>
            <a:ext cx="4408526" cy="437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 OF JWT</a:t>
            </a:r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819150" y="1528525"/>
            <a:ext cx="7505700" cy="29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 dirty="0"/>
              <a:t>1.SIZE CONSTRAINT:</a:t>
            </a:r>
            <a:endParaRPr sz="20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In complex applications, storing extensive information in JWTs can lead to either excessive overhead per request or exceed the allowed storage space for cookies (4KB).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Storing JWTs in </a:t>
            </a:r>
            <a:r>
              <a:rPr lang="en-GB" sz="2000" dirty="0" err="1"/>
              <a:t>localStorage</a:t>
            </a:r>
            <a:r>
              <a:rPr lang="en-GB" sz="2000" dirty="0"/>
              <a:t> to circumvent size limitations exposes sensitive data to XSS attacks, as any script within the page can access it.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 dirty="0"/>
              <a:t>2.Token invalidation:</a:t>
            </a:r>
            <a:endParaRPr sz="20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Invalidating a single JWT token is challenging due to its self-contained nature and lack of a central authority for invalidation, unlike traditional session mechanisms.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Changing the server secret key to invalidate all JWTs inconveniences users by causing their tokens to expire without reason, effectively logging everyone out.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Maintaining a list of invalidated tokens in the database undermines the built-in expiration functionality of JWTs and contradicts the efficiency they offer.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 OF JWT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819150" y="1528525"/>
            <a:ext cx="7505700" cy="29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3.LESS SECURE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While sending JWTs over HTTPS minimizes security risks, interception remains a possibility, exposing user data to potential attackers.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JWTs are serialized, not encrypted, meaning intercepted tokens can be decoded and viewed by anyone, compromising user privacy and security.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00" y="205700"/>
            <a:ext cx="8420100" cy="47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972749" y="1302150"/>
            <a:ext cx="71985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JSON WEB TOKEN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25" y="283525"/>
            <a:ext cx="8459950" cy="47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Difference Between Session and JWT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819150" y="1526900"/>
            <a:ext cx="7505700" cy="29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 b="1"/>
              <a:t>1.STORAGE LOCATION:</a:t>
            </a:r>
            <a:endParaRPr sz="3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/>
              <a:t>JWT: JWTs are self-contained tokens encoded as JSON objects. They are typically stored on the client-side, such as in local storage or cookies.</a:t>
            </a: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/>
              <a:t>Sessions: Session data is stored on the server-side, often in memory, a database, or a distributed cache.</a:t>
            </a: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 b="1"/>
              <a:t>2.STATELESSNESS</a:t>
            </a:r>
            <a:endParaRPr sz="3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/>
              <a:t>JWT: JWTs are stateless, meaning each request to the server includes all necessary information within the token itself. The server does not need to maintain any session state.</a:t>
            </a: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/>
              <a:t>Sessions: Sessions are stateful. The server keeps track of each client session and associated data, usually through session IDs stored in cookies or sent as part of requests.</a:t>
            </a: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Difference Between Session and JWT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819150" y="1526900"/>
            <a:ext cx="7505700" cy="29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00" b="1"/>
              <a:t>3.SERVER LOAD:</a:t>
            </a:r>
            <a:endParaRPr sz="1100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00"/>
              <a:t>JWT: Since JWTs are stateless, they reduce the server load by eliminating the need to store and manage session data on the server-side.</a:t>
            </a:r>
            <a:endParaRPr sz="11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00"/>
              <a:t>Sessions: Sessions require the server to manage session data for each active session, which can increase server load and resource usage, especially in applications with many concurrent users.</a:t>
            </a:r>
            <a:endParaRPr sz="11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00" b="1"/>
              <a:t>4.SCALABILITY:</a:t>
            </a:r>
            <a:endParaRPr sz="1100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00"/>
              <a:t>JWT: JWTs are more scalable because they do not require server-side storage of session data. This makes it easier to distribute authentication across multiple servers or microservices.</a:t>
            </a:r>
            <a:endParaRPr sz="11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00"/>
              <a:t>Sessions: Session-based authentication can be less scalable, especially in distributed systems, as it requires centralized storage and management of session data.</a:t>
            </a:r>
            <a:endParaRPr sz="11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200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25" y="259500"/>
            <a:ext cx="8633274" cy="44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5" y="376250"/>
            <a:ext cx="8374751" cy="452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JWT to authorize operations across Server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819150" y="1526900"/>
            <a:ext cx="7505700" cy="29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700" b="1" dirty="0">
              <a:solidFill>
                <a:srgbClr val="31333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313337"/>
                </a:solidFill>
                <a:highlight>
                  <a:srgbClr val="FFFFFF"/>
                </a:highlight>
                <a:latin typeface="Calibri" pitchFamily="34" charset="0"/>
                <a:ea typeface="Calibri" pitchFamily="34" charset="0"/>
                <a:cs typeface="Calibri" pitchFamily="34" charset="0"/>
                <a:sym typeface="Times New Roman"/>
              </a:rPr>
              <a:t>JWTs are well-suited for server-to-server or </a:t>
            </a:r>
            <a:r>
              <a:rPr lang="en-GB" sz="1500" dirty="0" err="1">
                <a:solidFill>
                  <a:srgbClr val="313337"/>
                </a:solidFill>
                <a:highlight>
                  <a:srgbClr val="FFFFFF"/>
                </a:highlight>
                <a:latin typeface="Calibri" pitchFamily="34" charset="0"/>
                <a:ea typeface="Calibri" pitchFamily="34" charset="0"/>
                <a:cs typeface="Calibri" pitchFamily="34" charset="0"/>
                <a:sym typeface="Times New Roman"/>
              </a:rPr>
              <a:t>microservice</a:t>
            </a:r>
            <a:r>
              <a:rPr lang="en-GB" sz="1500" dirty="0">
                <a:solidFill>
                  <a:srgbClr val="313337"/>
                </a:solidFill>
                <a:highlight>
                  <a:srgbClr val="FFFFFF"/>
                </a:highlight>
                <a:latin typeface="Calibri" pitchFamily="34" charset="0"/>
                <a:ea typeface="Calibri" pitchFamily="34" charset="0"/>
                <a:cs typeface="Calibri" pitchFamily="34" charset="0"/>
                <a:sym typeface="Times New Roman"/>
              </a:rPr>
              <a:t>-to-</a:t>
            </a:r>
            <a:r>
              <a:rPr lang="en-GB" sz="1500" dirty="0" err="1">
                <a:solidFill>
                  <a:srgbClr val="313337"/>
                </a:solidFill>
                <a:highlight>
                  <a:srgbClr val="FFFFFF"/>
                </a:highlight>
                <a:latin typeface="Calibri" pitchFamily="34" charset="0"/>
                <a:ea typeface="Calibri" pitchFamily="34" charset="0"/>
                <a:cs typeface="Calibri" pitchFamily="34" charset="0"/>
                <a:sym typeface="Times New Roman"/>
              </a:rPr>
              <a:t>microservice</a:t>
            </a:r>
            <a:r>
              <a:rPr lang="en-GB" sz="1500" dirty="0">
                <a:solidFill>
                  <a:srgbClr val="313337"/>
                </a:solidFill>
                <a:highlight>
                  <a:srgbClr val="FFFFFF"/>
                </a:highlight>
                <a:latin typeface="Calibri" pitchFamily="34" charset="0"/>
                <a:ea typeface="Calibri" pitchFamily="34" charset="0"/>
                <a:cs typeface="Calibri" pitchFamily="34" charset="0"/>
                <a:sym typeface="Times New Roman"/>
              </a:rPr>
              <a:t> communication scenarios within a backend architecture. In this context, JWTs serve as a means of securely transmitting information between services for authorization and authentication purposes.</a:t>
            </a:r>
            <a:endParaRPr sz="1500" dirty="0">
              <a:solidFill>
                <a:srgbClr val="313337"/>
              </a:solidFill>
              <a:highlight>
                <a:srgbClr val="FFFFFF"/>
              </a:highlight>
              <a:latin typeface="Calibri" pitchFamily="34" charset="0"/>
              <a:ea typeface="Calibri" pitchFamily="34" charset="0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313337"/>
                </a:solidFill>
                <a:highlight>
                  <a:srgbClr val="FFFFFF"/>
                </a:highlight>
                <a:latin typeface="Calibri" pitchFamily="34" charset="0"/>
                <a:ea typeface="Calibri" pitchFamily="34" charset="0"/>
                <a:cs typeface="Calibri" pitchFamily="34" charset="0"/>
                <a:sym typeface="Times New Roman"/>
              </a:rPr>
              <a:t>Say you have one server where you are logged in, SERVER1, which redirects you to another server, SERVER2, to perform some kind of operation.</a:t>
            </a:r>
            <a:endParaRPr sz="1500" dirty="0">
              <a:solidFill>
                <a:srgbClr val="313337"/>
              </a:solidFill>
              <a:highlight>
                <a:srgbClr val="FFFFFF"/>
              </a:highlight>
              <a:latin typeface="Calibri" pitchFamily="34" charset="0"/>
              <a:ea typeface="Calibri" pitchFamily="34" charset="0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313337"/>
                </a:solidFill>
                <a:highlight>
                  <a:srgbClr val="FFFFFF"/>
                </a:highlight>
                <a:latin typeface="Calibri" pitchFamily="34" charset="0"/>
                <a:ea typeface="Calibri" pitchFamily="34" charset="0"/>
                <a:cs typeface="Calibri" pitchFamily="34" charset="0"/>
                <a:sym typeface="Times New Roman"/>
              </a:rPr>
              <a:t>SERVER1 can issue you a JWT that authorizes you to SERVER2. Those two servers don’t need to share a session or anything to authenticate you. The token is perfect for this use case.</a:t>
            </a:r>
            <a:endParaRPr sz="1500" dirty="0">
              <a:solidFill>
                <a:srgbClr val="313337"/>
              </a:solidFill>
              <a:highlight>
                <a:srgbClr val="FFFFFF"/>
              </a:highlight>
              <a:latin typeface="Calibri" pitchFamily="34" charset="0"/>
              <a:ea typeface="Calibri" pitchFamily="34" charset="0"/>
              <a:cs typeface="Calibri" pitchFamily="34" charset="0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 b="1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200" b="1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200" dirty="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200" dirty="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On-screen Show (16:9)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Nunito</vt:lpstr>
      <vt:lpstr>Roboto</vt:lpstr>
      <vt:lpstr>Proxima Nova</vt:lpstr>
      <vt:lpstr>Times New Roman</vt:lpstr>
      <vt:lpstr>Shift</vt:lpstr>
      <vt:lpstr>SESSION</vt:lpstr>
      <vt:lpstr>PowerPoint Presentation</vt:lpstr>
      <vt:lpstr>JSON WEB TOKEN</vt:lpstr>
      <vt:lpstr>PowerPoint Presentation</vt:lpstr>
      <vt:lpstr>Main Difference Between Session and JWT </vt:lpstr>
      <vt:lpstr>Main Difference Between Session and JWT </vt:lpstr>
      <vt:lpstr>PowerPoint Presentation</vt:lpstr>
      <vt:lpstr>PowerPoint Presentation</vt:lpstr>
      <vt:lpstr>Using JWT to authorize operations across Server  </vt:lpstr>
      <vt:lpstr>PowerPoint Presentation</vt:lpstr>
      <vt:lpstr>DISADVANTAGE OF JWT</vt:lpstr>
      <vt:lpstr>DISADVANTAGE OF JWT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</dc:title>
  <dc:creator>Arun karthik Anandkumar</dc:creator>
  <cp:lastModifiedBy>test</cp:lastModifiedBy>
  <cp:revision>2</cp:revision>
  <dcterms:modified xsi:type="dcterms:W3CDTF">2024-01-29T14:31:23Z</dcterms:modified>
</cp:coreProperties>
</file>