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SARATH KUMAR V</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312208029</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 asunm1325312208029</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COMMERCE SHIFT-1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SARATH KUMAR V</cp:lastModifiedBy>
  <cp:revision>1</cp:revision>
  <dcterms:modified xsi:type="dcterms:W3CDTF">2024-08-30T06:40:14Z</dcterms:modified>
</cp:coreProperties>
</file>