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8" r:id="rId1"/>
  </p:sldMasterIdLst>
  <p:notesMasterIdLst>
    <p:notesMasterId r:id="rId14"/>
  </p:notesMasterIdLst>
  <p:sldIdLst>
    <p:sldId id="289" r:id="rId2"/>
    <p:sldId id="257" r:id="rId3"/>
    <p:sldId id="284" r:id="rId4"/>
    <p:sldId id="260" r:id="rId5"/>
    <p:sldId id="290" r:id="rId6"/>
    <p:sldId id="292" r:id="rId7"/>
    <p:sldId id="283" r:id="rId8"/>
    <p:sldId id="286" r:id="rId9"/>
    <p:sldId id="291" r:id="rId10"/>
    <p:sldId id="287" r:id="rId11"/>
    <p:sldId id="288" r:id="rId12"/>
    <p:sldId id="282" r:id="rId13"/>
  </p:sldIdLst>
  <p:sldSz cx="9144000" cy="5143500" type="screen16x9"/>
  <p:notesSz cx="6858000" cy="9144000"/>
  <p:embeddedFontLst>
    <p:embeddedFont>
      <p:font typeface="Algerian" pitchFamily="82" charset="0"/>
      <p:regular r:id="rId15"/>
    </p:embeddedFont>
    <p:embeddedFont>
      <p:font typeface="Constantia" pitchFamily="18" charset="0"/>
      <p:regular r:id="rId16"/>
      <p:bold r:id="rId17"/>
      <p:italic r:id="rId18"/>
      <p:boldItalic r:id="rId19"/>
    </p:embeddedFont>
    <p:embeddedFont>
      <p:font typeface="Calibri" pitchFamily="34" charset="0"/>
      <p:regular r:id="rId20"/>
      <p:bold r:id="rId21"/>
      <p:italic r:id="rId22"/>
      <p:boldItalic r:id="rId23"/>
    </p:embeddedFont>
    <p:embeddedFont>
      <p:font typeface="Wingdings 2" pitchFamily="18" charset="2"/>
      <p:regular r:id="rId24"/>
    </p:embeddedFont>
    <p:embeddedFont>
      <p:font typeface="Palatino Linotype" pitchFamily="18" charset="0"/>
      <p:regular r:id="rId25"/>
      <p:bold r:id="rId26"/>
      <p:italic r:id="rId27"/>
      <p:boldItalic r:id="rId28"/>
    </p:embeddedFont>
    <p:embeddedFont>
      <p:font typeface="Roboto Condensed" charset="0"/>
      <p:regular r:id="rId29"/>
      <p:bold r:id="rId30"/>
    </p:embeddedFont>
    <p:embeddedFont>
      <p:font typeface="Alegreya Sans SC" charset="0"/>
      <p:regular r:id="rId31"/>
      <p:bold r:id="rId32"/>
      <p:italic r:id="rId33"/>
      <p:boldItalic r:id="rId34"/>
    </p:embeddedFont>
    <p:embeddedFont>
      <p:font typeface="Nanum Gothic" charset="-127"/>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76208E5-946A-43B0-8D7B-B0D78FAFF89E}">
  <a:tblStyle styleId="{876208E5-946A-43B0-8D7B-B0D78FAFF8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80" d="100"/>
          <a:sy n="80" d="100"/>
        </p:scale>
        <p:origin x="-1086" y="-26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709f4c2f0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709f4c2f0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c5f1c05518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c5f1c05518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c6ee8f4841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c6ee8f4841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673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CA15C064-DD44-4CAC-873E-2D1F54821676}"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32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13225" y="330725"/>
            <a:ext cx="77178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4"/>
          <p:cNvSpPr txBox="1">
            <a:spLocks noGrp="1"/>
          </p:cNvSpPr>
          <p:nvPr>
            <p:ph type="body" idx="1"/>
          </p:nvPr>
        </p:nvSpPr>
        <p:spPr>
          <a:xfrm>
            <a:off x="713225" y="1152475"/>
            <a:ext cx="7717800" cy="34164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rgbClr val="434343"/>
              </a:buClr>
              <a:buSzPts val="1200"/>
              <a:buFont typeface="Anaheim"/>
              <a:buAutoNum type="arabicPeriod"/>
              <a:defRPr sz="12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58"/>
        <p:cNvGrpSpPr/>
        <p:nvPr/>
      </p:nvGrpSpPr>
      <p:grpSpPr>
        <a:xfrm>
          <a:off x="0" y="0"/>
          <a:ext cx="0" cy="0"/>
          <a:chOff x="0" y="0"/>
          <a:chExt cx="0" cy="0"/>
        </a:xfrm>
      </p:grpSpPr>
      <p:sp>
        <p:nvSpPr>
          <p:cNvPr id="259" name="Google Shape;259;p24"/>
          <p:cNvSpPr txBox="1">
            <a:spLocks noGrp="1"/>
          </p:cNvSpPr>
          <p:nvPr>
            <p:ph type="title"/>
          </p:nvPr>
        </p:nvSpPr>
        <p:spPr>
          <a:xfrm>
            <a:off x="794663" y="1887388"/>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100"/>
              <a:buNone/>
              <a:defRPr sz="2100" b="1"/>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60" name="Google Shape;260;p24"/>
          <p:cNvSpPr txBox="1">
            <a:spLocks noGrp="1"/>
          </p:cNvSpPr>
          <p:nvPr>
            <p:ph type="subTitle" idx="1"/>
          </p:nvPr>
        </p:nvSpPr>
        <p:spPr>
          <a:xfrm>
            <a:off x="742313" y="2221875"/>
            <a:ext cx="2121900" cy="630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24"/>
          <p:cNvSpPr txBox="1">
            <a:spLocks noGrp="1"/>
          </p:cNvSpPr>
          <p:nvPr>
            <p:ph type="title" idx="2"/>
          </p:nvPr>
        </p:nvSpPr>
        <p:spPr>
          <a:xfrm>
            <a:off x="3563400" y="1887388"/>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100"/>
              <a:buNone/>
              <a:defRPr sz="2100" b="1"/>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62" name="Google Shape;262;p24"/>
          <p:cNvSpPr txBox="1">
            <a:spLocks noGrp="1"/>
          </p:cNvSpPr>
          <p:nvPr>
            <p:ph type="subTitle" idx="3"/>
          </p:nvPr>
        </p:nvSpPr>
        <p:spPr>
          <a:xfrm>
            <a:off x="3511050" y="2221875"/>
            <a:ext cx="2121900" cy="630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24"/>
          <p:cNvSpPr txBox="1">
            <a:spLocks noGrp="1"/>
          </p:cNvSpPr>
          <p:nvPr>
            <p:ph type="title" idx="4"/>
          </p:nvPr>
        </p:nvSpPr>
        <p:spPr>
          <a:xfrm>
            <a:off x="6332138" y="1887388"/>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100"/>
              <a:buNone/>
              <a:defRPr sz="2100" b="1"/>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64" name="Google Shape;264;p24"/>
          <p:cNvSpPr txBox="1">
            <a:spLocks noGrp="1"/>
          </p:cNvSpPr>
          <p:nvPr>
            <p:ph type="subTitle" idx="5"/>
          </p:nvPr>
        </p:nvSpPr>
        <p:spPr>
          <a:xfrm>
            <a:off x="6279788" y="2221875"/>
            <a:ext cx="2121900" cy="630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24"/>
          <p:cNvSpPr txBox="1">
            <a:spLocks noGrp="1"/>
          </p:cNvSpPr>
          <p:nvPr>
            <p:ph type="title" idx="6"/>
          </p:nvPr>
        </p:nvSpPr>
        <p:spPr>
          <a:xfrm>
            <a:off x="794663" y="3629963"/>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100"/>
              <a:buNone/>
              <a:defRPr sz="2100" b="1"/>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66" name="Google Shape;266;p24"/>
          <p:cNvSpPr txBox="1">
            <a:spLocks noGrp="1"/>
          </p:cNvSpPr>
          <p:nvPr>
            <p:ph type="subTitle" idx="7"/>
          </p:nvPr>
        </p:nvSpPr>
        <p:spPr>
          <a:xfrm>
            <a:off x="742313" y="3964450"/>
            <a:ext cx="2121900" cy="630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7" name="Google Shape;267;p24"/>
          <p:cNvSpPr txBox="1">
            <a:spLocks noGrp="1"/>
          </p:cNvSpPr>
          <p:nvPr>
            <p:ph type="title" idx="8"/>
          </p:nvPr>
        </p:nvSpPr>
        <p:spPr>
          <a:xfrm>
            <a:off x="3563400" y="3629963"/>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100"/>
              <a:buNone/>
              <a:defRPr sz="2100" b="1"/>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68" name="Google Shape;268;p24"/>
          <p:cNvSpPr txBox="1">
            <a:spLocks noGrp="1"/>
          </p:cNvSpPr>
          <p:nvPr>
            <p:ph type="subTitle" idx="9"/>
          </p:nvPr>
        </p:nvSpPr>
        <p:spPr>
          <a:xfrm>
            <a:off x="3511050" y="3964450"/>
            <a:ext cx="2121900" cy="630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9" name="Google Shape;269;p24"/>
          <p:cNvSpPr txBox="1">
            <a:spLocks noGrp="1"/>
          </p:cNvSpPr>
          <p:nvPr>
            <p:ph type="title" idx="13"/>
          </p:nvPr>
        </p:nvSpPr>
        <p:spPr>
          <a:xfrm>
            <a:off x="6332138" y="3629963"/>
            <a:ext cx="2017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100"/>
              <a:buNone/>
              <a:defRPr sz="2100" b="1"/>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70" name="Google Shape;270;p24"/>
          <p:cNvSpPr txBox="1">
            <a:spLocks noGrp="1"/>
          </p:cNvSpPr>
          <p:nvPr>
            <p:ph type="subTitle" idx="14"/>
          </p:nvPr>
        </p:nvSpPr>
        <p:spPr>
          <a:xfrm>
            <a:off x="6279788" y="3964450"/>
            <a:ext cx="2121900" cy="630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24"/>
          <p:cNvSpPr txBox="1">
            <a:spLocks noGrp="1"/>
          </p:cNvSpPr>
          <p:nvPr>
            <p:ph type="title" idx="15"/>
          </p:nvPr>
        </p:nvSpPr>
        <p:spPr>
          <a:xfrm>
            <a:off x="713225" y="336803"/>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Alegreya Sans SC"/>
              <a:buNone/>
              <a:defRPr sz="3000">
                <a:latin typeface="Alegreya Sans SC"/>
                <a:ea typeface="Alegreya Sans SC"/>
                <a:cs typeface="Alegreya Sans SC"/>
                <a:sym typeface="Alegreya Sans SC"/>
              </a:defRPr>
            </a:lvl2pPr>
            <a:lvl3pPr lvl="2" rtl="0">
              <a:spcBef>
                <a:spcPts val="0"/>
              </a:spcBef>
              <a:spcAft>
                <a:spcPts val="0"/>
              </a:spcAft>
              <a:buSzPts val="3000"/>
              <a:buFont typeface="Alegreya Sans SC"/>
              <a:buNone/>
              <a:defRPr sz="3000">
                <a:latin typeface="Alegreya Sans SC"/>
                <a:ea typeface="Alegreya Sans SC"/>
                <a:cs typeface="Alegreya Sans SC"/>
                <a:sym typeface="Alegreya Sans SC"/>
              </a:defRPr>
            </a:lvl3pPr>
            <a:lvl4pPr lvl="3" rtl="0">
              <a:spcBef>
                <a:spcPts val="0"/>
              </a:spcBef>
              <a:spcAft>
                <a:spcPts val="0"/>
              </a:spcAft>
              <a:buSzPts val="3000"/>
              <a:buFont typeface="Alegreya Sans SC"/>
              <a:buNone/>
              <a:defRPr sz="3000">
                <a:latin typeface="Alegreya Sans SC"/>
                <a:ea typeface="Alegreya Sans SC"/>
                <a:cs typeface="Alegreya Sans SC"/>
                <a:sym typeface="Alegreya Sans SC"/>
              </a:defRPr>
            </a:lvl4pPr>
            <a:lvl5pPr lvl="4" rtl="0">
              <a:spcBef>
                <a:spcPts val="0"/>
              </a:spcBef>
              <a:spcAft>
                <a:spcPts val="0"/>
              </a:spcAft>
              <a:buSzPts val="3000"/>
              <a:buFont typeface="Alegreya Sans SC"/>
              <a:buNone/>
              <a:defRPr sz="3000">
                <a:latin typeface="Alegreya Sans SC"/>
                <a:ea typeface="Alegreya Sans SC"/>
                <a:cs typeface="Alegreya Sans SC"/>
                <a:sym typeface="Alegreya Sans SC"/>
              </a:defRPr>
            </a:lvl5pPr>
            <a:lvl6pPr lvl="5" rtl="0">
              <a:spcBef>
                <a:spcPts val="0"/>
              </a:spcBef>
              <a:spcAft>
                <a:spcPts val="0"/>
              </a:spcAft>
              <a:buSzPts val="3000"/>
              <a:buFont typeface="Alegreya Sans SC"/>
              <a:buNone/>
              <a:defRPr sz="3000">
                <a:latin typeface="Alegreya Sans SC"/>
                <a:ea typeface="Alegreya Sans SC"/>
                <a:cs typeface="Alegreya Sans SC"/>
                <a:sym typeface="Alegreya Sans SC"/>
              </a:defRPr>
            </a:lvl6pPr>
            <a:lvl7pPr lvl="6" rtl="0">
              <a:spcBef>
                <a:spcPts val="0"/>
              </a:spcBef>
              <a:spcAft>
                <a:spcPts val="0"/>
              </a:spcAft>
              <a:buSzPts val="3000"/>
              <a:buFont typeface="Alegreya Sans SC"/>
              <a:buNone/>
              <a:defRPr sz="3000">
                <a:latin typeface="Alegreya Sans SC"/>
                <a:ea typeface="Alegreya Sans SC"/>
                <a:cs typeface="Alegreya Sans SC"/>
                <a:sym typeface="Alegreya Sans SC"/>
              </a:defRPr>
            </a:lvl7pPr>
            <a:lvl8pPr lvl="7" rtl="0">
              <a:spcBef>
                <a:spcPts val="0"/>
              </a:spcBef>
              <a:spcAft>
                <a:spcPts val="0"/>
              </a:spcAft>
              <a:buSzPts val="3000"/>
              <a:buFont typeface="Alegreya Sans SC"/>
              <a:buNone/>
              <a:defRPr sz="3000">
                <a:latin typeface="Alegreya Sans SC"/>
                <a:ea typeface="Alegreya Sans SC"/>
                <a:cs typeface="Alegreya Sans SC"/>
                <a:sym typeface="Alegreya Sans SC"/>
              </a:defRPr>
            </a:lvl8pPr>
            <a:lvl9pPr lvl="8" rtl="0">
              <a:spcBef>
                <a:spcPts val="0"/>
              </a:spcBef>
              <a:spcAft>
                <a:spcPts val="0"/>
              </a:spcAft>
              <a:buSzPts val="3000"/>
              <a:buFont typeface="Alegreya Sans SC"/>
              <a:buNone/>
              <a:defRPr sz="3000">
                <a:latin typeface="Alegreya Sans SC"/>
                <a:ea typeface="Alegreya Sans SC"/>
                <a:cs typeface="Alegreya Sans SC"/>
                <a:sym typeface="Alegreya Sans S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1268851" y="3534352"/>
            <a:ext cx="2979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Nanum Gothic"/>
                <a:ea typeface="Nanum Gothic"/>
                <a:cs typeface="Nanum Gothic"/>
                <a:sym typeface="Nanum Gothic"/>
              </a:defRPr>
            </a:lvl2pPr>
            <a:lvl3pPr lvl="2" rtl="0">
              <a:spcBef>
                <a:spcPts val="0"/>
              </a:spcBef>
              <a:spcAft>
                <a:spcPts val="0"/>
              </a:spcAft>
              <a:buSzPts val="2800"/>
              <a:buNone/>
              <a:defRPr>
                <a:latin typeface="Nanum Gothic"/>
                <a:ea typeface="Nanum Gothic"/>
                <a:cs typeface="Nanum Gothic"/>
                <a:sym typeface="Nanum Gothic"/>
              </a:defRPr>
            </a:lvl3pPr>
            <a:lvl4pPr lvl="3" rtl="0">
              <a:spcBef>
                <a:spcPts val="0"/>
              </a:spcBef>
              <a:spcAft>
                <a:spcPts val="0"/>
              </a:spcAft>
              <a:buSzPts val="2800"/>
              <a:buNone/>
              <a:defRPr>
                <a:latin typeface="Nanum Gothic"/>
                <a:ea typeface="Nanum Gothic"/>
                <a:cs typeface="Nanum Gothic"/>
                <a:sym typeface="Nanum Gothic"/>
              </a:defRPr>
            </a:lvl4pPr>
            <a:lvl5pPr lvl="4" rtl="0">
              <a:spcBef>
                <a:spcPts val="0"/>
              </a:spcBef>
              <a:spcAft>
                <a:spcPts val="0"/>
              </a:spcAft>
              <a:buSzPts val="2800"/>
              <a:buNone/>
              <a:defRPr>
                <a:latin typeface="Nanum Gothic"/>
                <a:ea typeface="Nanum Gothic"/>
                <a:cs typeface="Nanum Gothic"/>
                <a:sym typeface="Nanum Gothic"/>
              </a:defRPr>
            </a:lvl5pPr>
            <a:lvl6pPr lvl="5" rtl="0">
              <a:spcBef>
                <a:spcPts val="0"/>
              </a:spcBef>
              <a:spcAft>
                <a:spcPts val="0"/>
              </a:spcAft>
              <a:buSzPts val="2800"/>
              <a:buNone/>
              <a:defRPr>
                <a:latin typeface="Nanum Gothic"/>
                <a:ea typeface="Nanum Gothic"/>
                <a:cs typeface="Nanum Gothic"/>
                <a:sym typeface="Nanum Gothic"/>
              </a:defRPr>
            </a:lvl6pPr>
            <a:lvl7pPr lvl="6" rtl="0">
              <a:spcBef>
                <a:spcPts val="0"/>
              </a:spcBef>
              <a:spcAft>
                <a:spcPts val="0"/>
              </a:spcAft>
              <a:buSzPts val="2800"/>
              <a:buNone/>
              <a:defRPr>
                <a:latin typeface="Nanum Gothic"/>
                <a:ea typeface="Nanum Gothic"/>
                <a:cs typeface="Nanum Gothic"/>
                <a:sym typeface="Nanum Gothic"/>
              </a:defRPr>
            </a:lvl7pPr>
            <a:lvl8pPr lvl="7" rtl="0">
              <a:spcBef>
                <a:spcPts val="0"/>
              </a:spcBef>
              <a:spcAft>
                <a:spcPts val="0"/>
              </a:spcAft>
              <a:buSzPts val="2800"/>
              <a:buNone/>
              <a:defRPr>
                <a:latin typeface="Nanum Gothic"/>
                <a:ea typeface="Nanum Gothic"/>
                <a:cs typeface="Nanum Gothic"/>
                <a:sym typeface="Nanum Gothic"/>
              </a:defRPr>
            </a:lvl8pPr>
            <a:lvl9pPr lvl="8" rtl="0">
              <a:spcBef>
                <a:spcPts val="0"/>
              </a:spcBef>
              <a:spcAft>
                <a:spcPts val="0"/>
              </a:spcAft>
              <a:buSzPts val="2800"/>
              <a:buNone/>
              <a:defRPr>
                <a:latin typeface="Nanum Gothic"/>
                <a:ea typeface="Nanum Gothic"/>
                <a:cs typeface="Nanum Gothic"/>
                <a:sym typeface="Nanum Gothic"/>
              </a:defRPr>
            </a:lvl9pPr>
          </a:lstStyle>
          <a:p>
            <a:endParaRPr/>
          </a:p>
        </p:txBody>
      </p:sp>
      <p:sp>
        <p:nvSpPr>
          <p:cNvPr id="239" name="Google Shape;239;p23"/>
          <p:cNvSpPr txBox="1">
            <a:spLocks noGrp="1"/>
          </p:cNvSpPr>
          <p:nvPr>
            <p:ph type="subTitle" idx="1"/>
          </p:nvPr>
        </p:nvSpPr>
        <p:spPr>
          <a:xfrm>
            <a:off x="1268849" y="3915750"/>
            <a:ext cx="2979600" cy="6882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0" name="Google Shape;240;p23"/>
          <p:cNvSpPr txBox="1">
            <a:spLocks noGrp="1"/>
          </p:cNvSpPr>
          <p:nvPr>
            <p:ph type="title" idx="2"/>
          </p:nvPr>
        </p:nvSpPr>
        <p:spPr>
          <a:xfrm>
            <a:off x="4895382" y="3534352"/>
            <a:ext cx="2979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Nanum Gothic"/>
                <a:ea typeface="Nanum Gothic"/>
                <a:cs typeface="Nanum Gothic"/>
                <a:sym typeface="Nanum Gothic"/>
              </a:defRPr>
            </a:lvl2pPr>
            <a:lvl3pPr lvl="2" rtl="0">
              <a:spcBef>
                <a:spcPts val="0"/>
              </a:spcBef>
              <a:spcAft>
                <a:spcPts val="0"/>
              </a:spcAft>
              <a:buSzPts val="2800"/>
              <a:buNone/>
              <a:defRPr>
                <a:latin typeface="Nanum Gothic"/>
                <a:ea typeface="Nanum Gothic"/>
                <a:cs typeface="Nanum Gothic"/>
                <a:sym typeface="Nanum Gothic"/>
              </a:defRPr>
            </a:lvl3pPr>
            <a:lvl4pPr lvl="3" rtl="0">
              <a:spcBef>
                <a:spcPts val="0"/>
              </a:spcBef>
              <a:spcAft>
                <a:spcPts val="0"/>
              </a:spcAft>
              <a:buSzPts val="2800"/>
              <a:buNone/>
              <a:defRPr>
                <a:latin typeface="Nanum Gothic"/>
                <a:ea typeface="Nanum Gothic"/>
                <a:cs typeface="Nanum Gothic"/>
                <a:sym typeface="Nanum Gothic"/>
              </a:defRPr>
            </a:lvl4pPr>
            <a:lvl5pPr lvl="4" rtl="0">
              <a:spcBef>
                <a:spcPts val="0"/>
              </a:spcBef>
              <a:spcAft>
                <a:spcPts val="0"/>
              </a:spcAft>
              <a:buSzPts val="2800"/>
              <a:buNone/>
              <a:defRPr>
                <a:latin typeface="Nanum Gothic"/>
                <a:ea typeface="Nanum Gothic"/>
                <a:cs typeface="Nanum Gothic"/>
                <a:sym typeface="Nanum Gothic"/>
              </a:defRPr>
            </a:lvl5pPr>
            <a:lvl6pPr lvl="5" rtl="0">
              <a:spcBef>
                <a:spcPts val="0"/>
              </a:spcBef>
              <a:spcAft>
                <a:spcPts val="0"/>
              </a:spcAft>
              <a:buSzPts val="2800"/>
              <a:buNone/>
              <a:defRPr>
                <a:latin typeface="Nanum Gothic"/>
                <a:ea typeface="Nanum Gothic"/>
                <a:cs typeface="Nanum Gothic"/>
                <a:sym typeface="Nanum Gothic"/>
              </a:defRPr>
            </a:lvl6pPr>
            <a:lvl7pPr lvl="6" rtl="0">
              <a:spcBef>
                <a:spcPts val="0"/>
              </a:spcBef>
              <a:spcAft>
                <a:spcPts val="0"/>
              </a:spcAft>
              <a:buSzPts val="2800"/>
              <a:buNone/>
              <a:defRPr>
                <a:latin typeface="Nanum Gothic"/>
                <a:ea typeface="Nanum Gothic"/>
                <a:cs typeface="Nanum Gothic"/>
                <a:sym typeface="Nanum Gothic"/>
              </a:defRPr>
            </a:lvl7pPr>
            <a:lvl8pPr lvl="7" rtl="0">
              <a:spcBef>
                <a:spcPts val="0"/>
              </a:spcBef>
              <a:spcAft>
                <a:spcPts val="0"/>
              </a:spcAft>
              <a:buSzPts val="2800"/>
              <a:buNone/>
              <a:defRPr>
                <a:latin typeface="Nanum Gothic"/>
                <a:ea typeface="Nanum Gothic"/>
                <a:cs typeface="Nanum Gothic"/>
                <a:sym typeface="Nanum Gothic"/>
              </a:defRPr>
            </a:lvl8pPr>
            <a:lvl9pPr lvl="8" rtl="0">
              <a:spcBef>
                <a:spcPts val="0"/>
              </a:spcBef>
              <a:spcAft>
                <a:spcPts val="0"/>
              </a:spcAft>
              <a:buSzPts val="2800"/>
              <a:buNone/>
              <a:defRPr>
                <a:latin typeface="Nanum Gothic"/>
                <a:ea typeface="Nanum Gothic"/>
                <a:cs typeface="Nanum Gothic"/>
                <a:sym typeface="Nanum Gothic"/>
              </a:defRPr>
            </a:lvl9pPr>
          </a:lstStyle>
          <a:p>
            <a:endParaRPr/>
          </a:p>
        </p:txBody>
      </p:sp>
      <p:sp>
        <p:nvSpPr>
          <p:cNvPr id="241" name="Google Shape;241;p23"/>
          <p:cNvSpPr txBox="1">
            <a:spLocks noGrp="1"/>
          </p:cNvSpPr>
          <p:nvPr>
            <p:ph type="subTitle" idx="3"/>
          </p:nvPr>
        </p:nvSpPr>
        <p:spPr>
          <a:xfrm>
            <a:off x="4895378" y="3915750"/>
            <a:ext cx="2979600" cy="6882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2" name="Google Shape;242;p23"/>
          <p:cNvSpPr txBox="1">
            <a:spLocks noGrp="1"/>
          </p:cNvSpPr>
          <p:nvPr>
            <p:ph type="title" idx="4"/>
          </p:nvPr>
        </p:nvSpPr>
        <p:spPr>
          <a:xfrm>
            <a:off x="1268851" y="1787325"/>
            <a:ext cx="2979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Nanum Gothic"/>
                <a:ea typeface="Nanum Gothic"/>
                <a:cs typeface="Nanum Gothic"/>
                <a:sym typeface="Nanum Gothic"/>
              </a:defRPr>
            </a:lvl2pPr>
            <a:lvl3pPr lvl="2" rtl="0">
              <a:spcBef>
                <a:spcPts val="0"/>
              </a:spcBef>
              <a:spcAft>
                <a:spcPts val="0"/>
              </a:spcAft>
              <a:buSzPts val="2800"/>
              <a:buNone/>
              <a:defRPr>
                <a:latin typeface="Nanum Gothic"/>
                <a:ea typeface="Nanum Gothic"/>
                <a:cs typeface="Nanum Gothic"/>
                <a:sym typeface="Nanum Gothic"/>
              </a:defRPr>
            </a:lvl3pPr>
            <a:lvl4pPr lvl="3" rtl="0">
              <a:spcBef>
                <a:spcPts val="0"/>
              </a:spcBef>
              <a:spcAft>
                <a:spcPts val="0"/>
              </a:spcAft>
              <a:buSzPts val="2800"/>
              <a:buNone/>
              <a:defRPr>
                <a:latin typeface="Nanum Gothic"/>
                <a:ea typeface="Nanum Gothic"/>
                <a:cs typeface="Nanum Gothic"/>
                <a:sym typeface="Nanum Gothic"/>
              </a:defRPr>
            </a:lvl4pPr>
            <a:lvl5pPr lvl="4" rtl="0">
              <a:spcBef>
                <a:spcPts val="0"/>
              </a:spcBef>
              <a:spcAft>
                <a:spcPts val="0"/>
              </a:spcAft>
              <a:buSzPts val="2800"/>
              <a:buNone/>
              <a:defRPr>
                <a:latin typeface="Nanum Gothic"/>
                <a:ea typeface="Nanum Gothic"/>
                <a:cs typeface="Nanum Gothic"/>
                <a:sym typeface="Nanum Gothic"/>
              </a:defRPr>
            </a:lvl5pPr>
            <a:lvl6pPr lvl="5" rtl="0">
              <a:spcBef>
                <a:spcPts val="0"/>
              </a:spcBef>
              <a:spcAft>
                <a:spcPts val="0"/>
              </a:spcAft>
              <a:buSzPts val="2800"/>
              <a:buNone/>
              <a:defRPr>
                <a:latin typeface="Nanum Gothic"/>
                <a:ea typeface="Nanum Gothic"/>
                <a:cs typeface="Nanum Gothic"/>
                <a:sym typeface="Nanum Gothic"/>
              </a:defRPr>
            </a:lvl6pPr>
            <a:lvl7pPr lvl="6" rtl="0">
              <a:spcBef>
                <a:spcPts val="0"/>
              </a:spcBef>
              <a:spcAft>
                <a:spcPts val="0"/>
              </a:spcAft>
              <a:buSzPts val="2800"/>
              <a:buNone/>
              <a:defRPr>
                <a:latin typeface="Nanum Gothic"/>
                <a:ea typeface="Nanum Gothic"/>
                <a:cs typeface="Nanum Gothic"/>
                <a:sym typeface="Nanum Gothic"/>
              </a:defRPr>
            </a:lvl7pPr>
            <a:lvl8pPr lvl="7" rtl="0">
              <a:spcBef>
                <a:spcPts val="0"/>
              </a:spcBef>
              <a:spcAft>
                <a:spcPts val="0"/>
              </a:spcAft>
              <a:buSzPts val="2800"/>
              <a:buNone/>
              <a:defRPr>
                <a:latin typeface="Nanum Gothic"/>
                <a:ea typeface="Nanum Gothic"/>
                <a:cs typeface="Nanum Gothic"/>
                <a:sym typeface="Nanum Gothic"/>
              </a:defRPr>
            </a:lvl8pPr>
            <a:lvl9pPr lvl="8" rtl="0">
              <a:spcBef>
                <a:spcPts val="0"/>
              </a:spcBef>
              <a:spcAft>
                <a:spcPts val="0"/>
              </a:spcAft>
              <a:buSzPts val="2800"/>
              <a:buNone/>
              <a:defRPr>
                <a:latin typeface="Nanum Gothic"/>
                <a:ea typeface="Nanum Gothic"/>
                <a:cs typeface="Nanum Gothic"/>
                <a:sym typeface="Nanum Gothic"/>
              </a:defRPr>
            </a:lvl9pPr>
          </a:lstStyle>
          <a:p>
            <a:endParaRPr/>
          </a:p>
        </p:txBody>
      </p:sp>
      <p:sp>
        <p:nvSpPr>
          <p:cNvPr id="243" name="Google Shape;243;p23"/>
          <p:cNvSpPr txBox="1">
            <a:spLocks noGrp="1"/>
          </p:cNvSpPr>
          <p:nvPr>
            <p:ph type="subTitle" idx="5"/>
          </p:nvPr>
        </p:nvSpPr>
        <p:spPr>
          <a:xfrm>
            <a:off x="1268849" y="2168725"/>
            <a:ext cx="2979600" cy="6882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4" name="Google Shape;244;p23"/>
          <p:cNvSpPr txBox="1">
            <a:spLocks noGrp="1"/>
          </p:cNvSpPr>
          <p:nvPr>
            <p:ph type="title" idx="6"/>
          </p:nvPr>
        </p:nvSpPr>
        <p:spPr>
          <a:xfrm>
            <a:off x="4895382" y="1787325"/>
            <a:ext cx="2979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Nanum Gothic"/>
                <a:ea typeface="Nanum Gothic"/>
                <a:cs typeface="Nanum Gothic"/>
                <a:sym typeface="Nanum Gothic"/>
              </a:defRPr>
            </a:lvl2pPr>
            <a:lvl3pPr lvl="2" rtl="0">
              <a:spcBef>
                <a:spcPts val="0"/>
              </a:spcBef>
              <a:spcAft>
                <a:spcPts val="0"/>
              </a:spcAft>
              <a:buSzPts val="2800"/>
              <a:buNone/>
              <a:defRPr>
                <a:latin typeface="Nanum Gothic"/>
                <a:ea typeface="Nanum Gothic"/>
                <a:cs typeface="Nanum Gothic"/>
                <a:sym typeface="Nanum Gothic"/>
              </a:defRPr>
            </a:lvl3pPr>
            <a:lvl4pPr lvl="3" rtl="0">
              <a:spcBef>
                <a:spcPts val="0"/>
              </a:spcBef>
              <a:spcAft>
                <a:spcPts val="0"/>
              </a:spcAft>
              <a:buSzPts val="2800"/>
              <a:buNone/>
              <a:defRPr>
                <a:latin typeface="Nanum Gothic"/>
                <a:ea typeface="Nanum Gothic"/>
                <a:cs typeface="Nanum Gothic"/>
                <a:sym typeface="Nanum Gothic"/>
              </a:defRPr>
            </a:lvl4pPr>
            <a:lvl5pPr lvl="4" rtl="0">
              <a:spcBef>
                <a:spcPts val="0"/>
              </a:spcBef>
              <a:spcAft>
                <a:spcPts val="0"/>
              </a:spcAft>
              <a:buSzPts val="2800"/>
              <a:buNone/>
              <a:defRPr>
                <a:latin typeface="Nanum Gothic"/>
                <a:ea typeface="Nanum Gothic"/>
                <a:cs typeface="Nanum Gothic"/>
                <a:sym typeface="Nanum Gothic"/>
              </a:defRPr>
            </a:lvl5pPr>
            <a:lvl6pPr lvl="5" rtl="0">
              <a:spcBef>
                <a:spcPts val="0"/>
              </a:spcBef>
              <a:spcAft>
                <a:spcPts val="0"/>
              </a:spcAft>
              <a:buSzPts val="2800"/>
              <a:buNone/>
              <a:defRPr>
                <a:latin typeface="Nanum Gothic"/>
                <a:ea typeface="Nanum Gothic"/>
                <a:cs typeface="Nanum Gothic"/>
                <a:sym typeface="Nanum Gothic"/>
              </a:defRPr>
            </a:lvl6pPr>
            <a:lvl7pPr lvl="6" rtl="0">
              <a:spcBef>
                <a:spcPts val="0"/>
              </a:spcBef>
              <a:spcAft>
                <a:spcPts val="0"/>
              </a:spcAft>
              <a:buSzPts val="2800"/>
              <a:buNone/>
              <a:defRPr>
                <a:latin typeface="Nanum Gothic"/>
                <a:ea typeface="Nanum Gothic"/>
                <a:cs typeface="Nanum Gothic"/>
                <a:sym typeface="Nanum Gothic"/>
              </a:defRPr>
            </a:lvl7pPr>
            <a:lvl8pPr lvl="7" rtl="0">
              <a:spcBef>
                <a:spcPts val="0"/>
              </a:spcBef>
              <a:spcAft>
                <a:spcPts val="0"/>
              </a:spcAft>
              <a:buSzPts val="2800"/>
              <a:buNone/>
              <a:defRPr>
                <a:latin typeface="Nanum Gothic"/>
                <a:ea typeface="Nanum Gothic"/>
                <a:cs typeface="Nanum Gothic"/>
                <a:sym typeface="Nanum Gothic"/>
              </a:defRPr>
            </a:lvl8pPr>
            <a:lvl9pPr lvl="8" rtl="0">
              <a:spcBef>
                <a:spcPts val="0"/>
              </a:spcBef>
              <a:spcAft>
                <a:spcPts val="0"/>
              </a:spcAft>
              <a:buSzPts val="2800"/>
              <a:buNone/>
              <a:defRPr>
                <a:latin typeface="Nanum Gothic"/>
                <a:ea typeface="Nanum Gothic"/>
                <a:cs typeface="Nanum Gothic"/>
                <a:sym typeface="Nanum Gothic"/>
              </a:defRPr>
            </a:lvl9pPr>
          </a:lstStyle>
          <a:p>
            <a:endParaRPr/>
          </a:p>
        </p:txBody>
      </p:sp>
      <p:sp>
        <p:nvSpPr>
          <p:cNvPr id="245" name="Google Shape;245;p23"/>
          <p:cNvSpPr txBox="1">
            <a:spLocks noGrp="1"/>
          </p:cNvSpPr>
          <p:nvPr>
            <p:ph type="subTitle" idx="7"/>
          </p:nvPr>
        </p:nvSpPr>
        <p:spPr>
          <a:xfrm>
            <a:off x="4895378" y="2168725"/>
            <a:ext cx="2979600" cy="6882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6" name="Google Shape;246;p23"/>
          <p:cNvSpPr txBox="1">
            <a:spLocks noGrp="1"/>
          </p:cNvSpPr>
          <p:nvPr>
            <p:ph type="title" idx="8"/>
          </p:nvPr>
        </p:nvSpPr>
        <p:spPr>
          <a:xfrm>
            <a:off x="713225" y="336803"/>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Alegreya Sans SC"/>
              <a:buNone/>
              <a:defRPr sz="3000">
                <a:latin typeface="Alegreya Sans SC"/>
                <a:ea typeface="Alegreya Sans SC"/>
                <a:cs typeface="Alegreya Sans SC"/>
                <a:sym typeface="Alegreya Sans SC"/>
              </a:defRPr>
            </a:lvl2pPr>
            <a:lvl3pPr lvl="2" rtl="0">
              <a:spcBef>
                <a:spcPts val="0"/>
              </a:spcBef>
              <a:spcAft>
                <a:spcPts val="0"/>
              </a:spcAft>
              <a:buSzPts val="3000"/>
              <a:buFont typeface="Alegreya Sans SC"/>
              <a:buNone/>
              <a:defRPr sz="3000">
                <a:latin typeface="Alegreya Sans SC"/>
                <a:ea typeface="Alegreya Sans SC"/>
                <a:cs typeface="Alegreya Sans SC"/>
                <a:sym typeface="Alegreya Sans SC"/>
              </a:defRPr>
            </a:lvl3pPr>
            <a:lvl4pPr lvl="3" rtl="0">
              <a:spcBef>
                <a:spcPts val="0"/>
              </a:spcBef>
              <a:spcAft>
                <a:spcPts val="0"/>
              </a:spcAft>
              <a:buSzPts val="3000"/>
              <a:buFont typeface="Alegreya Sans SC"/>
              <a:buNone/>
              <a:defRPr sz="3000">
                <a:latin typeface="Alegreya Sans SC"/>
                <a:ea typeface="Alegreya Sans SC"/>
                <a:cs typeface="Alegreya Sans SC"/>
                <a:sym typeface="Alegreya Sans SC"/>
              </a:defRPr>
            </a:lvl4pPr>
            <a:lvl5pPr lvl="4" rtl="0">
              <a:spcBef>
                <a:spcPts val="0"/>
              </a:spcBef>
              <a:spcAft>
                <a:spcPts val="0"/>
              </a:spcAft>
              <a:buSzPts val="3000"/>
              <a:buFont typeface="Alegreya Sans SC"/>
              <a:buNone/>
              <a:defRPr sz="3000">
                <a:latin typeface="Alegreya Sans SC"/>
                <a:ea typeface="Alegreya Sans SC"/>
                <a:cs typeface="Alegreya Sans SC"/>
                <a:sym typeface="Alegreya Sans SC"/>
              </a:defRPr>
            </a:lvl5pPr>
            <a:lvl6pPr lvl="5" rtl="0">
              <a:spcBef>
                <a:spcPts val="0"/>
              </a:spcBef>
              <a:spcAft>
                <a:spcPts val="0"/>
              </a:spcAft>
              <a:buSzPts val="3000"/>
              <a:buFont typeface="Alegreya Sans SC"/>
              <a:buNone/>
              <a:defRPr sz="3000">
                <a:latin typeface="Alegreya Sans SC"/>
                <a:ea typeface="Alegreya Sans SC"/>
                <a:cs typeface="Alegreya Sans SC"/>
                <a:sym typeface="Alegreya Sans SC"/>
              </a:defRPr>
            </a:lvl6pPr>
            <a:lvl7pPr lvl="6" rtl="0">
              <a:spcBef>
                <a:spcPts val="0"/>
              </a:spcBef>
              <a:spcAft>
                <a:spcPts val="0"/>
              </a:spcAft>
              <a:buSzPts val="3000"/>
              <a:buFont typeface="Alegreya Sans SC"/>
              <a:buNone/>
              <a:defRPr sz="3000">
                <a:latin typeface="Alegreya Sans SC"/>
                <a:ea typeface="Alegreya Sans SC"/>
                <a:cs typeface="Alegreya Sans SC"/>
                <a:sym typeface="Alegreya Sans SC"/>
              </a:defRPr>
            </a:lvl7pPr>
            <a:lvl8pPr lvl="7" rtl="0">
              <a:spcBef>
                <a:spcPts val="0"/>
              </a:spcBef>
              <a:spcAft>
                <a:spcPts val="0"/>
              </a:spcAft>
              <a:buSzPts val="3000"/>
              <a:buFont typeface="Alegreya Sans SC"/>
              <a:buNone/>
              <a:defRPr sz="3000">
                <a:latin typeface="Alegreya Sans SC"/>
                <a:ea typeface="Alegreya Sans SC"/>
                <a:cs typeface="Alegreya Sans SC"/>
                <a:sym typeface="Alegreya Sans SC"/>
              </a:defRPr>
            </a:lvl8pPr>
            <a:lvl9pPr lvl="8" rtl="0">
              <a:spcBef>
                <a:spcPts val="0"/>
              </a:spcBef>
              <a:spcAft>
                <a:spcPts val="0"/>
              </a:spcAft>
              <a:buSzPts val="3000"/>
              <a:buFont typeface="Alegreya Sans SC"/>
              <a:buNone/>
              <a:defRPr sz="3000">
                <a:latin typeface="Alegreya Sans SC"/>
                <a:ea typeface="Alegreya Sans SC"/>
                <a:cs typeface="Alegreya Sans SC"/>
                <a:sym typeface="Alegreya Sans S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dirty="0"/>
          </a:p>
        </p:txBody>
      </p:sp>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CA15C064-DD44-4CAC-873E-2D1F54821676}" type="slidenum">
              <a:rPr kumimoji="0" lang="en-US" smtClean="0"/>
              <a:pPr/>
              <a:t>‹#›</a:t>
            </a:fld>
            <a:endParaRPr kumimoji="0" lang="en-US" dirty="0"/>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CBEAF9-9E58-4CC8-A6FF-6DD8A58DEEA4}"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4767263"/>
            <a:ext cx="609600" cy="273844"/>
          </a:xfrm>
        </p:spPr>
        <p:txBody>
          <a:bodyPr/>
          <a:lstStyle/>
          <a:p>
            <a:fld id="{CA15C064-DD44-4CAC-873E-2D1F54821676}" type="slidenum">
              <a:rPr kumimoji="0" lang="en-US" smtClean="0"/>
              <a:pPr/>
              <a:t>‹#›</a:t>
            </a:fld>
            <a:endParaRPr kumimoji="0"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fld id="{74CBEAF9-9E58-4CC8-A6FF-6DD8A58DEEA4}" type="datetimeFigureOut">
              <a:rPr lang="en-US" smtClean="0"/>
              <a:pPr algn="l" eaLnBrk="1" latinLnBrk="0" hangingPunct="1"/>
              <a:t>10/18/2023</a:t>
            </a:fld>
            <a:endParaRPr lang="en-US" dirty="0">
              <a:solidFill>
                <a:schemeClr val="accent1">
                  <a:shade val="75000"/>
                </a:schemeClr>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endParaRPr kumimoji="0" lang="en-US" dirty="0">
              <a:solidFill>
                <a:schemeClr val="accent1">
                  <a:shade val="75000"/>
                </a:schemeClr>
              </a:solidFill>
            </a:endParaRPr>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15C064-DD44-4CAC-873E-2D1F54821676}" type="slidenum">
              <a:rPr kumimoji="0" lang="en-US" smtClean="0"/>
              <a:pPr/>
              <a:t>‹#›</a:t>
            </a:fld>
            <a:endParaRPr kumimoji="0" lang="en-US" dirty="0">
              <a:solidFill>
                <a:schemeClr val="accent1">
                  <a:shade val="75000"/>
                </a:schemeClr>
              </a:solidFill>
            </a:endParaRPr>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Lst>
  <p:hf sldNum="0"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toon character in a bubble with a syringe and a needle&#10;&#10;Description automatically generated">
            <a:extLst>
              <a:ext uri="{FF2B5EF4-FFF2-40B4-BE49-F238E27FC236}">
                <a16:creationId xmlns:a16="http://schemas.microsoft.com/office/drawing/2014/main" xmlns="" id="{A5F46C1A-A37D-25CE-8DEF-1BD2B2963B1F}"/>
              </a:ext>
            </a:extLst>
          </p:cNvPr>
          <p:cNvPicPr>
            <a:picLocks noChangeAspect="1"/>
          </p:cNvPicPr>
          <p:nvPr/>
        </p:nvPicPr>
        <p:blipFill>
          <a:blip r:embed="rId2"/>
          <a:stretch>
            <a:fillRect/>
          </a:stretch>
        </p:blipFill>
        <p:spPr>
          <a:xfrm>
            <a:off x="0" y="3760"/>
            <a:ext cx="9144000" cy="5135980"/>
          </a:xfrm>
          <a:prstGeom prst="rect">
            <a:avLst/>
          </a:prstGeom>
        </p:spPr>
      </p:pic>
    </p:spTree>
    <p:extLst>
      <p:ext uri="{BB962C8B-B14F-4D97-AF65-F5344CB8AC3E}">
        <p14:creationId xmlns:p14="http://schemas.microsoft.com/office/powerpoint/2010/main" xmlns="" val="143319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F608F-4806-3626-1294-D29E15187913}"/>
              </a:ext>
            </a:extLst>
          </p:cNvPr>
          <p:cNvSpPr>
            <a:spLocks noGrp="1"/>
          </p:cNvSpPr>
          <p:nvPr>
            <p:ph type="title"/>
          </p:nvPr>
        </p:nvSpPr>
        <p:spPr>
          <a:xfrm>
            <a:off x="475469" y="497326"/>
            <a:ext cx="7717800" cy="572700"/>
          </a:xfrm>
        </p:spPr>
        <p:txBody>
          <a:bodyPr>
            <a:normAutofit fontScale="90000"/>
          </a:bodyPr>
          <a:lstStyle/>
          <a:p>
            <a:r>
              <a:rPr lang="en-US" dirty="0">
                <a:latin typeface="Algerian" panose="04020705040A02060702" pitchFamily="82" charset="0"/>
              </a:rPr>
              <a:t>Output:</a:t>
            </a:r>
            <a:endParaRPr lang="en-IN" dirty="0"/>
          </a:p>
        </p:txBody>
      </p:sp>
      <p:sp>
        <p:nvSpPr>
          <p:cNvPr id="3" name="Text Placeholder 2">
            <a:extLst>
              <a:ext uri="{FF2B5EF4-FFF2-40B4-BE49-F238E27FC236}">
                <a16:creationId xmlns:a16="http://schemas.microsoft.com/office/drawing/2014/main" xmlns="" id="{0D0CF41A-C091-75C2-F658-1AF63A6AD828}"/>
              </a:ext>
            </a:extLst>
          </p:cNvPr>
          <p:cNvSpPr>
            <a:spLocks noGrp="1"/>
          </p:cNvSpPr>
          <p:nvPr>
            <p:ph type="body" idx="1"/>
          </p:nvPr>
        </p:nvSpPr>
        <p:spPr/>
        <p:txBody>
          <a:bodyPr/>
          <a:lstStyle/>
          <a:p>
            <a:endParaRPr lang="en-IN" dirty="0"/>
          </a:p>
        </p:txBody>
      </p:sp>
      <p:pic>
        <p:nvPicPr>
          <p:cNvPr id="5" name="Picture 4" descr="A screenshot of a computer&#10;&#10;Description automatically generated">
            <a:extLst>
              <a:ext uri="{FF2B5EF4-FFF2-40B4-BE49-F238E27FC236}">
                <a16:creationId xmlns:a16="http://schemas.microsoft.com/office/drawing/2014/main" xmlns="" id="{90A759B9-1A23-B1D7-7128-A84ECA74E9DD}"/>
              </a:ext>
            </a:extLst>
          </p:cNvPr>
          <p:cNvPicPr>
            <a:picLocks noChangeAspect="1"/>
          </p:cNvPicPr>
          <p:nvPr/>
        </p:nvPicPr>
        <p:blipFill>
          <a:blip r:embed="rId2"/>
          <a:stretch>
            <a:fillRect/>
          </a:stretch>
        </p:blipFill>
        <p:spPr>
          <a:xfrm>
            <a:off x="505522" y="1128156"/>
            <a:ext cx="7925253" cy="3874278"/>
          </a:xfrm>
          <a:prstGeom prst="rect">
            <a:avLst/>
          </a:prstGeom>
        </p:spPr>
      </p:pic>
    </p:spTree>
    <p:extLst>
      <p:ext uri="{BB962C8B-B14F-4D97-AF65-F5344CB8AC3E}">
        <p14:creationId xmlns:p14="http://schemas.microsoft.com/office/powerpoint/2010/main" xmlns="" val="201901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arison of a graph&#10;&#10;Description automatically generated with medium confidence">
            <a:extLst>
              <a:ext uri="{FF2B5EF4-FFF2-40B4-BE49-F238E27FC236}">
                <a16:creationId xmlns:a16="http://schemas.microsoft.com/office/drawing/2014/main" xmlns="" id="{C46AEAA1-17F2-A3FD-28DB-9E2F4719F6F2}"/>
              </a:ext>
            </a:extLst>
          </p:cNvPr>
          <p:cNvPicPr>
            <a:picLocks noChangeAspect="1"/>
          </p:cNvPicPr>
          <p:nvPr/>
        </p:nvPicPr>
        <p:blipFill>
          <a:blip r:embed="rId2"/>
          <a:stretch>
            <a:fillRect/>
          </a:stretch>
        </p:blipFill>
        <p:spPr>
          <a:xfrm>
            <a:off x="249044" y="221138"/>
            <a:ext cx="8645912" cy="4701223"/>
          </a:xfrm>
          <a:prstGeom prst="rect">
            <a:avLst/>
          </a:prstGeom>
        </p:spPr>
      </p:pic>
    </p:spTree>
    <p:extLst>
      <p:ext uri="{BB962C8B-B14F-4D97-AF65-F5344CB8AC3E}">
        <p14:creationId xmlns:p14="http://schemas.microsoft.com/office/powerpoint/2010/main" xmlns="" val="260343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92" name="Google Shape;892;p4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100" dirty="0"/>
              <a:t> </a:t>
            </a:r>
            <a:endParaRPr sz="2100" dirty="0"/>
          </a:p>
        </p:txBody>
      </p:sp>
      <p:sp>
        <p:nvSpPr>
          <p:cNvPr id="893" name="Google Shape;893;p4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IN" sz="1600" dirty="0">
                <a:solidFill>
                  <a:schemeClr val="accent4"/>
                </a:solidFill>
              </a:rPr>
              <a:t> </a:t>
            </a:r>
          </a:p>
          <a:p>
            <a:pPr marL="0" lvl="0" indent="0" algn="ctr" rtl="0">
              <a:lnSpc>
                <a:spcPct val="100000"/>
              </a:lnSpc>
              <a:spcBef>
                <a:spcPts val="0"/>
              </a:spcBef>
              <a:spcAft>
                <a:spcPts val="1200"/>
              </a:spcAft>
              <a:buNone/>
            </a:pPr>
            <a:endParaRPr sz="1600" dirty="0">
              <a:solidFill>
                <a:schemeClr val="accent4"/>
              </a:solidFill>
            </a:endParaRPr>
          </a:p>
        </p:txBody>
      </p:sp>
      <p:sp>
        <p:nvSpPr>
          <p:cNvPr id="891" name="Google Shape;891;p41"/>
          <p:cNvSpPr txBox="1">
            <a:spLocks noGrp="1"/>
          </p:cNvSpPr>
          <p:nvPr>
            <p:ph type="title" idx="2"/>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100" dirty="0"/>
              <a:t> </a:t>
            </a:r>
            <a:endParaRPr sz="2100" dirty="0"/>
          </a:p>
        </p:txBody>
      </p:sp>
      <p:sp>
        <p:nvSpPr>
          <p:cNvPr id="894" name="Google Shape;894;p41"/>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IN" sz="1600" dirty="0">
                <a:solidFill>
                  <a:schemeClr val="accent4"/>
                </a:solidFill>
              </a:rPr>
              <a:t>  </a:t>
            </a:r>
          </a:p>
          <a:p>
            <a:pPr marL="0" lvl="0" indent="0" algn="ctr" rtl="0">
              <a:lnSpc>
                <a:spcPct val="100000"/>
              </a:lnSpc>
              <a:spcBef>
                <a:spcPts val="0"/>
              </a:spcBef>
              <a:spcAft>
                <a:spcPts val="1200"/>
              </a:spcAft>
              <a:buNone/>
            </a:pPr>
            <a:endParaRPr sz="1600" dirty="0">
              <a:solidFill>
                <a:schemeClr val="accent4"/>
              </a:solidFill>
            </a:endParaRPr>
          </a:p>
        </p:txBody>
      </p:sp>
      <p:sp>
        <p:nvSpPr>
          <p:cNvPr id="895" name="Google Shape;895;p41"/>
          <p:cNvSpPr txBox="1">
            <a:spLocks noGrp="1"/>
          </p:cNvSpPr>
          <p:nvPr>
            <p:ph type="title" idx="4"/>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sz="2100" dirty="0"/>
              <a:t> </a:t>
            </a:r>
            <a:br>
              <a:rPr lang="en-IN" sz="2100" dirty="0"/>
            </a:br>
            <a:endParaRPr sz="2100" dirty="0"/>
          </a:p>
        </p:txBody>
      </p:sp>
      <p:sp>
        <p:nvSpPr>
          <p:cNvPr id="896" name="Google Shape;896;p41"/>
          <p:cNvSpPr txBox="1">
            <a:spLocks noGrp="1"/>
          </p:cNvSpPr>
          <p:nvPr>
            <p:ph type="subTitle" idx="5"/>
          </p:nvPr>
        </p:nvSpPr>
        <p:spPr>
          <a:xfrm>
            <a:off x="308758" y="757103"/>
            <a:ext cx="8645237" cy="587455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pPr>
            <a:r>
              <a:rPr lang="en-US" sz="1400" dirty="0"/>
              <a:t>The analysis of the COVID-19 vaccine dataset has provided valuable insights into the global vaccination effort. It is evident that vaccination progress is influenced by a combination of factors, including vaccine availability, distribution strategies, and regional disparities in healthcare resources.</a:t>
            </a:r>
          </a:p>
          <a:p>
            <a:pPr marL="0" lvl="0" indent="0" algn="l" rtl="0">
              <a:lnSpc>
                <a:spcPct val="150000"/>
              </a:lnSpc>
              <a:spcBef>
                <a:spcPts val="0"/>
              </a:spcBef>
              <a:spcAft>
                <a:spcPts val="1200"/>
              </a:spcAft>
            </a:pPr>
            <a:r>
              <a:rPr lang="en-US" sz="1400" dirty="0"/>
              <a:t>To improve vaccination rates worldwide and ensure equitable access to vaccines, policymakers and public health officials should consider the following:</a:t>
            </a:r>
          </a:p>
          <a:p>
            <a:pPr marL="742950" lvl="1" indent="-285750">
              <a:lnSpc>
                <a:spcPct val="100000"/>
              </a:lnSpc>
              <a:spcAft>
                <a:spcPts val="1200"/>
              </a:spcAft>
              <a:buFont typeface="Arial" panose="020B0604020202020204" pitchFamily="34" charset="0"/>
              <a:buChar char="•"/>
            </a:pPr>
            <a:r>
              <a:rPr lang="en-US" sz="1200" dirty="0"/>
              <a:t>Continuously monitor and adjust vaccination distribution strategies to address disparities.</a:t>
            </a:r>
          </a:p>
          <a:p>
            <a:pPr marL="742950" lvl="1" indent="-285750">
              <a:lnSpc>
                <a:spcPct val="100000"/>
              </a:lnSpc>
              <a:spcAft>
                <a:spcPts val="1200"/>
              </a:spcAft>
              <a:buFont typeface="Arial" panose="020B0604020202020204" pitchFamily="34" charset="0"/>
              <a:buChar char="•"/>
            </a:pPr>
            <a:r>
              <a:rPr lang="en-US" sz="1200" dirty="0"/>
              <a:t>Promote public awareness and confidence in vaccines to encourage higher uptake.</a:t>
            </a:r>
          </a:p>
          <a:p>
            <a:pPr marL="742950" lvl="1" indent="-285750">
              <a:lnSpc>
                <a:spcPct val="100000"/>
              </a:lnSpc>
              <a:spcAft>
                <a:spcPts val="1200"/>
              </a:spcAft>
              <a:buFont typeface="Arial" panose="020B0604020202020204" pitchFamily="34" charset="0"/>
              <a:buChar char="•"/>
            </a:pPr>
            <a:r>
              <a:rPr lang="en-US" sz="1200" dirty="0"/>
              <a:t>Collaborate with international organizations to ensure the availability of vaccines in underserved regions.</a:t>
            </a:r>
          </a:p>
          <a:p>
            <a:pPr marL="742950" lvl="1" indent="-285750">
              <a:lnSpc>
                <a:spcPct val="100000"/>
              </a:lnSpc>
              <a:spcAft>
                <a:spcPts val="1200"/>
              </a:spcAft>
              <a:buFont typeface="Arial" panose="020B0604020202020204" pitchFamily="34" charset="0"/>
              <a:buChar char="•"/>
            </a:pPr>
            <a:r>
              <a:rPr lang="en-US" sz="1200" dirty="0"/>
              <a:t>Use data-driven insights to optimize vaccination campaigns and target high-risk populations.</a:t>
            </a:r>
          </a:p>
          <a:p>
            <a:pPr marL="0" lvl="0" indent="0" algn="l" rtl="0">
              <a:lnSpc>
                <a:spcPct val="100000"/>
              </a:lnSpc>
              <a:spcBef>
                <a:spcPts val="0"/>
              </a:spcBef>
              <a:spcAft>
                <a:spcPts val="1200"/>
              </a:spcAft>
            </a:pPr>
            <a:r>
              <a:rPr lang="en-US" sz="1200" dirty="0"/>
              <a:t>This analysis serves as a foundation for further research and policy decisions aimed at effectively combatting the COVID-19 pandemic and achieving global vaccination goals</a:t>
            </a:r>
            <a:r>
              <a:rPr lang="en-US" sz="1600" dirty="0"/>
              <a:t>.</a:t>
            </a:r>
          </a:p>
          <a:p>
            <a:pPr marL="0" lvl="0" indent="0" algn="l" rtl="0">
              <a:lnSpc>
                <a:spcPct val="100000"/>
              </a:lnSpc>
              <a:spcBef>
                <a:spcPts val="0"/>
              </a:spcBef>
              <a:spcAft>
                <a:spcPts val="1200"/>
              </a:spcAft>
            </a:pPr>
            <a:endParaRPr lang="en-US" sz="1600" dirty="0"/>
          </a:p>
          <a:p>
            <a:pPr marL="285750" lvl="0" indent="-285750" algn="l" rtl="0">
              <a:lnSpc>
                <a:spcPct val="100000"/>
              </a:lnSpc>
              <a:spcBef>
                <a:spcPts val="0"/>
              </a:spcBef>
              <a:spcAft>
                <a:spcPts val="1200"/>
              </a:spcAft>
              <a:buFont typeface="Arial" panose="020B0604020202020204" pitchFamily="34" charset="0"/>
              <a:buChar char="•"/>
            </a:pPr>
            <a:endParaRPr lang="en-US" sz="1600" dirty="0"/>
          </a:p>
          <a:p>
            <a:pPr marL="285750" lvl="0" indent="-285750" algn="l" rtl="0">
              <a:lnSpc>
                <a:spcPct val="100000"/>
              </a:lnSpc>
              <a:spcBef>
                <a:spcPts val="0"/>
              </a:spcBef>
              <a:spcAft>
                <a:spcPts val="1200"/>
              </a:spcAft>
              <a:buFont typeface="Arial" panose="020B0604020202020204" pitchFamily="34" charset="0"/>
              <a:buChar char="•"/>
            </a:pPr>
            <a:endParaRPr lang="en-US" sz="1600" dirty="0"/>
          </a:p>
          <a:p>
            <a:pPr marL="285750" lvl="0" indent="-285750" algn="l" rtl="0">
              <a:lnSpc>
                <a:spcPct val="100000"/>
              </a:lnSpc>
              <a:spcBef>
                <a:spcPts val="0"/>
              </a:spcBef>
              <a:spcAft>
                <a:spcPts val="1200"/>
              </a:spcAft>
              <a:buFont typeface="Arial" panose="020B0604020202020204" pitchFamily="34" charset="0"/>
              <a:buChar char="•"/>
            </a:pPr>
            <a:endParaRPr lang="en-US" sz="1600" dirty="0"/>
          </a:p>
          <a:p>
            <a:pPr marL="285750" lvl="0" indent="-285750" algn="l" rtl="0">
              <a:lnSpc>
                <a:spcPct val="100000"/>
              </a:lnSpc>
              <a:spcBef>
                <a:spcPts val="0"/>
              </a:spcBef>
              <a:spcAft>
                <a:spcPts val="1200"/>
              </a:spcAft>
              <a:buFont typeface="Arial" panose="020B0604020202020204" pitchFamily="34" charset="0"/>
              <a:buChar char="•"/>
            </a:pPr>
            <a:endParaRPr sz="1600" dirty="0"/>
          </a:p>
        </p:txBody>
      </p:sp>
      <p:sp>
        <p:nvSpPr>
          <p:cNvPr id="897" name="Google Shape;897;p41"/>
          <p:cNvSpPr txBox="1">
            <a:spLocks noGrp="1"/>
          </p:cNvSpPr>
          <p:nvPr>
            <p:ph type="title" idx="6"/>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sz="2100" dirty="0"/>
              <a:t> </a:t>
            </a:r>
            <a:br>
              <a:rPr lang="en-IN" sz="2100" dirty="0"/>
            </a:br>
            <a:endParaRPr sz="2100" dirty="0"/>
          </a:p>
        </p:txBody>
      </p:sp>
      <p:sp>
        <p:nvSpPr>
          <p:cNvPr id="898" name="Google Shape;898;p41"/>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200"/>
              </a:spcAft>
              <a:buNone/>
            </a:pPr>
            <a:r>
              <a:rPr lang="en-IN" sz="1600" dirty="0">
                <a:solidFill>
                  <a:schemeClr val="accent4"/>
                </a:solidFill>
              </a:rPr>
              <a:t> </a:t>
            </a:r>
          </a:p>
          <a:p>
            <a:pPr marL="0" lvl="0" indent="0" algn="ctr" rtl="0">
              <a:lnSpc>
                <a:spcPct val="100000"/>
              </a:lnSpc>
              <a:spcBef>
                <a:spcPts val="0"/>
              </a:spcBef>
              <a:spcAft>
                <a:spcPts val="1200"/>
              </a:spcAft>
              <a:buNone/>
            </a:pPr>
            <a:endParaRPr sz="1600" dirty="0">
              <a:solidFill>
                <a:schemeClr val="accent4"/>
              </a:solidFill>
            </a:endParaRPr>
          </a:p>
        </p:txBody>
      </p:sp>
      <p:sp>
        <p:nvSpPr>
          <p:cNvPr id="899" name="Google Shape;899;p41"/>
          <p:cNvSpPr txBox="1">
            <a:spLocks noGrp="1"/>
          </p:cNvSpPr>
          <p:nvPr>
            <p:ph type="title" idx="8"/>
          </p:nvPr>
        </p:nvSpPr>
        <p:spPr>
          <a:xfrm>
            <a:off x="345115" y="337181"/>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Algerian" panose="04020705040A02060702" pitchFamily="82" charset="0"/>
              </a:rPr>
              <a:t>Conclusion </a:t>
            </a:r>
          </a:p>
        </p:txBody>
      </p:sp>
    </p:spTree>
    <p:extLst>
      <p:ext uri="{BB962C8B-B14F-4D97-AF65-F5344CB8AC3E}">
        <p14:creationId xmlns:p14="http://schemas.microsoft.com/office/powerpoint/2010/main" xmlns="" val="416581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3"/>
          <p:cNvSpPr txBox="1">
            <a:spLocks noGrp="1"/>
          </p:cNvSpPr>
          <p:nvPr>
            <p:ph type="title"/>
          </p:nvPr>
        </p:nvSpPr>
        <p:spPr>
          <a:xfrm>
            <a:off x="569291" y="88462"/>
            <a:ext cx="7717800" cy="572700"/>
          </a:xfrm>
          <a:prstGeom prst="rect">
            <a:avLst/>
          </a:prstGeom>
        </p:spPr>
        <p:txBody>
          <a:bodyPr spcFirstLastPara="1" wrap="square" lIns="91425" tIns="91425" rIns="91425" bIns="91425" anchor="t" anchorCtr="0">
            <a:noAutofit/>
          </a:bodyPr>
          <a:lstStyle/>
          <a:p>
            <a:pPr algn="ctr">
              <a:lnSpc>
                <a:spcPct val="200000"/>
              </a:lnSpc>
            </a:pPr>
            <a:r>
              <a:rPr lang="en-US" sz="3600" dirty="0">
                <a:solidFill>
                  <a:schemeClr val="accent4"/>
                </a:solidFill>
                <a:latin typeface="Algerian" panose="04020705040A02060702" pitchFamily="82" charset="0"/>
              </a:rPr>
              <a:t>Abstract</a:t>
            </a:r>
            <a:r>
              <a:rPr lang="en-US" dirty="0">
                <a:solidFill>
                  <a:schemeClr val="accent4"/>
                </a:solidFill>
                <a:latin typeface="Algerian" panose="04020705040A02060702" pitchFamily="82" charset="0"/>
              </a:rPr>
              <a:t/>
            </a:r>
            <a:br>
              <a:rPr lang="en-US" dirty="0">
                <a:solidFill>
                  <a:schemeClr val="accent4"/>
                </a:solidFill>
                <a:latin typeface="Algerian" panose="04020705040A02060702" pitchFamily="82" charset="0"/>
              </a:rPr>
            </a:br>
            <a:endParaRPr dirty="0">
              <a:latin typeface="Algerian" panose="04020705040A02060702" pitchFamily="82" charset="0"/>
            </a:endParaRPr>
          </a:p>
        </p:txBody>
      </p:sp>
      <p:sp>
        <p:nvSpPr>
          <p:cNvPr id="501" name="Google Shape;501;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In this analysis, we explored a comprehensive dataset on COVID-19 vaccination progress across different countries. The dataset includes information on daily vaccination numbers, total vaccinations administered, vaccine types, and more. Our goal was to gain insights into the global vaccination effort, understand vaccination trends over time, and identify factors influencing vaccination rates.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sz="2400" dirty="0"/>
              <a:t>Key Findings and Insights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Global Vaccination Trends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Vaccine Types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Temporal Trends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Regional Disparities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Correlation Analysis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dirty="0"/>
          </a:p>
        </p:txBody>
      </p:sp>
      <p:sp>
        <p:nvSpPr>
          <p:cNvPr id="502" name="Google Shape;502;p33"/>
          <p:cNvSpPr/>
          <p:nvPr/>
        </p:nvSpPr>
        <p:spPr>
          <a:xfrm>
            <a:off x="4681355" y="2479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1980823" y="621778"/>
            <a:ext cx="126874" cy="126874"/>
          </a:xfrm>
          <a:custGeom>
            <a:avLst/>
            <a:gdLst/>
            <a:ahLst/>
            <a:cxnLst/>
            <a:rect l="l" t="t" r="r" b="b"/>
            <a:pathLst>
              <a:path w="5346" h="5346" extrusionOk="0">
                <a:moveTo>
                  <a:pt x="1920" y="1"/>
                </a:moveTo>
                <a:lnTo>
                  <a:pt x="1920" y="1921"/>
                </a:lnTo>
                <a:lnTo>
                  <a:pt x="1" y="1921"/>
                </a:lnTo>
                <a:lnTo>
                  <a:pt x="1" y="3426"/>
                </a:lnTo>
                <a:lnTo>
                  <a:pt x="1920" y="3426"/>
                </a:lnTo>
                <a:lnTo>
                  <a:pt x="1920" y="5345"/>
                </a:lnTo>
                <a:lnTo>
                  <a:pt x="3425" y="5345"/>
                </a:lnTo>
                <a:lnTo>
                  <a:pt x="3425" y="3426"/>
                </a:lnTo>
                <a:lnTo>
                  <a:pt x="5345" y="3426"/>
                </a:lnTo>
                <a:lnTo>
                  <a:pt x="5345" y="1921"/>
                </a:lnTo>
                <a:lnTo>
                  <a:pt x="3425" y="1921"/>
                </a:lnTo>
                <a:lnTo>
                  <a:pt x="3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6498153" y="9034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FC516-AAE0-9070-6F33-5BD298749E98}"/>
              </a:ext>
            </a:extLst>
          </p:cNvPr>
          <p:cNvSpPr>
            <a:spLocks noGrp="1"/>
          </p:cNvSpPr>
          <p:nvPr>
            <p:ph type="title"/>
          </p:nvPr>
        </p:nvSpPr>
        <p:spPr>
          <a:xfrm>
            <a:off x="713225" y="532605"/>
            <a:ext cx="7717800" cy="572700"/>
          </a:xfrm>
        </p:spPr>
        <p:txBody>
          <a:bodyPr>
            <a:normAutofit fontScale="90000"/>
          </a:bodyPr>
          <a:lstStyle/>
          <a:p>
            <a:r>
              <a:rPr lang="en-US" dirty="0">
                <a:latin typeface="Algerian" panose="04020705040A02060702" pitchFamily="82" charset="0"/>
              </a:rPr>
              <a:t>Objective</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xmlns="" id="{473E4B1D-7A4A-5FFE-DB79-C6A879FE6993}"/>
              </a:ext>
            </a:extLst>
          </p:cNvPr>
          <p:cNvSpPr>
            <a:spLocks noGrp="1"/>
          </p:cNvSpPr>
          <p:nvPr>
            <p:ph type="body" idx="1"/>
          </p:nvPr>
        </p:nvSpPr>
        <p:spPr/>
        <p:txBody>
          <a:bodyPr>
            <a:normAutofit fontScale="92500"/>
          </a:bodyPr>
          <a:lstStyle/>
          <a:p>
            <a:r>
              <a:rPr lang="en-US" sz="1800" dirty="0"/>
              <a:t>S</a:t>
            </a:r>
            <a:r>
              <a:rPr lang="en-US" sz="1800" dirty="0" smtClean="0"/>
              <a:t>ome </a:t>
            </a:r>
            <a:r>
              <a:rPr lang="en-US" sz="1800" dirty="0"/>
              <a:t>math to understand it better, and making visuals to explain it clearly. The hope is that by doing this, we can give a good picture of how the vaccines are doing and help in the fight against </a:t>
            </a:r>
            <a:r>
              <a:rPr lang="en-US" sz="1800" dirty="0" smtClean="0"/>
              <a:t>Covid-19.</a:t>
            </a:r>
          </a:p>
          <a:p>
            <a:r>
              <a:rPr lang="en-US" sz="1800" dirty="0" smtClean="0"/>
              <a:t>The </a:t>
            </a:r>
            <a:r>
              <a:rPr lang="en-US" sz="1800" dirty="0"/>
              <a:t>project aims to thoroughly analyze Covid-19 vaccine data with </a:t>
            </a:r>
            <a:r>
              <a:rPr lang="en-US" sz="1800" dirty="0" smtClean="0"/>
              <a:t>key objectives</a:t>
            </a:r>
            <a:r>
              <a:rPr lang="en-US" sz="1800" dirty="0"/>
              <a:t>:</a:t>
            </a:r>
          </a:p>
          <a:p>
            <a:pPr marL="895350" lvl="1" indent="-285750">
              <a:buFont typeface="Arial" panose="020B0604020202020204" pitchFamily="34" charset="0"/>
              <a:buChar char="•"/>
            </a:pPr>
            <a:r>
              <a:rPr lang="en-US" sz="2000" dirty="0"/>
              <a:t> </a:t>
            </a:r>
            <a:r>
              <a:rPr lang="en-US" sz="2000" dirty="0" smtClean="0"/>
              <a:t>Evaluating </a:t>
            </a:r>
            <a:r>
              <a:rPr lang="en-US" sz="2000" dirty="0"/>
              <a:t>vaccine efficacy </a:t>
            </a:r>
          </a:p>
          <a:p>
            <a:pPr marL="895350" lvl="1" indent="-285750">
              <a:buFont typeface="Arial" panose="020B0604020202020204" pitchFamily="34" charset="0"/>
              <a:buChar char="•"/>
            </a:pPr>
            <a:r>
              <a:rPr lang="en-US" sz="2000" dirty="0"/>
              <a:t>S</a:t>
            </a:r>
            <a:r>
              <a:rPr lang="en-US" sz="2000" dirty="0" smtClean="0"/>
              <a:t>crutinizing </a:t>
            </a:r>
            <a:r>
              <a:rPr lang="en-US" sz="2000" dirty="0"/>
              <a:t>distribution strategies</a:t>
            </a:r>
          </a:p>
          <a:p>
            <a:pPr marL="895350" lvl="1" indent="-285750">
              <a:buFont typeface="Arial" panose="020B0604020202020204" pitchFamily="34" charset="0"/>
              <a:buChar char="•"/>
            </a:pPr>
            <a:r>
              <a:rPr lang="en-US" sz="2000" dirty="0" smtClean="0"/>
              <a:t>I</a:t>
            </a:r>
            <a:r>
              <a:rPr lang="en-US" sz="2000" dirty="0" smtClean="0"/>
              <a:t>nvestigating </a:t>
            </a:r>
            <a:r>
              <a:rPr lang="en-US" sz="2000" dirty="0"/>
              <a:t>adverse effects</a:t>
            </a:r>
          </a:p>
          <a:p>
            <a:pPr marL="895350" lvl="1" indent="-285750">
              <a:buFont typeface="Arial" panose="020B0604020202020204" pitchFamily="34" charset="0"/>
              <a:buChar char="•"/>
            </a:pPr>
            <a:r>
              <a:rPr lang="en-US" sz="2000" dirty="0"/>
              <a:t>P</a:t>
            </a:r>
            <a:r>
              <a:rPr lang="en-US" sz="2000" dirty="0" smtClean="0"/>
              <a:t>roviding </a:t>
            </a:r>
            <a:r>
              <a:rPr lang="en-US" sz="2000" dirty="0"/>
              <a:t>actionable insights</a:t>
            </a:r>
          </a:p>
          <a:p>
            <a:r>
              <a:rPr lang="en-US" sz="1800" dirty="0"/>
              <a:t> By achieving these goals, the project seeks to enhance decision-making for policymakers and health organizations, fostering optimized deployment strategies in the ongoing battle against the Covid-19 pandemic</a:t>
            </a:r>
            <a:r>
              <a:rPr lang="en-US" dirty="0"/>
              <a:t>.</a:t>
            </a:r>
            <a:endParaRPr lang="en-IN" dirty="0"/>
          </a:p>
        </p:txBody>
      </p:sp>
    </p:spTree>
    <p:extLst>
      <p:ext uri="{BB962C8B-B14F-4D97-AF65-F5344CB8AC3E}">
        <p14:creationId xmlns:p14="http://schemas.microsoft.com/office/powerpoint/2010/main" xmlns="" val="407826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7" name="Title 6">
            <a:extLst>
              <a:ext uri="{FF2B5EF4-FFF2-40B4-BE49-F238E27FC236}">
                <a16:creationId xmlns:a16="http://schemas.microsoft.com/office/drawing/2014/main" xmlns="" id="{D4D7394B-A2EF-8AC4-3CAF-8142676A5743}"/>
              </a:ext>
            </a:extLst>
          </p:cNvPr>
          <p:cNvSpPr>
            <a:spLocks noGrp="1"/>
          </p:cNvSpPr>
          <p:nvPr>
            <p:ph type="title"/>
          </p:nvPr>
        </p:nvSpPr>
        <p:spPr/>
        <p:txBody>
          <a:bodyPr/>
          <a:lstStyle/>
          <a:p>
            <a:r>
              <a:rPr lang="en-IN" dirty="0"/>
              <a:t> </a:t>
            </a:r>
          </a:p>
        </p:txBody>
      </p:sp>
      <p:sp>
        <p:nvSpPr>
          <p:cNvPr id="29" name="Subtitle 28">
            <a:extLst>
              <a:ext uri="{FF2B5EF4-FFF2-40B4-BE49-F238E27FC236}">
                <a16:creationId xmlns:a16="http://schemas.microsoft.com/office/drawing/2014/main" xmlns="" id="{958CAEB7-8206-5D50-0C09-986B454609D5}"/>
              </a:ext>
            </a:extLst>
          </p:cNvPr>
          <p:cNvSpPr>
            <a:spLocks noGrp="1"/>
          </p:cNvSpPr>
          <p:nvPr>
            <p:ph type="subTitle" idx="1"/>
          </p:nvPr>
        </p:nvSpPr>
        <p:spPr/>
        <p:txBody>
          <a:bodyPr/>
          <a:lstStyle/>
          <a:p>
            <a:r>
              <a:rPr lang="en-IN" dirty="0"/>
              <a:t>  </a:t>
            </a:r>
          </a:p>
        </p:txBody>
      </p:sp>
      <p:sp>
        <p:nvSpPr>
          <p:cNvPr id="9" name="Title 8">
            <a:extLst>
              <a:ext uri="{FF2B5EF4-FFF2-40B4-BE49-F238E27FC236}">
                <a16:creationId xmlns:a16="http://schemas.microsoft.com/office/drawing/2014/main" xmlns="" id="{AFDD349A-5540-056A-6C7F-F30FA3E36B58}"/>
              </a:ext>
            </a:extLst>
          </p:cNvPr>
          <p:cNvSpPr>
            <a:spLocks noGrp="1"/>
          </p:cNvSpPr>
          <p:nvPr>
            <p:ph type="title" idx="2"/>
          </p:nvPr>
        </p:nvSpPr>
        <p:spPr/>
        <p:txBody>
          <a:bodyPr>
            <a:normAutofit fontScale="90000"/>
          </a:bodyPr>
          <a:lstStyle/>
          <a:p>
            <a:r>
              <a:rPr lang="en-IN" dirty="0"/>
              <a:t>  </a:t>
            </a:r>
            <a:br>
              <a:rPr lang="en-IN" dirty="0"/>
            </a:br>
            <a:endParaRPr lang="en-IN" dirty="0"/>
          </a:p>
        </p:txBody>
      </p:sp>
      <p:sp>
        <p:nvSpPr>
          <p:cNvPr id="11" name="Subtitle 10">
            <a:extLst>
              <a:ext uri="{FF2B5EF4-FFF2-40B4-BE49-F238E27FC236}">
                <a16:creationId xmlns:a16="http://schemas.microsoft.com/office/drawing/2014/main" xmlns="" id="{48E24097-A21A-1D1A-0FBC-1120C5EBD047}"/>
              </a:ext>
            </a:extLst>
          </p:cNvPr>
          <p:cNvSpPr>
            <a:spLocks noGrp="1"/>
          </p:cNvSpPr>
          <p:nvPr>
            <p:ph type="subTitle" idx="3"/>
          </p:nvPr>
        </p:nvSpPr>
        <p:spPr/>
        <p:txBody>
          <a:bodyPr/>
          <a:lstStyle/>
          <a:p>
            <a:r>
              <a:rPr lang="en-IN" dirty="0"/>
              <a:t>  </a:t>
            </a:r>
          </a:p>
          <a:p>
            <a:endParaRPr lang="en-IN" dirty="0"/>
          </a:p>
          <a:p>
            <a:endParaRPr lang="en-IN" dirty="0"/>
          </a:p>
        </p:txBody>
      </p:sp>
      <p:sp>
        <p:nvSpPr>
          <p:cNvPr id="13" name="Title 12">
            <a:extLst>
              <a:ext uri="{FF2B5EF4-FFF2-40B4-BE49-F238E27FC236}">
                <a16:creationId xmlns:a16="http://schemas.microsoft.com/office/drawing/2014/main" xmlns="" id="{67D98E6E-848E-06E6-E4B6-1AD86C08F55C}"/>
              </a:ext>
            </a:extLst>
          </p:cNvPr>
          <p:cNvSpPr>
            <a:spLocks noGrp="1"/>
          </p:cNvSpPr>
          <p:nvPr>
            <p:ph type="title" idx="4"/>
          </p:nvPr>
        </p:nvSpPr>
        <p:spPr/>
        <p:txBody>
          <a:bodyPr>
            <a:normAutofit fontScale="90000"/>
          </a:bodyPr>
          <a:lstStyle/>
          <a:p>
            <a:r>
              <a:rPr lang="en-IN" dirty="0"/>
              <a:t>  </a:t>
            </a:r>
            <a:br>
              <a:rPr lang="en-IN" dirty="0"/>
            </a:br>
            <a:endParaRPr lang="en-IN" dirty="0"/>
          </a:p>
        </p:txBody>
      </p:sp>
      <p:sp>
        <p:nvSpPr>
          <p:cNvPr id="15" name="Subtitle 14">
            <a:extLst>
              <a:ext uri="{FF2B5EF4-FFF2-40B4-BE49-F238E27FC236}">
                <a16:creationId xmlns:a16="http://schemas.microsoft.com/office/drawing/2014/main" xmlns="" id="{E733300B-335B-DEB1-AC8E-72E3FDA89A30}"/>
              </a:ext>
            </a:extLst>
          </p:cNvPr>
          <p:cNvSpPr>
            <a:spLocks noGrp="1"/>
          </p:cNvSpPr>
          <p:nvPr>
            <p:ph type="subTitle" idx="5"/>
          </p:nvPr>
        </p:nvSpPr>
        <p:spPr/>
        <p:txBody>
          <a:bodyPr/>
          <a:lstStyle/>
          <a:p>
            <a:r>
              <a:rPr lang="en-IN" dirty="0"/>
              <a:t>  </a:t>
            </a:r>
          </a:p>
        </p:txBody>
      </p:sp>
      <p:sp>
        <p:nvSpPr>
          <p:cNvPr id="17" name="Title 16">
            <a:extLst>
              <a:ext uri="{FF2B5EF4-FFF2-40B4-BE49-F238E27FC236}">
                <a16:creationId xmlns:a16="http://schemas.microsoft.com/office/drawing/2014/main" xmlns="" id="{5F7C6E9D-FD7D-FD82-C179-4AEE5144466D}"/>
              </a:ext>
            </a:extLst>
          </p:cNvPr>
          <p:cNvSpPr>
            <a:spLocks noGrp="1"/>
          </p:cNvSpPr>
          <p:nvPr>
            <p:ph type="title" idx="6"/>
          </p:nvPr>
        </p:nvSpPr>
        <p:spPr/>
        <p:txBody>
          <a:bodyPr/>
          <a:lstStyle/>
          <a:p>
            <a:r>
              <a:rPr lang="en-IN" dirty="0"/>
              <a:t>    </a:t>
            </a:r>
          </a:p>
        </p:txBody>
      </p:sp>
      <p:sp>
        <p:nvSpPr>
          <p:cNvPr id="19" name="Subtitle 18">
            <a:extLst>
              <a:ext uri="{FF2B5EF4-FFF2-40B4-BE49-F238E27FC236}">
                <a16:creationId xmlns:a16="http://schemas.microsoft.com/office/drawing/2014/main" xmlns="" id="{23EA205F-57FA-D825-868A-D57D1C860495}"/>
              </a:ext>
            </a:extLst>
          </p:cNvPr>
          <p:cNvSpPr>
            <a:spLocks noGrp="1"/>
          </p:cNvSpPr>
          <p:nvPr>
            <p:ph type="subTitle" idx="7"/>
          </p:nvPr>
        </p:nvSpPr>
        <p:spPr/>
        <p:txBody>
          <a:bodyPr/>
          <a:lstStyle/>
          <a:p>
            <a:r>
              <a:rPr lang="en-IN" dirty="0"/>
              <a:t> </a:t>
            </a:r>
          </a:p>
        </p:txBody>
      </p:sp>
      <p:sp>
        <p:nvSpPr>
          <p:cNvPr id="21" name="Title 20">
            <a:extLst>
              <a:ext uri="{FF2B5EF4-FFF2-40B4-BE49-F238E27FC236}">
                <a16:creationId xmlns:a16="http://schemas.microsoft.com/office/drawing/2014/main" xmlns="" id="{D2E7FC5F-0BCA-A92F-6C91-BF54160354E1}"/>
              </a:ext>
            </a:extLst>
          </p:cNvPr>
          <p:cNvSpPr>
            <a:spLocks noGrp="1"/>
          </p:cNvSpPr>
          <p:nvPr>
            <p:ph type="title" idx="8"/>
          </p:nvPr>
        </p:nvSpPr>
        <p:spPr/>
        <p:txBody>
          <a:bodyPr/>
          <a:lstStyle/>
          <a:p>
            <a:r>
              <a:rPr lang="en-IN" dirty="0"/>
              <a:t>  </a:t>
            </a:r>
          </a:p>
        </p:txBody>
      </p:sp>
      <p:sp>
        <p:nvSpPr>
          <p:cNvPr id="23" name="Subtitle 22">
            <a:extLst>
              <a:ext uri="{FF2B5EF4-FFF2-40B4-BE49-F238E27FC236}">
                <a16:creationId xmlns:a16="http://schemas.microsoft.com/office/drawing/2014/main" xmlns="" id="{424AD789-C4C8-4700-D14A-5E8A69AD8516}"/>
              </a:ext>
            </a:extLst>
          </p:cNvPr>
          <p:cNvSpPr>
            <a:spLocks noGrp="1"/>
          </p:cNvSpPr>
          <p:nvPr>
            <p:ph type="subTitle" idx="9"/>
          </p:nvPr>
        </p:nvSpPr>
        <p:spPr/>
        <p:txBody>
          <a:bodyPr/>
          <a:lstStyle/>
          <a:p>
            <a:r>
              <a:rPr lang="en-IN" dirty="0"/>
              <a:t> </a:t>
            </a:r>
          </a:p>
        </p:txBody>
      </p:sp>
      <p:sp>
        <p:nvSpPr>
          <p:cNvPr id="25" name="Title 24">
            <a:extLst>
              <a:ext uri="{FF2B5EF4-FFF2-40B4-BE49-F238E27FC236}">
                <a16:creationId xmlns:a16="http://schemas.microsoft.com/office/drawing/2014/main" xmlns="" id="{6EC4D875-25B8-B7BB-2E9E-D66866271944}"/>
              </a:ext>
            </a:extLst>
          </p:cNvPr>
          <p:cNvSpPr>
            <a:spLocks noGrp="1"/>
          </p:cNvSpPr>
          <p:nvPr>
            <p:ph type="title" idx="13"/>
          </p:nvPr>
        </p:nvSpPr>
        <p:spPr/>
        <p:txBody>
          <a:bodyPr>
            <a:normAutofit fontScale="90000"/>
          </a:bodyPr>
          <a:lstStyle/>
          <a:p>
            <a:r>
              <a:rPr lang="en-IN" dirty="0"/>
              <a:t>  </a:t>
            </a:r>
            <a:br>
              <a:rPr lang="en-IN" dirty="0"/>
            </a:br>
            <a:endParaRPr lang="en-IN" dirty="0"/>
          </a:p>
        </p:txBody>
      </p:sp>
      <p:sp>
        <p:nvSpPr>
          <p:cNvPr id="27" name="Subtitle 26">
            <a:extLst>
              <a:ext uri="{FF2B5EF4-FFF2-40B4-BE49-F238E27FC236}">
                <a16:creationId xmlns:a16="http://schemas.microsoft.com/office/drawing/2014/main" xmlns="" id="{1D526DA1-F681-B709-4F06-9A0E74B5817D}"/>
              </a:ext>
            </a:extLst>
          </p:cNvPr>
          <p:cNvSpPr>
            <a:spLocks noGrp="1"/>
          </p:cNvSpPr>
          <p:nvPr>
            <p:ph type="subTitle" idx="14"/>
          </p:nvPr>
        </p:nvSpPr>
        <p:spPr>
          <a:xfrm>
            <a:off x="1143755" y="1958700"/>
            <a:ext cx="7115581" cy="3460792"/>
          </a:xfrm>
        </p:spPr>
        <p:txBody>
          <a:bodyPr>
            <a:noAutofit/>
          </a:bodyPr>
          <a:lstStyle/>
          <a:p>
            <a:pPr algn="l">
              <a:buFont typeface="Arial" panose="020B0604020202020204" pitchFamily="34" charset="0"/>
              <a:buChar char="•"/>
            </a:pPr>
            <a:r>
              <a:rPr lang="en-US" sz="1800" dirty="0"/>
              <a:t>Check for missing values in each column and decide how to handle them (e.g., imputation or removal).</a:t>
            </a:r>
          </a:p>
          <a:p>
            <a:pPr algn="l">
              <a:buFont typeface="Arial" panose="020B0604020202020204" pitchFamily="34" charset="0"/>
              <a:buChar char="•"/>
            </a:pPr>
            <a:r>
              <a:rPr lang="en-US" sz="1800" dirty="0"/>
              <a:t>Handle data types appropriately (e.g., convert the date column to datetime).</a:t>
            </a:r>
          </a:p>
          <a:p>
            <a:pPr algn="l">
              <a:buFont typeface="Arial" panose="020B0604020202020204" pitchFamily="34" charset="0"/>
              <a:buChar char="•"/>
            </a:pPr>
            <a:endParaRPr lang="en-US" sz="1800" dirty="0"/>
          </a:p>
          <a:p>
            <a:pPr algn="l">
              <a:buFont typeface="Arial" panose="020B0604020202020204" pitchFamily="34" charset="0"/>
              <a:buChar char="•"/>
            </a:pPr>
            <a:r>
              <a:rPr lang="en-US" sz="1800" dirty="0"/>
              <a:t>Ensure data consistency and correctness, such as checking that percentages are within valid ranges (0-100%).</a:t>
            </a:r>
          </a:p>
          <a:p>
            <a:pPr algn="l">
              <a:buFont typeface="Arial" panose="020B0604020202020204" pitchFamily="34" charset="0"/>
              <a:buChar char="•"/>
            </a:pPr>
            <a:endParaRPr lang="en-IN" sz="1800" dirty="0"/>
          </a:p>
          <a:p>
            <a:pPr marL="114300" indent="0" algn="l"/>
            <a:endParaRPr lang="en-US" sz="1800" dirty="0"/>
          </a:p>
        </p:txBody>
      </p:sp>
      <p:sp>
        <p:nvSpPr>
          <p:cNvPr id="5" name="Title 4">
            <a:extLst>
              <a:ext uri="{FF2B5EF4-FFF2-40B4-BE49-F238E27FC236}">
                <a16:creationId xmlns:a16="http://schemas.microsoft.com/office/drawing/2014/main" xmlns="" id="{25B412FB-3B29-5C79-D071-282FAEB634EF}"/>
              </a:ext>
            </a:extLst>
          </p:cNvPr>
          <p:cNvSpPr>
            <a:spLocks noGrp="1"/>
          </p:cNvSpPr>
          <p:nvPr>
            <p:ph type="title" idx="15"/>
          </p:nvPr>
        </p:nvSpPr>
        <p:spPr>
          <a:xfrm>
            <a:off x="713225" y="247594"/>
            <a:ext cx="7717500" cy="572700"/>
          </a:xfrm>
        </p:spPr>
        <p:txBody>
          <a:bodyPr/>
          <a:lstStyle/>
          <a:p>
            <a:r>
              <a:rPr lang="en-IN" dirty="0">
                <a:latin typeface="Algerian" panose="04020705040A02060702" pitchFamily="82" charset="0"/>
              </a:rPr>
              <a:t>   </a:t>
            </a:r>
            <a:br>
              <a:rPr lang="en-IN" dirty="0">
                <a:latin typeface="Algerian" panose="04020705040A02060702" pitchFamily="82" charset="0"/>
              </a:rPr>
            </a:br>
            <a:r>
              <a:rPr lang="en-IN" dirty="0">
                <a:latin typeface="Algerian" panose="04020705040A02060702" pitchFamily="82" charset="0"/>
              </a:rPr>
              <a:t>Data 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2C582-C029-1A11-CA79-FEF3CD32450E}"/>
              </a:ext>
            </a:extLst>
          </p:cNvPr>
          <p:cNvSpPr>
            <a:spLocks noGrp="1"/>
          </p:cNvSpPr>
          <p:nvPr>
            <p:ph type="title"/>
          </p:nvPr>
        </p:nvSpPr>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xmlns="" id="{0F0AA14F-6830-F72B-6A25-3A03E984A091}"/>
              </a:ext>
            </a:extLst>
          </p:cNvPr>
          <p:cNvSpPr>
            <a:spLocks noGrp="1"/>
          </p:cNvSpPr>
          <p:nvPr>
            <p:ph type="body" idx="1"/>
          </p:nvPr>
        </p:nvSpPr>
        <p:spPr>
          <a:xfrm>
            <a:off x="712975" y="617075"/>
            <a:ext cx="7717800" cy="4143375"/>
          </a:xfrm>
        </p:spPr>
        <p:txBody>
          <a:bodyPr>
            <a:noAutofit/>
          </a:bodyPr>
          <a:lstStyle/>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1.  Import the necessary libraries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import pandas as pd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import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matplotlib.pyplot</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as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plt</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In this step, you import the Pandas library, which is essential for data manipulation and analysis.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2. Load the dataset: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df</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pd.read_csv</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('cv.csv')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This code uses Pandas'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read_csv</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function to load the dataset from a CSV file into a Pandas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3. Data Exploration: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df.head</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This function displays the first few rows of the dataset, allowing you to see what the data looks like at a glance.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`df.info()`: The `info()` function provides information about the data types of each column and the number of non-null entries, which is useful for checking for missing data.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buNone/>
            </a:pPr>
            <a:endParaRPr lang="en-IN" sz="1000" dirty="0"/>
          </a:p>
        </p:txBody>
      </p:sp>
    </p:spTree>
    <p:extLst>
      <p:ext uri="{BB962C8B-B14F-4D97-AF65-F5344CB8AC3E}">
        <p14:creationId xmlns:p14="http://schemas.microsoft.com/office/powerpoint/2010/main" xmlns="" val="236091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CA4AD-6ACB-857F-4920-FAD8F40D739E}"/>
              </a:ext>
            </a:extLst>
          </p:cNvPr>
          <p:cNvSpPr>
            <a:spLocks noGrp="1"/>
          </p:cNvSpPr>
          <p:nvPr>
            <p:ph type="title"/>
          </p:nvPr>
        </p:nvSpPr>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xmlns="" id="{2F7EE9A4-E471-95B3-BFE8-D5DA5FD285D5}"/>
              </a:ext>
            </a:extLst>
          </p:cNvPr>
          <p:cNvSpPr>
            <a:spLocks noGrp="1"/>
          </p:cNvSpPr>
          <p:nvPr>
            <p:ph type="body" idx="1"/>
          </p:nvPr>
        </p:nvSpPr>
        <p:spPr>
          <a:xfrm>
            <a:off x="623187" y="824925"/>
            <a:ext cx="7897625" cy="3987850"/>
          </a:xfrm>
        </p:spPr>
        <p:txBody>
          <a:bodyPr>
            <a:noAutofit/>
          </a:bodyPr>
          <a:lstStyle/>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df.describe</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The `describe()` function provides basic statistical summaries of the numeric columns, such as mean, standard deviation, and quartiles.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4. Data Preprocessing: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Data preprocessing involves various tasks to clean and prepare the data for analysis. Common preprocessing tasks include: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Handling Missing Values: Use the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fillna</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function to fill missing values with a specific value or a strategy like mean or median. In the example, missing values are filled with 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Feature Engineering: Create new columns or extract information from existing columns based on your analysis requirements. This step is highly specific to your analysis goals.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6. Save the Preprocessed Data: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If you want to save the preprocessed data for future use, you can use the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to_csv</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function to export it to a new CSV file. Setting `index=False` ensures that the index column is not saved to the file.</a:t>
            </a:r>
            <a:endParaRPr lang="en-IN" sz="1400" dirty="0"/>
          </a:p>
        </p:txBody>
      </p:sp>
    </p:spTree>
    <p:extLst>
      <p:ext uri="{BB962C8B-B14F-4D97-AF65-F5344CB8AC3E}">
        <p14:creationId xmlns:p14="http://schemas.microsoft.com/office/powerpoint/2010/main" xmlns="" val="369248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B68620D-A277-FA8B-129C-B44035F8CE8F}"/>
              </a:ext>
            </a:extLst>
          </p:cNvPr>
          <p:cNvPicPr/>
          <p:nvPr/>
        </p:nvPicPr>
        <p:blipFill>
          <a:blip r:embed="rId2"/>
          <a:stretch>
            <a:fillRect/>
          </a:stretch>
        </p:blipFill>
        <p:spPr>
          <a:xfrm>
            <a:off x="146213" y="161154"/>
            <a:ext cx="2159821" cy="320520"/>
          </a:xfrm>
          <a:prstGeom prst="rect">
            <a:avLst/>
          </a:prstGeom>
        </p:spPr>
      </p:pic>
      <p:pic>
        <p:nvPicPr>
          <p:cNvPr id="3" name="Picture 2">
            <a:extLst>
              <a:ext uri="{FF2B5EF4-FFF2-40B4-BE49-F238E27FC236}">
                <a16:creationId xmlns:a16="http://schemas.microsoft.com/office/drawing/2014/main" xmlns="" id="{FE4C74BE-C00F-5F20-4502-931B2845BE84}"/>
              </a:ext>
            </a:extLst>
          </p:cNvPr>
          <p:cNvPicPr/>
          <p:nvPr/>
        </p:nvPicPr>
        <p:blipFill>
          <a:blip r:embed="rId3"/>
          <a:stretch>
            <a:fillRect/>
          </a:stretch>
        </p:blipFill>
        <p:spPr>
          <a:xfrm>
            <a:off x="209132" y="610792"/>
            <a:ext cx="1291590" cy="219710"/>
          </a:xfrm>
          <a:prstGeom prst="rect">
            <a:avLst/>
          </a:prstGeom>
        </p:spPr>
      </p:pic>
      <p:pic>
        <p:nvPicPr>
          <p:cNvPr id="4" name="Picture 3">
            <a:extLst>
              <a:ext uri="{FF2B5EF4-FFF2-40B4-BE49-F238E27FC236}">
                <a16:creationId xmlns:a16="http://schemas.microsoft.com/office/drawing/2014/main" xmlns="" id="{778EA95C-7779-A9AD-9BD2-287704769CEB}"/>
              </a:ext>
            </a:extLst>
          </p:cNvPr>
          <p:cNvPicPr/>
          <p:nvPr/>
        </p:nvPicPr>
        <p:blipFill>
          <a:blip r:embed="rId4"/>
          <a:stretch>
            <a:fillRect/>
          </a:stretch>
        </p:blipFill>
        <p:spPr>
          <a:xfrm>
            <a:off x="1564231" y="610792"/>
            <a:ext cx="6524121" cy="267970"/>
          </a:xfrm>
          <a:prstGeom prst="rect">
            <a:avLst/>
          </a:prstGeom>
        </p:spPr>
      </p:pic>
      <p:pic>
        <p:nvPicPr>
          <p:cNvPr id="5" name="Picture 4">
            <a:extLst>
              <a:ext uri="{FF2B5EF4-FFF2-40B4-BE49-F238E27FC236}">
                <a16:creationId xmlns:a16="http://schemas.microsoft.com/office/drawing/2014/main" xmlns="" id="{674F403A-AEE4-94AC-9DC0-F74DF2A2AB59}"/>
              </a:ext>
            </a:extLst>
          </p:cNvPr>
          <p:cNvPicPr/>
          <p:nvPr/>
        </p:nvPicPr>
        <p:blipFill>
          <a:blip r:embed="rId5"/>
          <a:stretch>
            <a:fillRect/>
          </a:stretch>
        </p:blipFill>
        <p:spPr>
          <a:xfrm>
            <a:off x="437524" y="1121239"/>
            <a:ext cx="8044837" cy="3710955"/>
          </a:xfrm>
          <a:prstGeom prst="rect">
            <a:avLst/>
          </a:prstGeom>
        </p:spPr>
      </p:pic>
    </p:spTree>
    <p:extLst>
      <p:ext uri="{BB962C8B-B14F-4D97-AF65-F5344CB8AC3E}">
        <p14:creationId xmlns:p14="http://schemas.microsoft.com/office/powerpoint/2010/main" xmlns="" val="202827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2A56F8-F8E8-1D5B-632C-A97525525B31}"/>
              </a:ext>
            </a:extLst>
          </p:cNvPr>
          <p:cNvSpPr>
            <a:spLocks noGrp="1"/>
          </p:cNvSpPr>
          <p:nvPr>
            <p:ph type="title"/>
          </p:nvPr>
        </p:nvSpPr>
        <p:spPr>
          <a:xfrm>
            <a:off x="837233" y="159643"/>
            <a:ext cx="7717800" cy="572700"/>
          </a:xfrm>
        </p:spPr>
        <p:txBody>
          <a:bodyPr>
            <a:normAutofit fontScale="90000"/>
          </a:bodyPr>
          <a:lstStyle/>
          <a:p>
            <a:r>
              <a:rPr lang="en-US" dirty="0">
                <a:latin typeface="Algerian" panose="04020705040A02060702" pitchFamily="82" charset="0"/>
              </a:rPr>
              <a:t>Program:</a:t>
            </a:r>
            <a:endParaRPr lang="en-IN" dirty="0"/>
          </a:p>
        </p:txBody>
      </p:sp>
      <p:sp>
        <p:nvSpPr>
          <p:cNvPr id="3" name="Text Placeholder 2">
            <a:extLst>
              <a:ext uri="{FF2B5EF4-FFF2-40B4-BE49-F238E27FC236}">
                <a16:creationId xmlns:a16="http://schemas.microsoft.com/office/drawing/2014/main" xmlns="" id="{2CF3197F-733E-CDC9-BAEA-6C1DBD0E35C7}"/>
              </a:ext>
            </a:extLst>
          </p:cNvPr>
          <p:cNvSpPr>
            <a:spLocks noGrp="1"/>
          </p:cNvSpPr>
          <p:nvPr>
            <p:ph type="body" idx="1"/>
          </p:nvPr>
        </p:nvSpPr>
        <p:spPr>
          <a:xfrm>
            <a:off x="1359746" y="557914"/>
            <a:ext cx="7457027" cy="5129380"/>
          </a:xfrm>
        </p:spPr>
        <p:txBody>
          <a:bodyPr>
            <a:noAutofit/>
          </a:bodyPr>
          <a:lstStyle/>
          <a:p>
            <a:pPr marL="152400" indent="0">
              <a:lnSpc>
                <a:spcPct val="170000"/>
              </a:lnSpc>
              <a:buNone/>
            </a:pPr>
            <a:r>
              <a:rPr lang="en-IN" sz="1400" b="1" dirty="0">
                <a:latin typeface="Palatino Linotype" panose="02040502050505030304" pitchFamily="18" charset="0"/>
              </a:rPr>
              <a:t>import pandas as pd</a:t>
            </a:r>
          </a:p>
          <a:p>
            <a:pPr marL="152400" indent="0">
              <a:lnSpc>
                <a:spcPct val="170000"/>
              </a:lnSpc>
              <a:buNone/>
            </a:pPr>
            <a:r>
              <a:rPr lang="en-IN" sz="1400" b="1" dirty="0">
                <a:latin typeface="Palatino Linotype" panose="02040502050505030304" pitchFamily="18" charset="0"/>
              </a:rPr>
              <a:t>import </a:t>
            </a:r>
            <a:r>
              <a:rPr lang="en-IN" sz="1400" b="1" dirty="0" err="1">
                <a:latin typeface="Palatino Linotype" panose="02040502050505030304" pitchFamily="18" charset="0"/>
              </a:rPr>
              <a:t>matplotlib.pyplot</a:t>
            </a:r>
            <a:r>
              <a:rPr lang="en-IN" sz="1400" b="1" dirty="0">
                <a:latin typeface="Palatino Linotype" panose="02040502050505030304" pitchFamily="18" charset="0"/>
              </a:rPr>
              <a:t> as </a:t>
            </a:r>
            <a:r>
              <a:rPr lang="en-IN" sz="1400" b="1" dirty="0" err="1">
                <a:latin typeface="Palatino Linotype" panose="02040502050505030304" pitchFamily="18" charset="0"/>
              </a:rPr>
              <a:t>plt</a:t>
            </a:r>
            <a:endParaRPr lang="en-IN" sz="1400" b="1" dirty="0">
              <a:latin typeface="Palatino Linotype" panose="02040502050505030304" pitchFamily="18" charset="0"/>
            </a:endParaRPr>
          </a:p>
          <a:p>
            <a:pPr marL="152400" indent="0">
              <a:lnSpc>
                <a:spcPct val="170000"/>
              </a:lnSpc>
              <a:buNone/>
            </a:pPr>
            <a:r>
              <a:rPr lang="en-IN" sz="1400" b="1" dirty="0">
                <a:latin typeface="Palatino Linotype" panose="02040502050505030304" pitchFamily="18" charset="0"/>
              </a:rPr>
              <a:t>import seaborn as </a:t>
            </a:r>
            <a:r>
              <a:rPr lang="en-IN" sz="1400" b="1" dirty="0" err="1">
                <a:latin typeface="Palatino Linotype" panose="02040502050505030304" pitchFamily="18" charset="0"/>
              </a:rPr>
              <a:t>sns</a:t>
            </a:r>
            <a:endParaRPr lang="en-IN" sz="1400" b="1" dirty="0">
              <a:latin typeface="Palatino Linotype" panose="02040502050505030304" pitchFamily="18" charset="0"/>
            </a:endParaRPr>
          </a:p>
          <a:p>
            <a:pPr marL="152400" indent="0">
              <a:lnSpc>
                <a:spcPct val="170000"/>
              </a:lnSpc>
              <a:buNone/>
            </a:pPr>
            <a:r>
              <a:rPr lang="en-IN" sz="1400" b="1" dirty="0" err="1">
                <a:latin typeface="Palatino Linotype" panose="02040502050505030304" pitchFamily="18" charset="0"/>
              </a:rPr>
              <a:t>df</a:t>
            </a:r>
            <a:r>
              <a:rPr lang="en-IN" sz="1400" b="1" dirty="0">
                <a:latin typeface="Palatino Linotype" panose="02040502050505030304" pitchFamily="18" charset="0"/>
              </a:rPr>
              <a:t> = </a:t>
            </a:r>
            <a:r>
              <a:rPr lang="en-IN" sz="1400" b="1" dirty="0" err="1">
                <a:latin typeface="Palatino Linotype" panose="02040502050505030304" pitchFamily="18" charset="0"/>
              </a:rPr>
              <a:t>pd.read_csv</a:t>
            </a:r>
            <a:r>
              <a:rPr lang="en-IN" sz="1400" b="1" dirty="0">
                <a:latin typeface="Palatino Linotype" panose="02040502050505030304" pitchFamily="18" charset="0"/>
              </a:rPr>
              <a:t>('cv.csv')</a:t>
            </a:r>
          </a:p>
          <a:p>
            <a:pPr marL="152400" indent="0">
              <a:lnSpc>
                <a:spcPct val="170000"/>
              </a:lnSpc>
              <a:buNone/>
            </a:pPr>
            <a:r>
              <a:rPr lang="en-IN" sz="1400" b="1" dirty="0">
                <a:latin typeface="Palatino Linotype" panose="02040502050505030304" pitchFamily="18" charset="0"/>
              </a:rPr>
              <a:t>print(</a:t>
            </a:r>
            <a:r>
              <a:rPr lang="en-IN" sz="1400" b="1" dirty="0" err="1">
                <a:latin typeface="Palatino Linotype" panose="02040502050505030304" pitchFamily="18" charset="0"/>
              </a:rPr>
              <a:t>df.head</a:t>
            </a:r>
            <a:r>
              <a:rPr lang="en-IN" sz="1400" b="1" dirty="0">
                <a:latin typeface="Palatino Linotype" panose="02040502050505030304" pitchFamily="18" charset="0"/>
              </a:rPr>
              <a:t>())</a:t>
            </a:r>
          </a:p>
          <a:p>
            <a:pPr marL="152400" indent="0">
              <a:lnSpc>
                <a:spcPct val="170000"/>
              </a:lnSpc>
              <a:buNone/>
            </a:pPr>
            <a:r>
              <a:rPr lang="en-IN" sz="1400" b="1" dirty="0">
                <a:latin typeface="Palatino Linotype" panose="02040502050505030304" pitchFamily="18" charset="0"/>
              </a:rPr>
              <a:t>print(df.info())</a:t>
            </a:r>
          </a:p>
          <a:p>
            <a:pPr marL="152400" indent="0">
              <a:lnSpc>
                <a:spcPct val="170000"/>
              </a:lnSpc>
              <a:buNone/>
            </a:pPr>
            <a:r>
              <a:rPr lang="en-IN" sz="1400" b="1" dirty="0">
                <a:latin typeface="Palatino Linotype" panose="02040502050505030304" pitchFamily="18" charset="0"/>
              </a:rPr>
              <a:t>print(</a:t>
            </a:r>
            <a:r>
              <a:rPr lang="en-IN" sz="1400" b="1" dirty="0" err="1">
                <a:latin typeface="Palatino Linotype" panose="02040502050505030304" pitchFamily="18" charset="0"/>
              </a:rPr>
              <a:t>df.describe</a:t>
            </a:r>
            <a:r>
              <a:rPr lang="en-IN" sz="1400" b="1" dirty="0">
                <a:latin typeface="Palatino Linotype" panose="02040502050505030304" pitchFamily="18" charset="0"/>
              </a:rPr>
              <a:t>())</a:t>
            </a:r>
          </a:p>
          <a:p>
            <a:pPr marL="152400" indent="0">
              <a:lnSpc>
                <a:spcPct val="170000"/>
              </a:lnSpc>
              <a:buNone/>
            </a:pPr>
            <a:r>
              <a:rPr lang="en-IN" sz="1400" b="1" dirty="0" err="1">
                <a:latin typeface="Palatino Linotype" panose="02040502050505030304" pitchFamily="18" charset="0"/>
              </a:rPr>
              <a:t>df.fillna</a:t>
            </a:r>
            <a:r>
              <a:rPr lang="en-IN" sz="1400" b="1" dirty="0">
                <a:latin typeface="Palatino Linotype" panose="02040502050505030304" pitchFamily="18" charset="0"/>
              </a:rPr>
              <a:t>(0, </a:t>
            </a:r>
            <a:r>
              <a:rPr lang="en-IN" sz="1400" b="1" dirty="0" err="1">
                <a:latin typeface="Palatino Linotype" panose="02040502050505030304" pitchFamily="18" charset="0"/>
              </a:rPr>
              <a:t>inplace</a:t>
            </a:r>
            <a:r>
              <a:rPr lang="en-IN" sz="1400" b="1" dirty="0">
                <a:latin typeface="Palatino Linotype" panose="02040502050505030304" pitchFamily="18" charset="0"/>
              </a:rPr>
              <a:t>=True)</a:t>
            </a:r>
          </a:p>
          <a:p>
            <a:pPr marL="152400" indent="0">
              <a:lnSpc>
                <a:spcPct val="170000"/>
              </a:lnSpc>
              <a:buNone/>
            </a:pPr>
            <a:r>
              <a:rPr lang="en-IN" sz="1400" b="1" dirty="0" err="1">
                <a:latin typeface="Palatino Linotype" panose="02040502050505030304" pitchFamily="18" charset="0"/>
              </a:rPr>
              <a:t>afghanistan_data</a:t>
            </a:r>
            <a:r>
              <a:rPr lang="en-IN" sz="1400" b="1" dirty="0">
                <a:latin typeface="Palatino Linotype" panose="02040502050505030304" pitchFamily="18" charset="0"/>
              </a:rPr>
              <a:t> = </a:t>
            </a:r>
            <a:r>
              <a:rPr lang="en-IN" sz="1400" b="1" dirty="0" err="1">
                <a:latin typeface="Palatino Linotype" panose="02040502050505030304" pitchFamily="18" charset="0"/>
              </a:rPr>
              <a:t>df</a:t>
            </a:r>
            <a:r>
              <a:rPr lang="en-IN" sz="1400" b="1" dirty="0">
                <a:latin typeface="Palatino Linotype" panose="02040502050505030304" pitchFamily="18" charset="0"/>
              </a:rPr>
              <a:t>[</a:t>
            </a:r>
            <a:r>
              <a:rPr lang="en-IN" sz="1400" b="1" dirty="0" err="1">
                <a:latin typeface="Palatino Linotype" panose="02040502050505030304" pitchFamily="18" charset="0"/>
              </a:rPr>
              <a:t>df</a:t>
            </a:r>
            <a:r>
              <a:rPr lang="en-IN" sz="1400" b="1" dirty="0">
                <a:latin typeface="Palatino Linotype" panose="02040502050505030304" pitchFamily="18" charset="0"/>
              </a:rPr>
              <a:t>['country'] == 'Afghanistan']</a:t>
            </a:r>
          </a:p>
          <a:p>
            <a:pPr marL="152400" indent="0">
              <a:lnSpc>
                <a:spcPct val="170000"/>
              </a:lnSpc>
              <a:buNone/>
            </a:pPr>
            <a:r>
              <a:rPr lang="en-IN" sz="1400" b="1" dirty="0" err="1">
                <a:latin typeface="Palatino Linotype" panose="02040502050505030304" pitchFamily="18" charset="0"/>
              </a:rPr>
              <a:t>plt.figure</a:t>
            </a:r>
            <a:r>
              <a:rPr lang="en-IN" sz="1400" b="1" dirty="0">
                <a:latin typeface="Palatino Linotype" panose="02040502050505030304" pitchFamily="18" charset="0"/>
              </a:rPr>
              <a:t>(</a:t>
            </a:r>
            <a:r>
              <a:rPr lang="en-IN" sz="1400" b="1" dirty="0" err="1">
                <a:latin typeface="Palatino Linotype" panose="02040502050505030304" pitchFamily="18" charset="0"/>
              </a:rPr>
              <a:t>figsize</a:t>
            </a:r>
            <a:r>
              <a:rPr lang="en-IN" sz="1400" b="1" dirty="0">
                <a:latin typeface="Palatino Linotype" panose="02040502050505030304" pitchFamily="18" charset="0"/>
              </a:rPr>
              <a:t>=(12, 6))</a:t>
            </a:r>
          </a:p>
          <a:p>
            <a:pPr marL="152400" indent="0">
              <a:lnSpc>
                <a:spcPct val="170000"/>
              </a:lnSpc>
              <a:buNone/>
            </a:pPr>
            <a:r>
              <a:rPr lang="en-IN" sz="1400" b="1" dirty="0" err="1">
                <a:latin typeface="Palatino Linotype" panose="02040502050505030304" pitchFamily="18" charset="0"/>
              </a:rPr>
              <a:t>plt.subplot</a:t>
            </a:r>
            <a:r>
              <a:rPr lang="en-IN" sz="1400" b="1" dirty="0">
                <a:latin typeface="Palatino Linotype" panose="02040502050505030304" pitchFamily="18" charset="0"/>
              </a:rPr>
              <a:t>(1, 2, 1)</a:t>
            </a:r>
          </a:p>
          <a:p>
            <a:pPr marL="152400" indent="0">
              <a:lnSpc>
                <a:spcPct val="170000"/>
              </a:lnSpc>
              <a:buNone/>
            </a:pPr>
            <a:r>
              <a:rPr lang="en-IN" sz="1400" b="1" dirty="0" err="1">
                <a:latin typeface="Palatino Linotype" panose="02040502050505030304" pitchFamily="18" charset="0"/>
              </a:rPr>
              <a:t>sns.lineplot</a:t>
            </a:r>
            <a:r>
              <a:rPr lang="en-IN" sz="1400" b="1" dirty="0">
                <a:latin typeface="Palatino Linotype" panose="02040502050505030304" pitchFamily="18" charset="0"/>
              </a:rPr>
              <a:t>(x='date', y='</a:t>
            </a:r>
            <a:r>
              <a:rPr lang="en-IN" sz="1400" b="1" dirty="0" err="1">
                <a:latin typeface="Palatino Linotype" panose="02040502050505030304" pitchFamily="18" charset="0"/>
              </a:rPr>
              <a:t>total_vaccinations</a:t>
            </a:r>
            <a:r>
              <a:rPr lang="en-IN" sz="1400" b="1" dirty="0">
                <a:latin typeface="Palatino Linotype" panose="02040502050505030304" pitchFamily="18" charset="0"/>
              </a:rPr>
              <a:t>', data=</a:t>
            </a:r>
            <a:r>
              <a:rPr lang="en-IN" sz="1400" b="1" dirty="0" err="1">
                <a:latin typeface="Palatino Linotype" panose="02040502050505030304" pitchFamily="18" charset="0"/>
              </a:rPr>
              <a:t>afghanistan_data</a:t>
            </a:r>
            <a:r>
              <a:rPr lang="en-IN" sz="1400" b="1" dirty="0">
                <a:latin typeface="Palatino Linotype" panose="02040502050505030304" pitchFamily="18" charset="0"/>
              </a:rPr>
              <a:t>)</a:t>
            </a:r>
          </a:p>
          <a:p>
            <a:pPr marL="152400" indent="0">
              <a:lnSpc>
                <a:spcPct val="170000"/>
              </a:lnSpc>
              <a:buNone/>
            </a:pPr>
            <a:endParaRPr lang="en-IN" sz="700" b="1" dirty="0">
              <a:latin typeface="Palatino Linotype" panose="02040502050505030304" pitchFamily="18" charset="0"/>
            </a:endParaRPr>
          </a:p>
        </p:txBody>
      </p:sp>
    </p:spTree>
    <p:extLst>
      <p:ext uri="{BB962C8B-B14F-4D97-AF65-F5344CB8AC3E}">
        <p14:creationId xmlns:p14="http://schemas.microsoft.com/office/powerpoint/2010/main" xmlns="" val="305038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6DB05-3009-6EAC-2B4F-71C1CD8F935C}"/>
              </a:ext>
            </a:extLst>
          </p:cNvPr>
          <p:cNvSpPr>
            <a:spLocks noGrp="1"/>
          </p:cNvSpPr>
          <p:nvPr>
            <p:ph type="title"/>
          </p:nvPr>
        </p:nvSpPr>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xmlns="" id="{C36F2F92-31C3-389D-8408-6B9830718AB0}"/>
              </a:ext>
            </a:extLst>
          </p:cNvPr>
          <p:cNvSpPr>
            <a:spLocks noGrp="1"/>
          </p:cNvSpPr>
          <p:nvPr>
            <p:ph type="body" idx="1"/>
          </p:nvPr>
        </p:nvSpPr>
        <p:spPr>
          <a:xfrm>
            <a:off x="1112333" y="534329"/>
            <a:ext cx="8267474" cy="4609171"/>
          </a:xfrm>
        </p:spPr>
        <p:txBody>
          <a:bodyPr>
            <a:normAutofit/>
          </a:bodyPr>
          <a:lstStyle/>
          <a:p>
            <a:pPr marL="152400" indent="0">
              <a:lnSpc>
                <a:spcPct val="150000"/>
              </a:lnSpc>
              <a:buNone/>
            </a:pPr>
            <a:r>
              <a:rPr lang="en-IN" sz="1400" dirty="0" err="1">
                <a:latin typeface="Palatino Linotype" panose="02040502050505030304" pitchFamily="18" charset="0"/>
              </a:rPr>
              <a:t>plt.title</a:t>
            </a:r>
            <a:r>
              <a:rPr lang="en-IN" sz="1400" dirty="0">
                <a:latin typeface="Palatino Linotype" panose="02040502050505030304" pitchFamily="18" charset="0"/>
              </a:rPr>
              <a:t>('Total Vaccinations Over Time')</a:t>
            </a:r>
          </a:p>
          <a:p>
            <a:pPr marL="152400" indent="0">
              <a:lnSpc>
                <a:spcPct val="150000"/>
              </a:lnSpc>
              <a:buNone/>
            </a:pPr>
            <a:r>
              <a:rPr lang="en-IN" sz="1400" dirty="0" err="1">
                <a:latin typeface="Palatino Linotype" panose="02040502050505030304" pitchFamily="18" charset="0"/>
              </a:rPr>
              <a:t>plt.xlabel</a:t>
            </a:r>
            <a:r>
              <a:rPr lang="en-IN" sz="1400" dirty="0">
                <a:latin typeface="Palatino Linotype" panose="02040502050505030304" pitchFamily="18" charset="0"/>
              </a:rPr>
              <a:t>('Date')</a:t>
            </a:r>
          </a:p>
          <a:p>
            <a:pPr marL="152400" indent="0">
              <a:lnSpc>
                <a:spcPct val="150000"/>
              </a:lnSpc>
              <a:buNone/>
            </a:pPr>
            <a:r>
              <a:rPr lang="en-IN" sz="1400" dirty="0" err="1">
                <a:latin typeface="Palatino Linotype" panose="02040502050505030304" pitchFamily="18" charset="0"/>
              </a:rPr>
              <a:t>plt.ylabel</a:t>
            </a:r>
            <a:r>
              <a:rPr lang="en-IN" sz="1400" dirty="0">
                <a:latin typeface="Palatino Linotype" panose="02040502050505030304" pitchFamily="18" charset="0"/>
              </a:rPr>
              <a:t>('Total Vaccinations')</a:t>
            </a:r>
          </a:p>
          <a:p>
            <a:pPr marL="152400" indent="0">
              <a:lnSpc>
                <a:spcPct val="150000"/>
              </a:lnSpc>
              <a:buNone/>
            </a:pPr>
            <a:endParaRPr lang="en-IN" sz="1400" dirty="0">
              <a:latin typeface="Palatino Linotype" panose="02040502050505030304" pitchFamily="18" charset="0"/>
            </a:endParaRPr>
          </a:p>
          <a:p>
            <a:pPr marL="152400" indent="0">
              <a:lnSpc>
                <a:spcPct val="150000"/>
              </a:lnSpc>
              <a:buNone/>
            </a:pPr>
            <a:r>
              <a:rPr lang="en-IN" sz="1400" dirty="0" err="1">
                <a:latin typeface="Palatino Linotype" panose="02040502050505030304" pitchFamily="18" charset="0"/>
              </a:rPr>
              <a:t>plt.subplot</a:t>
            </a:r>
            <a:r>
              <a:rPr lang="en-IN" sz="1400" dirty="0">
                <a:latin typeface="Palatino Linotype" panose="02040502050505030304" pitchFamily="18" charset="0"/>
              </a:rPr>
              <a:t>(1, 2, 2)</a:t>
            </a:r>
          </a:p>
          <a:p>
            <a:pPr marL="152400" indent="0">
              <a:lnSpc>
                <a:spcPct val="150000"/>
              </a:lnSpc>
              <a:buNone/>
            </a:pPr>
            <a:r>
              <a:rPr lang="en-IN" sz="1400" dirty="0" err="1">
                <a:latin typeface="Palatino Linotype" panose="02040502050505030304" pitchFamily="18" charset="0"/>
              </a:rPr>
              <a:t>sns.lineplot</a:t>
            </a:r>
            <a:r>
              <a:rPr lang="en-IN" sz="1400" dirty="0">
                <a:latin typeface="Palatino Linotype" panose="02040502050505030304" pitchFamily="18" charset="0"/>
              </a:rPr>
              <a:t>(x='date', y='</a:t>
            </a:r>
            <a:r>
              <a:rPr lang="en-IN" sz="1400" dirty="0" err="1">
                <a:latin typeface="Palatino Linotype" panose="02040502050505030304" pitchFamily="18" charset="0"/>
              </a:rPr>
              <a:t>daily_vaccinations</a:t>
            </a:r>
            <a:r>
              <a:rPr lang="en-IN" sz="1400" dirty="0">
                <a:latin typeface="Palatino Linotype" panose="02040502050505030304" pitchFamily="18" charset="0"/>
              </a:rPr>
              <a:t>', data=</a:t>
            </a:r>
            <a:r>
              <a:rPr lang="en-IN" sz="1400" dirty="0" err="1">
                <a:latin typeface="Palatino Linotype" panose="02040502050505030304" pitchFamily="18" charset="0"/>
              </a:rPr>
              <a:t>afghanistan_data</a:t>
            </a:r>
            <a:r>
              <a:rPr lang="en-IN" sz="1400" dirty="0">
                <a:latin typeface="Palatino Linotype" panose="02040502050505030304" pitchFamily="18" charset="0"/>
              </a:rPr>
              <a:t>)</a:t>
            </a:r>
          </a:p>
          <a:p>
            <a:pPr marL="152400" indent="0">
              <a:lnSpc>
                <a:spcPct val="150000"/>
              </a:lnSpc>
              <a:buNone/>
            </a:pPr>
            <a:r>
              <a:rPr lang="en-IN" sz="1400" dirty="0" err="1">
                <a:latin typeface="Palatino Linotype" panose="02040502050505030304" pitchFamily="18" charset="0"/>
              </a:rPr>
              <a:t>plt.title</a:t>
            </a:r>
            <a:r>
              <a:rPr lang="en-IN" sz="1400" dirty="0">
                <a:latin typeface="Palatino Linotype" panose="02040502050505030304" pitchFamily="18" charset="0"/>
              </a:rPr>
              <a:t>('Daily Vaccinations Over Time')</a:t>
            </a:r>
          </a:p>
          <a:p>
            <a:pPr marL="152400" indent="0">
              <a:lnSpc>
                <a:spcPct val="150000"/>
              </a:lnSpc>
              <a:buNone/>
            </a:pPr>
            <a:r>
              <a:rPr lang="en-IN" dirty="0" err="1">
                <a:latin typeface="Palatino Linotype" panose="02040502050505030304" pitchFamily="18" charset="0"/>
              </a:rPr>
              <a:t>plt.xlabel</a:t>
            </a:r>
            <a:r>
              <a:rPr lang="en-IN" dirty="0">
                <a:latin typeface="Palatino Linotype" panose="02040502050505030304" pitchFamily="18" charset="0"/>
              </a:rPr>
              <a:t>('Date')</a:t>
            </a:r>
          </a:p>
          <a:p>
            <a:pPr marL="152400" indent="0">
              <a:lnSpc>
                <a:spcPct val="150000"/>
              </a:lnSpc>
              <a:buNone/>
            </a:pPr>
            <a:r>
              <a:rPr lang="en-IN" sz="1400" dirty="0" err="1">
                <a:latin typeface="Palatino Linotype" panose="02040502050505030304" pitchFamily="18" charset="0"/>
              </a:rPr>
              <a:t>plt.ylabel</a:t>
            </a:r>
            <a:r>
              <a:rPr lang="en-IN" sz="1400" dirty="0">
                <a:latin typeface="Palatino Linotype" panose="02040502050505030304" pitchFamily="18" charset="0"/>
              </a:rPr>
              <a:t>('Daily Vaccinations')</a:t>
            </a:r>
          </a:p>
          <a:p>
            <a:pPr marL="152400" indent="0">
              <a:lnSpc>
                <a:spcPct val="150000"/>
              </a:lnSpc>
              <a:buNone/>
            </a:pPr>
            <a:endParaRPr lang="en-IN" sz="1400" dirty="0">
              <a:latin typeface="Palatino Linotype" panose="02040502050505030304" pitchFamily="18" charset="0"/>
            </a:endParaRPr>
          </a:p>
          <a:p>
            <a:pPr marL="152400" indent="0">
              <a:lnSpc>
                <a:spcPct val="150000"/>
              </a:lnSpc>
              <a:buNone/>
            </a:pPr>
            <a:r>
              <a:rPr lang="en-IN" sz="1400" dirty="0" err="1">
                <a:latin typeface="Palatino Linotype" panose="02040502050505030304" pitchFamily="18" charset="0"/>
              </a:rPr>
              <a:t>plt.tight_layout</a:t>
            </a:r>
            <a:r>
              <a:rPr lang="en-IN" sz="1400" dirty="0">
                <a:latin typeface="Palatino Linotype" panose="02040502050505030304" pitchFamily="18" charset="0"/>
              </a:rPr>
              <a:t>()</a:t>
            </a:r>
          </a:p>
          <a:p>
            <a:pPr marL="152400" indent="0">
              <a:lnSpc>
                <a:spcPct val="150000"/>
              </a:lnSpc>
              <a:buNone/>
            </a:pPr>
            <a:r>
              <a:rPr lang="en-IN" sz="1400" dirty="0" err="1">
                <a:latin typeface="Palatino Linotype" panose="02040502050505030304" pitchFamily="18" charset="0"/>
              </a:rPr>
              <a:t>plt.show</a:t>
            </a:r>
            <a:r>
              <a:rPr lang="en-IN" sz="1400" dirty="0">
                <a:latin typeface="Palatino Linotype" panose="02040502050505030304" pitchFamily="18" charset="0"/>
              </a:rPr>
              <a:t>()</a:t>
            </a:r>
          </a:p>
          <a:p>
            <a:pPr marL="152400" indent="0">
              <a:lnSpc>
                <a:spcPct val="150000"/>
              </a:lnSpc>
              <a:buNone/>
            </a:pPr>
            <a:r>
              <a:rPr lang="en-IN" sz="1400" dirty="0" err="1">
                <a:latin typeface="Palatino Linotype" panose="02040502050505030304" pitchFamily="18" charset="0"/>
              </a:rPr>
              <a:t>df.to_csv</a:t>
            </a:r>
            <a:r>
              <a:rPr lang="en-IN" sz="1400" dirty="0">
                <a:latin typeface="Palatino Linotype" panose="02040502050505030304" pitchFamily="18" charset="0"/>
              </a:rPr>
              <a:t>('data.csv', index=False) </a:t>
            </a:r>
          </a:p>
        </p:txBody>
      </p:sp>
    </p:spTree>
    <p:extLst>
      <p:ext uri="{BB962C8B-B14F-4D97-AF65-F5344CB8AC3E}">
        <p14:creationId xmlns:p14="http://schemas.microsoft.com/office/powerpoint/2010/main" xmlns="" val="1428866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TotalTime>
  <Words>673</Words>
  <Application>Microsoft Office PowerPoint</Application>
  <PresentationFormat>On-screen Show (16:9)</PresentationFormat>
  <Paragraphs>117</Paragraphs>
  <Slides>12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Algerian</vt:lpstr>
      <vt:lpstr>Constantia</vt:lpstr>
      <vt:lpstr>Anaheim</vt:lpstr>
      <vt:lpstr>Calibri</vt:lpstr>
      <vt:lpstr>Wingdings 2</vt:lpstr>
      <vt:lpstr>Times New Roman</vt:lpstr>
      <vt:lpstr>Palatino Linotype</vt:lpstr>
      <vt:lpstr>Roboto Condensed</vt:lpstr>
      <vt:lpstr>Alegreya Sans SC</vt:lpstr>
      <vt:lpstr>Nanum Gothic</vt:lpstr>
      <vt:lpstr>Flow</vt:lpstr>
      <vt:lpstr>Slide 1</vt:lpstr>
      <vt:lpstr>Abstract </vt:lpstr>
      <vt:lpstr>Objective</vt:lpstr>
      <vt:lpstr> </vt:lpstr>
      <vt:lpstr>  </vt:lpstr>
      <vt:lpstr> </vt:lpstr>
      <vt:lpstr>Slide 7</vt:lpstr>
      <vt:lpstr>Program:</vt:lpstr>
      <vt:lpstr>  </vt:lpstr>
      <vt:lpstr>Output:</vt:lpstr>
      <vt:lpstr>Slide 11</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VACCINE ANALYSIS</dc:title>
  <dc:creator>vishnu</dc:creator>
  <cp:lastModifiedBy>Sarath Sowjik V</cp:lastModifiedBy>
  <cp:revision>10</cp:revision>
  <dcterms:modified xsi:type="dcterms:W3CDTF">2023-10-18T16:36:49Z</dcterms:modified>
</cp:coreProperties>
</file>