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vinodhini%20v\Downloads\vinothini.L%20%20EMPLOYEE%20DATA%20SE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4E96-484C-B1A6-C44C9349F9A8}"/>
            </c:ext>
          </c:extLst>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4E96-484C-B1A6-C44C9349F9A8}"/>
            </c:ext>
          </c:extLst>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3-4E96-484C-B1A6-C44C9349F9A8}"/>
            </c:ext>
          </c:extLst>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4-4E96-484C-B1A6-C44C9349F9A8}"/>
            </c:ext>
          </c:extLst>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extBox 14">
            <a:extLst>
              <a:ext uri="{FF2B5EF4-FFF2-40B4-BE49-F238E27FC236}">
                <a16:creationId xmlns:a16="http://schemas.microsoft.com/office/drawing/2014/main" id="{4DB6DCDC-B422-9F98-70C1-C5903FE5F123}"/>
              </a:ext>
            </a:extLst>
          </p:cNvPr>
          <p:cNvSpPr txBox="1"/>
          <p:nvPr/>
        </p:nvSpPr>
        <p:spPr>
          <a:xfrm>
            <a:off x="2619374" y="3290233"/>
            <a:ext cx="8610600" cy="1938992"/>
          </a:xfrm>
          <a:prstGeom prst="rect">
            <a:avLst/>
          </a:prstGeom>
          <a:noFill/>
        </p:spPr>
        <p:txBody>
          <a:bodyPr wrap="square" rtlCol="0">
            <a:spAutoFit/>
          </a:bodyPr>
          <a:lstStyle/>
          <a:p>
            <a:r>
              <a:rPr lang="en-US" sz="2400" dirty="0"/>
              <a:t>STUDENT NAME:</a:t>
            </a:r>
            <a:r>
              <a:rPr lang="en-IN" sz="2400" dirty="0"/>
              <a:t> SARATHY S</a:t>
            </a:r>
          </a:p>
          <a:p>
            <a:r>
              <a:rPr lang="en-US" sz="2400" dirty="0"/>
              <a:t>REGISTER NO:312214</a:t>
            </a:r>
            <a:r>
              <a:rPr lang="en-IN" sz="2400"/>
              <a:t>211</a:t>
            </a:r>
            <a:endParaRPr lang="en-US" sz="2400" dirty="0"/>
          </a:p>
          <a:p>
            <a:r>
              <a:rPr lang="en-US" sz="2400" dirty="0"/>
              <a:t>DEPARTMENT:</a:t>
            </a:r>
            <a:r>
              <a:rPr lang="en-IN" sz="2400" dirty="0"/>
              <a:t> B.COM (GENERAL)</a:t>
            </a:r>
            <a:endParaRPr lang="en-US" sz="2400" dirty="0"/>
          </a:p>
          <a:p>
            <a:r>
              <a:rPr lang="en-US" sz="2400" dirty="0"/>
              <a:t>COLLEGE</a:t>
            </a:r>
            <a:r>
              <a:rPr lang="en-IN" sz="2400" dirty="0"/>
              <a:t>: ST.THOMAS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D1B62D5-24B0-DBCA-47BE-F24493BF3AAD}"/>
              </a:ext>
            </a:extLst>
          </p:cNvPr>
          <p:cNvGraphicFramePr>
            <a:graphicFrameLocks/>
          </p:cNvGraphicFramePr>
          <p:nvPr>
            <p:extLst>
              <p:ext uri="{D42A27DB-BD31-4B8C-83A1-F6EECF244321}">
                <p14:modId xmlns:p14="http://schemas.microsoft.com/office/powerpoint/2010/main" val="2241591236"/>
              </p:ext>
            </p:extLst>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445</Words>
  <Application>Microsoft Office PowerPoint</Application>
  <PresentationFormat>Widescreen</PresentationFormat>
  <Paragraphs>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Sarathy S</cp:lastModifiedBy>
  <cp:revision>24</cp:revision>
  <dcterms:created xsi:type="dcterms:W3CDTF">2024-03-29T15:07:22Z</dcterms:created>
  <dcterms:modified xsi:type="dcterms:W3CDTF">2024-08-30T16:59:03Z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