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4"/>
  </p:sldMasterIdLst>
  <p:notesMasterIdLst>
    <p:notesMasterId r:id="rId16"/>
  </p:notesMasterIdLst>
  <p:handoutMasterIdLst>
    <p:handoutMasterId r:id="rId17"/>
  </p:handoutMasterIdLst>
  <p:sldIdLst>
    <p:sldId id="256" r:id="rId5"/>
    <p:sldId id="257" r:id="rId6"/>
    <p:sldId id="260" r:id="rId7"/>
    <p:sldId id="286" r:id="rId8"/>
    <p:sldId id="288" r:id="rId9"/>
    <p:sldId id="289" r:id="rId10"/>
    <p:sldId id="287" r:id="rId11"/>
    <p:sldId id="290" r:id="rId12"/>
    <p:sldId id="291" r:id="rId13"/>
    <p:sldId id="292"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a:extLst>
              <a:ext uri="{FF2B5EF4-FFF2-40B4-BE49-F238E27FC236}">
                <a16:creationId xmlns:a16="http://schemas.microsoft.com/office/drawing/2014/main" id="{9B867428-D96D-F6C5-DB1D-FFD2AFB79C6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0F1E8DAD-CBA0-6DD9-2220-5D063BACF766}"/>
              </a:ext>
            </a:extLst>
          </p:cNvPr>
          <p:cNvGrpSpPr/>
          <p:nvPr userDrawn="1"/>
        </p:nvGrpSpPr>
        <p:grpSpPr>
          <a:xfrm>
            <a:off x="-1604709" y="-3756"/>
            <a:ext cx="13796710" cy="6861756"/>
            <a:chOff x="-1604709" y="-3756"/>
            <a:chExt cx="13796710" cy="6861756"/>
          </a:xfrm>
        </p:grpSpPr>
        <p:grpSp>
          <p:nvGrpSpPr>
            <p:cNvPr id="9" name="Group 8">
              <a:extLst>
                <a:ext uri="{FF2B5EF4-FFF2-40B4-BE49-F238E27FC236}">
                  <a16:creationId xmlns:a16="http://schemas.microsoft.com/office/drawing/2014/main" id="{90F88A2A-2B0F-3675-BE02-F9E8C7A07BFD}"/>
                </a:ext>
              </a:extLst>
            </p:cNvPr>
            <p:cNvGrpSpPr/>
            <p:nvPr/>
          </p:nvGrpSpPr>
          <p:grpSpPr>
            <a:xfrm>
              <a:off x="-16298" y="0"/>
              <a:ext cx="12208299" cy="6858000"/>
              <a:chOff x="-16298" y="0"/>
              <a:chExt cx="12208299" cy="6858000"/>
            </a:xfrm>
          </p:grpSpPr>
          <p:sp>
            <p:nvSpPr>
              <p:cNvPr id="16" name="Freeform: Shape 15">
                <a:extLst>
                  <a:ext uri="{FF2B5EF4-FFF2-40B4-BE49-F238E27FC236}">
                    <a16:creationId xmlns:a16="http://schemas.microsoft.com/office/drawing/2014/main" id="{6FB2F066-15D2-83AD-BC95-2FA034548AB3}"/>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CAA199CF-6539-D1B9-FBAD-6A7D63C8C8D6}"/>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A85E54A3-1DC0-A4C5-4F7D-65FA1337011E}"/>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A6129022-51AD-8581-BEC7-1B7A1A121151}"/>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ight Triangle 19">
                <a:extLst>
                  <a:ext uri="{FF2B5EF4-FFF2-40B4-BE49-F238E27FC236}">
                    <a16:creationId xmlns:a16="http://schemas.microsoft.com/office/drawing/2014/main" id="{DF41BC69-0D30-097D-FBFB-EB4C0064033D}"/>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28258485-59D4-856E-0AA6-F657A9DD2F4B}"/>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Freeform: Shape 9">
              <a:extLst>
                <a:ext uri="{FF2B5EF4-FFF2-40B4-BE49-F238E27FC236}">
                  <a16:creationId xmlns:a16="http://schemas.microsoft.com/office/drawing/2014/main" id="{4A449DAA-DB05-DD55-256C-CDA69CBFC60B}"/>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924BFC6B-3AA3-F693-C1C9-D241F9F899B6}"/>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0A7B760D-3F50-82D8-5883-4EEEB4AC46B7}"/>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77FEB6A8-253E-12DA-47BE-1EE6C348857D}"/>
                </a:ext>
              </a:extLst>
            </p:cNvPr>
            <p:cNvGrpSpPr/>
            <p:nvPr/>
          </p:nvGrpSpPr>
          <p:grpSpPr>
            <a:xfrm>
              <a:off x="-760406" y="4672937"/>
              <a:ext cx="1520812" cy="1520812"/>
              <a:chOff x="-1604709" y="3012880"/>
              <a:chExt cx="3211378" cy="3211378"/>
            </a:xfrm>
          </p:grpSpPr>
          <p:sp>
            <p:nvSpPr>
              <p:cNvPr id="14" name="Freeform: Shape 13">
                <a:extLst>
                  <a:ext uri="{FF2B5EF4-FFF2-40B4-BE49-F238E27FC236}">
                    <a16:creationId xmlns:a16="http://schemas.microsoft.com/office/drawing/2014/main" id="{9B29750C-DB4D-8EEF-63AC-9CEEDBDC5F9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2">
                <a:extLst>
                  <a:ext uri="{FF2B5EF4-FFF2-40B4-BE49-F238E27FC236}">
                    <a16:creationId xmlns:a16="http://schemas.microsoft.com/office/drawing/2014/main" id="{AB0731F4-DA17-E39B-7361-EAB67DC9C714}"/>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399099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8859959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55144426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t>‹#›</a:t>
            </a:fld>
            <a:endParaRPr lang="en-US" noProof="0"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302973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74033915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02500471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9720034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27478937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56906331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3364686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9AF775FE-3C32-8EB6-E420-1E15F1B51AC2}"/>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7FF33F50-F03F-39B0-E370-056DF53B05C3}"/>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DAB8DEFB-7815-A5B5-7047-93133E5497AF}"/>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8BF574E4-95AE-75FE-0076-FB3255FE862E}"/>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F969237B-6D9B-A711-E72E-EA423903BFA9}"/>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C140C2FB-BEC1-044E-4740-DD5A5B25E058}"/>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A8CD14C5-B3AA-FCAD-AC73-39BB8445DE56}"/>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9403C65-963F-DFA0-6BBC-7DAF6A4673B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ACAE5AF8-74AD-D787-E608-53A7ECA07D87}"/>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3365BAB2-A0E1-50AB-8D44-3526DEB3EB9C}"/>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id="{2EFCA1AB-56A9-9703-C25D-8D5D84492417}"/>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44CCABD8-473D-CF68-4216-19C890C9B73C}"/>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427670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7DDEEAE3-DAC9-BB74-E8AA-EA9B7BE2344E}"/>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AA76EBEE-D0B6-E26E-C5BA-A10CC842ABD4}"/>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15C889D7-DB53-8E7B-95AF-D4ACB653B7FD}"/>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9AB74629-9E85-0002-EE6D-3358057A01DC}"/>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55B29B08-6A7B-447C-7DC6-59BD011F43AB}"/>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D958EF41-96ED-E74F-10D9-9B05D6A228C9}"/>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06860D0C-22E8-3BDA-7DFC-45F785F75B9C}"/>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A8FFBF26-0505-38CC-3F85-C719B3E3289C}"/>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75595250-975D-760C-CE08-75780DAF77E8}"/>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58363E39-A17D-0AF0-97FA-52C63A881BE9}"/>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E46AFDC9-EC4E-AED6-0F67-857B3190DE8F}"/>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42FC60A8-C2F3-66FF-EABA-1A9728A4A879}"/>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D99EF5B-B086-6D5A-DDE9-9D5AD3F59BAF}"/>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72EBC303-77C6-34B2-DC1B-51A14D572AB9}"/>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149D5320-D887-96F8-C192-37DCF7FE317D}"/>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796916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F0712E88-0472-451B-C9E2-7770DB96FFF2}"/>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4004954B-29F6-99EE-F439-727100EDBA81}"/>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0AC3367E-E8DD-4739-8D58-6D6BDED381D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BC0EDDE-1C75-7DB7-B825-6FD58BC33A1F}"/>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E6CE5571-CFB9-6F65-97D8-FC268ADF1573}"/>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3924982E-E1AA-C456-B28D-F56B4E62B21D}"/>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963C9153-3EFB-2776-4466-44F95C3787E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5A610731-63BD-7E1B-B138-9638EA7B14E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69C46A85-0B4C-B465-861E-13597AC5D6E7}"/>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8D5F612A-8C56-CA76-904B-42D4DA30D850}"/>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17">
              <a:extLst>
                <a:ext uri="{FF2B5EF4-FFF2-40B4-BE49-F238E27FC236}">
                  <a16:creationId xmlns:a16="http://schemas.microsoft.com/office/drawing/2014/main" id="{BB46F201-5B19-7731-8874-AECFA22C4C6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3FA1E6B3-C068-CF77-55F8-E00A76F619F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7434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id="{1B910F14-7D2D-940A-DEDC-C18B458AA610}"/>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F0FF650B-CAB9-0C33-0F1A-0FAD1878165E}"/>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22675195-CCE7-68D3-6872-E7C49825C9F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8AD5D49-DB23-A190-2EFA-4495FF00A15E}"/>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3CB7517-80D4-CE04-BDB4-5FFD4D283D6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A6AB5F3B-3B2C-0474-4C2A-C3FE9A18D285}"/>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EC2E7FD9-B90F-7381-8DF9-FB37AF218D0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0E5F0DD6-7717-7B53-5308-14292C7E1C2E}"/>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D617932E-0912-7A03-AC74-8ED6AD78C1F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45066DB3-5BE6-E38D-F89A-2E0EDDE1884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Rectangle: Single Corner Snipped 21">
              <a:extLst>
                <a:ext uri="{FF2B5EF4-FFF2-40B4-BE49-F238E27FC236}">
                  <a16:creationId xmlns:a16="http://schemas.microsoft.com/office/drawing/2014/main" id="{5742B10A-190A-7671-8AB2-EAF6EE56E2AA}"/>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Freeform: Shape 22">
            <a:extLst>
              <a:ext uri="{FF2B5EF4-FFF2-40B4-BE49-F238E27FC236}">
                <a16:creationId xmlns:a16="http://schemas.microsoft.com/office/drawing/2014/main" id="{4B522414-4CCF-50A1-05A4-5DC0EEFFA11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41630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id="{1E338129-90B8-57F5-8BD7-42A39FE60C38}"/>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2ACF3B93-2DF9-F152-D088-6FE67885727A}"/>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E2EF078C-F94B-FADE-70BD-F222C2CA68BF}"/>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C75DDE33-7C10-AB2B-0134-FF53B3144E36}"/>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A5F08C6E-E345-E44B-FAB8-558C6D3A2B9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F8EED451-C6B8-45EC-7732-8446BD95068D}"/>
              </a:ext>
            </a:extLst>
          </p:cNvPr>
          <p:cNvGrpSpPr/>
          <p:nvPr userDrawn="1"/>
        </p:nvGrpSpPr>
        <p:grpSpPr>
          <a:xfrm rot="16200000">
            <a:off x="499388" y="-322655"/>
            <a:ext cx="535531" cy="645309"/>
            <a:chOff x="10945855" y="7317026"/>
            <a:chExt cx="2483924" cy="2993104"/>
          </a:xfrm>
        </p:grpSpPr>
        <p:sp>
          <p:nvSpPr>
            <p:cNvPr id="12" name="Freeform: Shape 11">
              <a:extLst>
                <a:ext uri="{FF2B5EF4-FFF2-40B4-BE49-F238E27FC236}">
                  <a16:creationId xmlns:a16="http://schemas.microsoft.com/office/drawing/2014/main" id="{B80001CB-65AC-2B2F-4498-A1382375CCEB}"/>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A8FA2922-E26B-C053-62EB-8E6A59F10BD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id="{8DEE42D5-23FB-2D68-4C0B-265EDA6FB78E}"/>
              </a:ext>
            </a:extLst>
          </p:cNvPr>
          <p:cNvGrpSpPr/>
          <p:nvPr userDrawn="1"/>
        </p:nvGrpSpPr>
        <p:grpSpPr>
          <a:xfrm>
            <a:off x="-1" y="1357409"/>
            <a:ext cx="12192001" cy="4846320"/>
            <a:chOff x="-1" y="1357409"/>
            <a:chExt cx="12192001" cy="4917518"/>
          </a:xfrm>
        </p:grpSpPr>
        <p:sp>
          <p:nvSpPr>
            <p:cNvPr id="15" name="Rectangle: Single Corner Snipped 14">
              <a:extLst>
                <a:ext uri="{FF2B5EF4-FFF2-40B4-BE49-F238E27FC236}">
                  <a16:creationId xmlns:a16="http://schemas.microsoft.com/office/drawing/2014/main" id="{BFCB2E8A-ADC0-9E3B-1EF8-A367A77D2379}"/>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15">
              <a:extLst>
                <a:ext uri="{FF2B5EF4-FFF2-40B4-BE49-F238E27FC236}">
                  <a16:creationId xmlns:a16="http://schemas.microsoft.com/office/drawing/2014/main" id="{F4EE9788-EAD6-7131-A401-72C71AE4F403}"/>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6">
            <a:extLst>
              <a:ext uri="{FF2B5EF4-FFF2-40B4-BE49-F238E27FC236}">
                <a16:creationId xmlns:a16="http://schemas.microsoft.com/office/drawing/2014/main" id="{A8AE092E-944A-9B90-47A4-7D54FC8B747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0929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C1482CDB-2212-3761-EAE2-F24ED836DB53}"/>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9">
            <a:extLst>
              <a:ext uri="{FF2B5EF4-FFF2-40B4-BE49-F238E27FC236}">
                <a16:creationId xmlns:a16="http://schemas.microsoft.com/office/drawing/2014/main" id="{05FE1AF8-3269-FFA2-3ADB-5DA6B1CA9F98}"/>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7" name="Freeform: Shape 17">
            <a:extLst>
              <a:ext uri="{FF2B5EF4-FFF2-40B4-BE49-F238E27FC236}">
                <a16:creationId xmlns:a16="http://schemas.microsoft.com/office/drawing/2014/main" id="{B280EC68-2C2E-81CF-F306-96B958A4C46A}"/>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id="{A10CD917-BFB4-0348-D1CF-2D37B091121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id="{3EEDBA4A-8F1A-9EB9-8C29-6B78C1417F9C}"/>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id="{CCF892C9-0A7E-83EE-5F14-1967AF0FEEEE}"/>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id="{A1BD097A-A6A6-9F4A-B67D-FF453FE5A0F9}"/>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id="{AEBDFE61-A3B0-4131-070C-882E05520ADD}"/>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id="{5093C2C0-244C-1ADA-1A0B-C94748A54D0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7274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3CFAAF3A-6967-348B-10CA-EF409A83C09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FCF24A2-DA6F-0142-9346-DC12AF7B49D1}"/>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5C6254F1-DD11-3142-B30F-15111DF0F443}"/>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A15AA9BE-F090-2B5C-D745-AC37532622D7}"/>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B6A92CC1-538B-03BF-EC74-0EFBD42C7CD9}"/>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E134CE5A-40DF-B955-03B2-32021ADB1F78}"/>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B7A628F9-C153-20B5-9FCB-05A9171BB08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00C42695-225A-64E2-12A0-84BE3F54673C}"/>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DE86DB12-11B6-10CB-6CA2-E2A9C7D4A53E}"/>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9B7FBB02-AFB0-1087-F8F0-A84C99725F6E}"/>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E1D92364-126C-7A02-C89A-AE2D79A202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311B0188-07D3-195B-A1C9-A6D3A664A604}"/>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7748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36A5AC40-00CA-8430-B1BF-0CCE964AD57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1F026A0-09B1-88AA-5666-9BA5FAC9D6F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8E3E95A0-51AE-4BAE-62D2-93288F6D2CF1}"/>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FABC17E1-C271-4AF8-EE1D-55259130815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1182E578-CC49-7DC3-BB8D-1A2705BA200C}"/>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FC69ACEA-ADFE-628A-6499-7BDB14BE5D86}"/>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DC77873F-6FB8-6A4E-0412-68B1DAD031E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6FCC3B9-CBF7-1EA9-C790-4E307117E6C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A15F4C55-734E-DB24-8C62-AF2BBEB78CAD}"/>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B73BBDC3-A306-40F9-1A76-071DA0CD2D0D}"/>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3C29CD43-A022-05F9-FA20-6418243A56E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1F59097D-84F9-E677-2B84-5E6AD9749C5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8173490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4/5/2024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63D6C4-4840-40CC-AC84-17E24B3B7BDE}" type="slidenum">
              <a:rPr lang="en-US" noProof="0" smtClean="0"/>
              <a:t>‹#›</a:t>
            </a:fld>
            <a:endParaRPr lang="en-US" noProof="0" dirty="0"/>
          </a:p>
        </p:txBody>
      </p:sp>
      <p:sp>
        <p:nvSpPr>
          <p:cNvPr id="7" name="Rectangle 6">
            <a:extLst>
              <a:ext uri="{FF2B5EF4-FFF2-40B4-BE49-F238E27FC236}">
                <a16:creationId xmlns:a16="http://schemas.microsoft.com/office/drawing/2014/main" id="{3BD02E02-C3D3-55BE-2C90-1FA09B28C37C}"/>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9">
            <a:extLst>
              <a:ext uri="{FF2B5EF4-FFF2-40B4-BE49-F238E27FC236}">
                <a16:creationId xmlns:a16="http://schemas.microsoft.com/office/drawing/2014/main" id="{84859185-646B-004F-28DB-9DE58D1C765E}"/>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7">
            <a:extLst>
              <a:ext uri="{FF2B5EF4-FFF2-40B4-BE49-F238E27FC236}">
                <a16:creationId xmlns:a16="http://schemas.microsoft.com/office/drawing/2014/main" id="{3ECEA6AB-104D-DBBF-4831-517B69350CD1}"/>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1">
            <a:extLst>
              <a:ext uri="{FF2B5EF4-FFF2-40B4-BE49-F238E27FC236}">
                <a16:creationId xmlns:a16="http://schemas.microsoft.com/office/drawing/2014/main" id="{94EE6130-456E-6B52-8165-3CB2E36ACB0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7">
            <a:extLst>
              <a:ext uri="{FF2B5EF4-FFF2-40B4-BE49-F238E27FC236}">
                <a16:creationId xmlns:a16="http://schemas.microsoft.com/office/drawing/2014/main" id="{59068070-D5B1-8A37-BA49-C9319DF1BE97}"/>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4C565E25-FD1E-03A6-531A-220B8E23B9C8}"/>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3" name="Group 12">
            <a:extLst>
              <a:ext uri="{FF2B5EF4-FFF2-40B4-BE49-F238E27FC236}">
                <a16:creationId xmlns:a16="http://schemas.microsoft.com/office/drawing/2014/main" id="{3FB80163-898A-085C-660D-E7A3F2234875}"/>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F9C01F49-34F9-302C-F826-7771BCC98DF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id="{E05EB415-18BE-45F3-A446-918FE9D856D6}"/>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7D63F014-D879-2DF8-288B-81C535E90799}"/>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AD779AA5-A6D5-02AA-DF62-4732C248A19A}"/>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2">
              <a:extLst>
                <a:ext uri="{FF2B5EF4-FFF2-40B4-BE49-F238E27FC236}">
                  <a16:creationId xmlns:a16="http://schemas.microsoft.com/office/drawing/2014/main" id="{16E81F5F-16D7-1E26-5C80-122E20C6342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23">
            <a:extLst>
              <a:ext uri="{FF2B5EF4-FFF2-40B4-BE49-F238E27FC236}">
                <a16:creationId xmlns:a16="http://schemas.microsoft.com/office/drawing/2014/main" id="{692CBB2E-B6C5-F5D8-36BF-69EBCF3686C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Slide Number Placeholder 4">
            <a:extLst>
              <a:ext uri="{FF2B5EF4-FFF2-40B4-BE49-F238E27FC236}">
                <a16:creationId xmlns:a16="http://schemas.microsoft.com/office/drawing/2014/main" id="{67D266E5-5CB5-37F9-4044-A00715CB7127}"/>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674848691"/>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651" r:id="rId19"/>
    <p:sldLayoutId id="2147483666" r:id="rId20"/>
    <p:sldLayoutId id="2147483654" r:id="rId21"/>
    <p:sldLayoutId id="2147483661" r:id="rId22"/>
    <p:sldLayoutId id="2147483677" r:id="rId23"/>
    <p:sldLayoutId id="2147483674" r:id="rId24"/>
    <p:sldLayoutId id="2147483665" r:id="rId25"/>
    <p:sldLayoutId id="2147483673" r:id="rId26"/>
    <p:sldLayoutId id="2147483662" r:id="rId27"/>
    <p:sldLayoutId id="2147483663" r:id="rId28"/>
    <p:sldLayoutId id="2147483664" r:id="rId29"/>
    <p:sldLayoutId id="2147483675" r:id="rId30"/>
    <p:sldLayoutId id="2147483676" r:id="rId31"/>
    <p:sldLayoutId id="2147483672" r:id="rId32"/>
    <p:sldLayoutId id="2147483667" r:id="rId33"/>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u="sng" dirty="0"/>
              <a:t>Keylogger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1974857"/>
          </a:xfrm>
        </p:spPr>
        <p:txBody>
          <a:bodyPr>
            <a:normAutofit/>
          </a:bodyPr>
          <a:lstStyle/>
          <a:p>
            <a:endParaRPr lang="en-US" sz="1800" b="1" dirty="0">
              <a:solidFill>
                <a:schemeClr val="accent1">
                  <a:lumMod val="75000"/>
                </a:schemeClr>
              </a:solidFill>
              <a:latin typeface="Arial" pitchFamily="34" charset="0"/>
              <a:cs typeface="Arial" pitchFamily="34" charset="0"/>
            </a:endParaRPr>
          </a:p>
          <a:p>
            <a:pPr marL="0" indent="0">
              <a:buNone/>
            </a:pPr>
            <a:r>
              <a:rPr lang="en-US" u="sng" dirty="0"/>
              <a:t>Presented by-</a:t>
            </a:r>
          </a:p>
          <a:p>
            <a:pPr marL="0" indent="0">
              <a:buNone/>
            </a:pPr>
            <a:r>
              <a:rPr lang="en-US" dirty="0"/>
              <a:t>S.SATHISH KUMARAN-</a:t>
            </a:r>
            <a:r>
              <a:rPr lang="en-IN" dirty="0" err="1"/>
              <a:t>B.Tech</a:t>
            </a:r>
            <a:r>
              <a:rPr lang="en-IN" dirty="0"/>
              <a:t>(AI&amp;DS)</a:t>
            </a:r>
            <a:endParaRPr lang="en-US" dirty="0"/>
          </a:p>
          <a:p>
            <a:pPr marL="0" indent="0">
              <a:buNone/>
            </a:pPr>
            <a:r>
              <a:rPr lang="en-US" dirty="0"/>
              <a:t>Sri Muthukumaran Institute of Technology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normAutofit/>
          </a:bodyPr>
          <a:lstStyle/>
          <a:p>
            <a:r>
              <a:rPr lang="en-US" u="sng" dirty="0"/>
              <a:t>REFERENCES: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Johnson, A., "Machine Learning for Cybersecurity: Techniques and Applications," Springer,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Brown, R., "Advanced Encryption Techniques for Data Protection," Wiley, 20XX.</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877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60559" y="979631"/>
            <a:ext cx="7781544" cy="859055"/>
          </a:xfrm>
        </p:spPr>
        <p:txBody>
          <a:bodyPr>
            <a:normAutofit/>
          </a:bodyPr>
          <a:lstStyle/>
          <a:p>
            <a:r>
              <a:rPr lang="en-US" u="sng" dirty="0"/>
              <a:t>Outline: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60559" y="2093690"/>
            <a:ext cx="6803136" cy="4327336"/>
          </a:xfrm>
        </p:spPr>
        <p:txBody>
          <a:bodyPr>
            <a:norm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(Should not include 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Development Approach (Technology Used)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 &amp; Deployment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Result (Output Image)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normAutofit/>
          </a:bodyPr>
          <a:lstStyle/>
          <a:p>
            <a:r>
              <a:rPr lang="en-US" u="sng" dirty="0"/>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normAutofit/>
          </a:bodyPr>
          <a:lstStyle/>
          <a:p>
            <a:r>
              <a:rPr lang="en-US" u="sng" dirty="0"/>
              <a:t>PROPOSED SYSTEM:</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1698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074697" cy="1409442"/>
          </a:xfrm>
        </p:spPr>
        <p:txBody>
          <a:bodyPr>
            <a:normAutofit/>
          </a:bodyPr>
          <a:lstStyle/>
          <a:p>
            <a:r>
              <a:rPr lang="en-US" u="sng" dirty="0"/>
              <a:t>SYSTEM DEVELOPMENT APPROACH:</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054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5915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1271973"/>
            <a:ext cx="7781544" cy="859055"/>
          </a:xfrm>
        </p:spPr>
        <p:txBody>
          <a:bodyPr>
            <a:noAutofit/>
          </a:bodyPr>
          <a:lstStyle/>
          <a:p>
            <a:r>
              <a:rPr lang="en-US" u="sng" dirty="0"/>
              <a:t>ALGORITHM &amp; DEPLOYMENT: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94740"/>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93946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62309" y="421175"/>
            <a:ext cx="7781544" cy="859055"/>
          </a:xfrm>
        </p:spPr>
        <p:txBody>
          <a:bodyPr>
            <a:normAutofit/>
          </a:bodyPr>
          <a:lstStyle/>
          <a:p>
            <a:r>
              <a:rPr lang="en-US" u="sng" dirty="0"/>
              <a:t>RESULT(Output Image):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7" name="Picture 6">
            <a:extLst>
              <a:ext uri="{FF2B5EF4-FFF2-40B4-BE49-F238E27FC236}">
                <a16:creationId xmlns:a16="http://schemas.microsoft.com/office/drawing/2014/main" id="{4220E4D5-D795-270C-6E2C-D059BA5A5503}"/>
              </a:ext>
            </a:extLst>
          </p:cNvPr>
          <p:cNvPicPr>
            <a:picLocks noChangeAspect="1"/>
          </p:cNvPicPr>
          <p:nvPr/>
        </p:nvPicPr>
        <p:blipFill>
          <a:blip r:embed="rId2"/>
          <a:stretch>
            <a:fillRect/>
          </a:stretch>
        </p:blipFill>
        <p:spPr>
          <a:xfrm>
            <a:off x="5549392" y="1957656"/>
            <a:ext cx="5702808" cy="2876888"/>
          </a:xfrm>
          <a:prstGeom prst="rect">
            <a:avLst/>
          </a:prstGeom>
        </p:spPr>
      </p:pic>
      <p:grpSp>
        <p:nvGrpSpPr>
          <p:cNvPr id="6" name="Group 5">
            <a:extLst>
              <a:ext uri="{FF2B5EF4-FFF2-40B4-BE49-F238E27FC236}">
                <a16:creationId xmlns:a16="http://schemas.microsoft.com/office/drawing/2014/main" id="{D3A08D5A-9C27-223D-1B2B-0A568336BE0E}"/>
              </a:ext>
            </a:extLst>
          </p:cNvPr>
          <p:cNvGrpSpPr/>
          <p:nvPr/>
        </p:nvGrpSpPr>
        <p:grpSpPr>
          <a:xfrm>
            <a:off x="558143" y="1685191"/>
            <a:ext cx="4511397" cy="3421818"/>
            <a:chOff x="558143" y="1685191"/>
            <a:chExt cx="4511397" cy="3421818"/>
          </a:xfrm>
        </p:grpSpPr>
        <p:pic>
          <p:nvPicPr>
            <p:cNvPr id="9" name="Picture 8">
              <a:extLst>
                <a:ext uri="{FF2B5EF4-FFF2-40B4-BE49-F238E27FC236}">
                  <a16:creationId xmlns:a16="http://schemas.microsoft.com/office/drawing/2014/main" id="{7484DD44-FF22-3D48-1DCF-135C57F162F7}"/>
                </a:ext>
              </a:extLst>
            </p:cNvPr>
            <p:cNvPicPr>
              <a:picLocks noChangeAspect="1"/>
            </p:cNvPicPr>
            <p:nvPr/>
          </p:nvPicPr>
          <p:blipFill>
            <a:blip r:embed="rId3"/>
            <a:stretch>
              <a:fillRect/>
            </a:stretch>
          </p:blipFill>
          <p:spPr>
            <a:xfrm>
              <a:off x="558143" y="1685191"/>
              <a:ext cx="4511397" cy="3421818"/>
            </a:xfrm>
            <a:prstGeom prst="rect">
              <a:avLst/>
            </a:prstGeom>
          </p:spPr>
        </p:pic>
        <p:pic>
          <p:nvPicPr>
            <p:cNvPr id="5" name="Picture 4">
              <a:extLst>
                <a:ext uri="{FF2B5EF4-FFF2-40B4-BE49-F238E27FC236}">
                  <a16:creationId xmlns:a16="http://schemas.microsoft.com/office/drawing/2014/main" id="{03CD1D66-85C5-BD96-F45F-CD3BA67471B4}"/>
                </a:ext>
              </a:extLst>
            </p:cNvPr>
            <p:cNvPicPr>
              <a:picLocks noChangeAspect="1"/>
            </p:cNvPicPr>
            <p:nvPr/>
          </p:nvPicPr>
          <p:blipFill>
            <a:blip r:embed="rId4"/>
            <a:stretch>
              <a:fillRect/>
            </a:stretch>
          </p:blipFill>
          <p:spPr>
            <a:xfrm>
              <a:off x="3021496" y="2145778"/>
              <a:ext cx="2048044" cy="2108170"/>
            </a:xfrm>
            <a:prstGeom prst="rect">
              <a:avLst/>
            </a:prstGeom>
          </p:spPr>
        </p:pic>
      </p:grpSp>
    </p:spTree>
    <p:extLst>
      <p:ext uri="{BB962C8B-B14F-4D97-AF65-F5344CB8AC3E}">
        <p14:creationId xmlns:p14="http://schemas.microsoft.com/office/powerpoint/2010/main" val="315054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normAutofit/>
          </a:bodyPr>
          <a:lstStyle/>
          <a:p>
            <a:r>
              <a:rPr lang="en-US" u="sng" dirty="0"/>
              <a:t>CONCLUSION: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272615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normAutofit/>
          </a:bodyPr>
          <a:lstStyle/>
          <a:p>
            <a:r>
              <a:rPr lang="en-US" u="sng" dirty="0"/>
              <a:t>FUTURE SCOPE:</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9978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TM04033929[[fn=Slate]]</Template>
  <TotalTime>110</TotalTime>
  <Words>392</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Calisto MT</vt:lpstr>
      <vt:lpstr>Times New Roman</vt:lpstr>
      <vt:lpstr>Trade Gothic LT Pro</vt:lpstr>
      <vt:lpstr>Wingdings</vt:lpstr>
      <vt:lpstr>Wingdings 2</vt:lpstr>
      <vt:lpstr>Slate</vt:lpstr>
      <vt:lpstr>Keylogger</vt:lpstr>
      <vt:lpstr>Outline:</vt:lpstr>
      <vt:lpstr>PROBLEM STATEMENT:</vt:lpstr>
      <vt:lpstr>PROPOSED SYSTEM:</vt:lpstr>
      <vt:lpstr>SYSTEM DEVELOPMENT APPROACH:</vt:lpstr>
      <vt:lpstr>ALGORITHM &amp; DEPLOYMENT:</vt:lpstr>
      <vt:lpstr>RESULT(Output Image):</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Vasugi M</dc:creator>
  <cp:lastModifiedBy>Vasugi M</cp:lastModifiedBy>
  <cp:revision>4</cp:revision>
  <dcterms:created xsi:type="dcterms:W3CDTF">2024-04-02T06:56:34Z</dcterms:created>
  <dcterms:modified xsi:type="dcterms:W3CDTF">2024-04-05T06:49:21Z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