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F4F9C0D-2BAD-4196-B367-83675560926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CEB7B9A-4B5F-41C9-825D-49921E7041D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062912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ATTENDANCE MARKER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42974" y="2714620"/>
            <a:ext cx="6400800" cy="1752600"/>
          </a:xfrm>
        </p:spPr>
        <p:txBody>
          <a:bodyPr/>
          <a:lstStyle/>
          <a:p>
            <a:r>
              <a:rPr lang="en-I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-CODE</a:t>
            </a:r>
            <a:r>
              <a:rPr lang="en-IN" dirty="0" smtClean="0"/>
              <a:t> </a:t>
            </a:r>
            <a:r>
              <a:rPr lang="en-I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GEASSERS</a:t>
            </a:r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During the pandemic </a:t>
            </a:r>
            <a:r>
              <a:rPr lang="en-IN" dirty="0" err="1" smtClean="0"/>
              <a:t>time,educationnal</a:t>
            </a:r>
            <a:r>
              <a:rPr lang="en-IN" dirty="0" smtClean="0"/>
              <a:t> institutions conduct class using G-</a:t>
            </a:r>
            <a:r>
              <a:rPr lang="en-IN" dirty="0" err="1" smtClean="0"/>
              <a:t>Meet.But</a:t>
            </a:r>
            <a:r>
              <a:rPr lang="en-IN" dirty="0" smtClean="0"/>
              <a:t> when there is an online </a:t>
            </a:r>
            <a:r>
              <a:rPr lang="en-IN" dirty="0" err="1" smtClean="0"/>
              <a:t>class,some</a:t>
            </a:r>
            <a:r>
              <a:rPr lang="en-IN" dirty="0" smtClean="0"/>
              <a:t> students may have net issues and may lost their attendance.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solve this problem we have came with an idea that is to create an extension which  records the people who have entered and left the </a:t>
            </a:r>
            <a:r>
              <a:rPr lang="en-IN" dirty="0" err="1" smtClean="0"/>
              <a:t>meet,at</a:t>
            </a:r>
            <a:r>
              <a:rPr lang="en-IN" dirty="0" smtClean="0"/>
              <a:t> what </a:t>
            </a:r>
            <a:r>
              <a:rPr lang="en-IN" dirty="0" err="1" smtClean="0"/>
              <a:t>time,and</a:t>
            </a:r>
            <a:r>
              <a:rPr lang="en-IN" dirty="0" smtClean="0"/>
              <a:t> how long they had been there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Desktop\G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8000" y="1882775"/>
            <a:ext cx="3849686" cy="2165448"/>
          </a:xfrm>
          <a:prstGeom prst="rect">
            <a:avLst/>
          </a:prstGeom>
          <a:noFill/>
        </p:spPr>
      </p:pic>
      <p:pic>
        <p:nvPicPr>
          <p:cNvPr id="1027" name="Picture 3" descr="C:\Users\ADMIN\Desktop\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143380"/>
            <a:ext cx="5136054" cy="2363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EXPECTED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34036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50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/>
                        <a:t>Roll no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Time entered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Time left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Total time spent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0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Ananya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9:01 am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9:33am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9:30 am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9:50am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46 minutes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0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Basil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9:00am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9:50am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50 minutes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09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Carl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9:22am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9:45am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/>
                        <a:t>23 minutes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PS:-We have no basic knowledge on html ,so we are only able to provide solution as a </a:t>
            </a:r>
            <a:r>
              <a:rPr lang="en-IN" dirty="0" err="1" smtClean="0"/>
              <a:t>presentation.Sorry</a:t>
            </a:r>
            <a:r>
              <a:rPr lang="en-IN" dirty="0" smtClean="0"/>
              <a:t> for the inconvenience.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156</TotalTime>
  <Words>127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ATTENDANCE MARKER</vt:lpstr>
      <vt:lpstr>PROBLEM</vt:lpstr>
      <vt:lpstr>SOLUTION</vt:lpstr>
      <vt:lpstr>Slide 4</vt:lpstr>
      <vt:lpstr>EXPECTED OUTPUT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MARKER</dc:title>
  <dc:creator>Windows User</dc:creator>
  <cp:lastModifiedBy>Windows User</cp:lastModifiedBy>
  <cp:revision>16</cp:revision>
  <dcterms:created xsi:type="dcterms:W3CDTF">2021-02-14T05:19:27Z</dcterms:created>
  <dcterms:modified xsi:type="dcterms:W3CDTF">2021-02-14T07:55:31Z</dcterms:modified>
</cp:coreProperties>
</file>