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64a060a37_2_90:notes"/>
          <p:cNvSpPr/>
          <p:nvPr>
            <p:ph idx="2" type="sldImg"/>
          </p:nvPr>
        </p:nvSpPr>
        <p:spPr>
          <a:xfrm>
            <a:off x="381198" y="685800"/>
            <a:ext cx="6094523"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g2764a060a37_2_9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3" name="Google Shape;143;g2764a060a37_2_90:notes"/>
          <p:cNvSpPr txBox="1"/>
          <p:nvPr>
            <p:ph idx="11" type="ftr"/>
          </p:nvPr>
        </p:nvSpPr>
        <p:spPr>
          <a:xfrm>
            <a:off x="0" y="8685360"/>
            <a:ext cx="2970720" cy="4561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64a060a37_2_99:notes"/>
          <p:cNvSpPr/>
          <p:nvPr>
            <p:ph idx="2" type="sldImg"/>
          </p:nvPr>
        </p:nvSpPr>
        <p:spPr>
          <a:xfrm>
            <a:off x="381198" y="685800"/>
            <a:ext cx="6094523"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g2764a060a37_2_99: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2" name="Google Shape;152;g2764a060a37_2_99:notes"/>
          <p:cNvSpPr txBox="1"/>
          <p:nvPr>
            <p:ph idx="11" type="ftr"/>
          </p:nvPr>
        </p:nvSpPr>
        <p:spPr>
          <a:xfrm>
            <a:off x="0" y="8685360"/>
            <a:ext cx="2970720" cy="4561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64a060a37_2_107:notes"/>
          <p:cNvSpPr/>
          <p:nvPr>
            <p:ph idx="2" type="sldImg"/>
          </p:nvPr>
        </p:nvSpPr>
        <p:spPr>
          <a:xfrm>
            <a:off x="381198" y="685800"/>
            <a:ext cx="6094523"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g2764a060a37_2_107: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61" name="Google Shape;161;g2764a060a37_2_107:notes"/>
          <p:cNvSpPr txBox="1"/>
          <p:nvPr>
            <p:ph idx="11" type="ftr"/>
          </p:nvPr>
        </p:nvSpPr>
        <p:spPr>
          <a:xfrm>
            <a:off x="0" y="8685360"/>
            <a:ext cx="2970720" cy="4561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64a060a37_0_0:notes"/>
          <p:cNvSpPr/>
          <p:nvPr>
            <p:ph idx="2" type="sldImg"/>
          </p:nvPr>
        </p:nvSpPr>
        <p:spPr>
          <a:xfrm>
            <a:off x="381198" y="685800"/>
            <a:ext cx="6094500" cy="342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g2764a060a37_0_0:notes"/>
          <p:cNvSpPr txBox="1"/>
          <p:nvPr>
            <p:ph idx="1" type="body"/>
          </p:nvPr>
        </p:nvSpPr>
        <p:spPr>
          <a:xfrm>
            <a:off x="685800" y="4343400"/>
            <a:ext cx="5485200" cy="411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0" name="Google Shape;170;g2764a060a37_0_0:notes"/>
          <p:cNvSpPr txBox="1"/>
          <p:nvPr>
            <p:ph idx="11" type="ftr"/>
          </p:nvPr>
        </p:nvSpPr>
        <p:spPr>
          <a:xfrm>
            <a:off x="0" y="8685360"/>
            <a:ext cx="2970600" cy="456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64a060a37_2_115:notes"/>
          <p:cNvSpPr/>
          <p:nvPr>
            <p:ph idx="2" type="sldImg"/>
          </p:nvPr>
        </p:nvSpPr>
        <p:spPr>
          <a:xfrm>
            <a:off x="381198" y="685800"/>
            <a:ext cx="6094523"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g2764a060a37_2_115: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9" name="Google Shape;179;g2764a060a37_2_115:notes"/>
          <p:cNvSpPr txBox="1"/>
          <p:nvPr>
            <p:ph idx="11" type="ftr"/>
          </p:nvPr>
        </p:nvSpPr>
        <p:spPr>
          <a:xfrm>
            <a:off x="0" y="8685360"/>
            <a:ext cx="2970720" cy="45612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6" name="Shape 56"/>
        <p:cNvGrpSpPr/>
        <p:nvPr/>
      </p:nvGrpSpPr>
      <p:grpSpPr>
        <a:xfrm>
          <a:off x="0" y="0"/>
          <a:ext cx="0" cy="0"/>
          <a:chOff x="0" y="0"/>
          <a:chExt cx="0" cy="0"/>
        </a:xfrm>
      </p:grpSpPr>
      <p:sp>
        <p:nvSpPr>
          <p:cNvPr id="57" name="Google Shape;57;p14"/>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58" name="Google Shape;58;p14"/>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2" name="Google Shape;62;p15"/>
          <p:cNvSpPr txBox="1"/>
          <p:nvPr>
            <p:ph idx="1" type="subTitle"/>
          </p:nvPr>
        </p:nvSpPr>
        <p:spPr>
          <a:xfrm>
            <a:off x="456923" y="1203390"/>
            <a:ext cx="8229268"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3" name="Google Shape;63;p15"/>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4" name="Google Shape;64;p15"/>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5"/>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8" name="Google Shape;68;p16"/>
          <p:cNvSpPr txBox="1"/>
          <p:nvPr>
            <p:ph idx="1" type="body"/>
          </p:nvPr>
        </p:nvSpPr>
        <p:spPr>
          <a:xfrm>
            <a:off x="456923" y="1203390"/>
            <a:ext cx="8229268"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69" name="Google Shape;69;p16"/>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0" name="Google Shape;70;p16"/>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4" name="Google Shape;74;p17"/>
          <p:cNvSpPr txBox="1"/>
          <p:nvPr>
            <p:ph idx="1" type="body"/>
          </p:nvPr>
        </p:nvSpPr>
        <p:spPr>
          <a:xfrm>
            <a:off x="456923" y="1203390"/>
            <a:ext cx="4015606"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75" name="Google Shape;75;p17"/>
          <p:cNvSpPr txBox="1"/>
          <p:nvPr>
            <p:ph idx="2" type="body"/>
          </p:nvPr>
        </p:nvSpPr>
        <p:spPr>
          <a:xfrm>
            <a:off x="4673575" y="1203390"/>
            <a:ext cx="4015606"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76" name="Google Shape;76;p17"/>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7" name="Google Shape;77;p17"/>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81" name="Google Shape;81;p18"/>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82" name="Google Shape;82;p18"/>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8"/>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19"/>
          <p:cNvSpPr txBox="1"/>
          <p:nvPr>
            <p:ph idx="1" type="subTitle"/>
          </p:nvPr>
        </p:nvSpPr>
        <p:spPr>
          <a:xfrm>
            <a:off x="456923" y="205200"/>
            <a:ext cx="8229268" cy="3980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86" name="Google Shape;86;p19"/>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87" name="Google Shape;87;p19"/>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9"/>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9" name="Shape 89"/>
        <p:cNvGrpSpPr/>
        <p:nvPr/>
      </p:nvGrpSpPr>
      <p:grpSpPr>
        <a:xfrm>
          <a:off x="0" y="0"/>
          <a:ext cx="0" cy="0"/>
          <a:chOff x="0" y="0"/>
          <a:chExt cx="0" cy="0"/>
        </a:xfrm>
      </p:grpSpPr>
      <p:sp>
        <p:nvSpPr>
          <p:cNvPr id="90" name="Google Shape;90;p20"/>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1" name="Google Shape;91;p20"/>
          <p:cNvSpPr txBox="1"/>
          <p:nvPr>
            <p:ph idx="1" type="body"/>
          </p:nvPr>
        </p:nvSpPr>
        <p:spPr>
          <a:xfrm>
            <a:off x="456923" y="120339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92" name="Google Shape;92;p20"/>
          <p:cNvSpPr txBox="1"/>
          <p:nvPr>
            <p:ph idx="2" type="body"/>
          </p:nvPr>
        </p:nvSpPr>
        <p:spPr>
          <a:xfrm>
            <a:off x="4673575" y="1203390"/>
            <a:ext cx="4015606"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93" name="Google Shape;93;p20"/>
          <p:cNvSpPr txBox="1"/>
          <p:nvPr>
            <p:ph idx="3" type="body"/>
          </p:nvPr>
        </p:nvSpPr>
        <p:spPr>
          <a:xfrm>
            <a:off x="456923" y="276156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94" name="Google Shape;94;p20"/>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5" name="Google Shape;95;p20"/>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7" name="Shape 97"/>
        <p:cNvGrpSpPr/>
        <p:nvPr/>
      </p:nvGrpSpPr>
      <p:grpSpPr>
        <a:xfrm>
          <a:off x="0" y="0"/>
          <a:ext cx="0" cy="0"/>
          <a:chOff x="0" y="0"/>
          <a:chExt cx="0" cy="0"/>
        </a:xfrm>
      </p:grpSpPr>
      <p:sp>
        <p:nvSpPr>
          <p:cNvPr id="98" name="Google Shape;98;p21"/>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9" name="Google Shape;99;p21"/>
          <p:cNvSpPr txBox="1"/>
          <p:nvPr>
            <p:ph idx="1" type="body"/>
          </p:nvPr>
        </p:nvSpPr>
        <p:spPr>
          <a:xfrm>
            <a:off x="456923" y="1203390"/>
            <a:ext cx="4015606"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0" name="Google Shape;100;p21"/>
          <p:cNvSpPr txBox="1"/>
          <p:nvPr>
            <p:ph idx="2" type="body"/>
          </p:nvPr>
        </p:nvSpPr>
        <p:spPr>
          <a:xfrm>
            <a:off x="4673575" y="120339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1" name="Google Shape;101;p21"/>
          <p:cNvSpPr txBox="1"/>
          <p:nvPr>
            <p:ph idx="3" type="body"/>
          </p:nvPr>
        </p:nvSpPr>
        <p:spPr>
          <a:xfrm>
            <a:off x="4673575" y="276156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2" name="Google Shape;102;p21"/>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03" name="Google Shape;103;p21"/>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1"/>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5" name="Shape 105"/>
        <p:cNvGrpSpPr/>
        <p:nvPr/>
      </p:nvGrpSpPr>
      <p:grpSpPr>
        <a:xfrm>
          <a:off x="0" y="0"/>
          <a:ext cx="0" cy="0"/>
          <a:chOff x="0" y="0"/>
          <a:chExt cx="0" cy="0"/>
        </a:xfrm>
      </p:grpSpPr>
      <p:sp>
        <p:nvSpPr>
          <p:cNvPr id="106" name="Google Shape;106;p22"/>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07" name="Google Shape;107;p22"/>
          <p:cNvSpPr txBox="1"/>
          <p:nvPr>
            <p:ph idx="1" type="body"/>
          </p:nvPr>
        </p:nvSpPr>
        <p:spPr>
          <a:xfrm>
            <a:off x="456923" y="120339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8" name="Google Shape;108;p22"/>
          <p:cNvSpPr txBox="1"/>
          <p:nvPr>
            <p:ph idx="2" type="body"/>
          </p:nvPr>
        </p:nvSpPr>
        <p:spPr>
          <a:xfrm>
            <a:off x="4673575" y="120339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9" name="Google Shape;109;p22"/>
          <p:cNvSpPr txBox="1"/>
          <p:nvPr>
            <p:ph idx="3" type="body"/>
          </p:nvPr>
        </p:nvSpPr>
        <p:spPr>
          <a:xfrm>
            <a:off x="456923" y="2761560"/>
            <a:ext cx="8229268"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10" name="Google Shape;110;p22"/>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11" name="Google Shape;111;p22"/>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2"/>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15" name="Google Shape;115;p23"/>
          <p:cNvSpPr txBox="1"/>
          <p:nvPr>
            <p:ph idx="1" type="body"/>
          </p:nvPr>
        </p:nvSpPr>
        <p:spPr>
          <a:xfrm>
            <a:off x="456923" y="1203390"/>
            <a:ext cx="8229268"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16" name="Google Shape;116;p23"/>
          <p:cNvSpPr txBox="1"/>
          <p:nvPr>
            <p:ph idx="2" type="body"/>
          </p:nvPr>
        </p:nvSpPr>
        <p:spPr>
          <a:xfrm>
            <a:off x="456923" y="2761560"/>
            <a:ext cx="8229268"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17" name="Google Shape;117;p23"/>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18" name="Google Shape;118;p23"/>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3"/>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0" name="Shape 120"/>
        <p:cNvGrpSpPr/>
        <p:nvPr/>
      </p:nvGrpSpPr>
      <p:grpSpPr>
        <a:xfrm>
          <a:off x="0" y="0"/>
          <a:ext cx="0" cy="0"/>
          <a:chOff x="0" y="0"/>
          <a:chExt cx="0" cy="0"/>
        </a:xfrm>
      </p:grpSpPr>
      <p:sp>
        <p:nvSpPr>
          <p:cNvPr id="121" name="Google Shape;121;p24"/>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2" name="Google Shape;122;p24"/>
          <p:cNvSpPr txBox="1"/>
          <p:nvPr>
            <p:ph idx="1" type="body"/>
          </p:nvPr>
        </p:nvSpPr>
        <p:spPr>
          <a:xfrm>
            <a:off x="456923" y="120339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23" name="Google Shape;123;p24"/>
          <p:cNvSpPr txBox="1"/>
          <p:nvPr>
            <p:ph idx="2" type="body"/>
          </p:nvPr>
        </p:nvSpPr>
        <p:spPr>
          <a:xfrm>
            <a:off x="4673575" y="120339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24" name="Google Shape;124;p24"/>
          <p:cNvSpPr txBox="1"/>
          <p:nvPr>
            <p:ph idx="3" type="body"/>
          </p:nvPr>
        </p:nvSpPr>
        <p:spPr>
          <a:xfrm>
            <a:off x="456923" y="276156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25" name="Google Shape;125;p24"/>
          <p:cNvSpPr txBox="1"/>
          <p:nvPr>
            <p:ph idx="4" type="body"/>
          </p:nvPr>
        </p:nvSpPr>
        <p:spPr>
          <a:xfrm>
            <a:off x="4673575" y="2761560"/>
            <a:ext cx="4015606"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26" name="Google Shape;126;p24"/>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7" name="Google Shape;127;p24"/>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4"/>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9" name="Shape 129"/>
        <p:cNvGrpSpPr/>
        <p:nvPr/>
      </p:nvGrpSpPr>
      <p:grpSpPr>
        <a:xfrm>
          <a:off x="0" y="0"/>
          <a:ext cx="0" cy="0"/>
          <a:chOff x="0" y="0"/>
          <a:chExt cx="0" cy="0"/>
        </a:xfrm>
      </p:grpSpPr>
      <p:sp>
        <p:nvSpPr>
          <p:cNvPr id="130" name="Google Shape;130;p25"/>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31" name="Google Shape;131;p25"/>
          <p:cNvSpPr txBox="1"/>
          <p:nvPr>
            <p:ph idx="1" type="body"/>
          </p:nvPr>
        </p:nvSpPr>
        <p:spPr>
          <a:xfrm>
            <a:off x="456923" y="1203390"/>
            <a:ext cx="2649489"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32" name="Google Shape;132;p25"/>
          <p:cNvSpPr txBox="1"/>
          <p:nvPr>
            <p:ph idx="2" type="body"/>
          </p:nvPr>
        </p:nvSpPr>
        <p:spPr>
          <a:xfrm>
            <a:off x="3239335" y="1203390"/>
            <a:ext cx="2649489"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33" name="Google Shape;133;p25"/>
          <p:cNvSpPr txBox="1"/>
          <p:nvPr>
            <p:ph idx="3" type="body"/>
          </p:nvPr>
        </p:nvSpPr>
        <p:spPr>
          <a:xfrm>
            <a:off x="6021415" y="1203390"/>
            <a:ext cx="2649489"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34" name="Google Shape;134;p25"/>
          <p:cNvSpPr txBox="1"/>
          <p:nvPr>
            <p:ph idx="4" type="body"/>
          </p:nvPr>
        </p:nvSpPr>
        <p:spPr>
          <a:xfrm>
            <a:off x="456923" y="2761560"/>
            <a:ext cx="2649489"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35" name="Google Shape;135;p25"/>
          <p:cNvSpPr txBox="1"/>
          <p:nvPr>
            <p:ph idx="5" type="body"/>
          </p:nvPr>
        </p:nvSpPr>
        <p:spPr>
          <a:xfrm>
            <a:off x="3239335" y="2761560"/>
            <a:ext cx="2649489"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36" name="Google Shape;136;p25"/>
          <p:cNvSpPr txBox="1"/>
          <p:nvPr>
            <p:ph idx="6" type="body"/>
          </p:nvPr>
        </p:nvSpPr>
        <p:spPr>
          <a:xfrm>
            <a:off x="6021415" y="2761560"/>
            <a:ext cx="2649489" cy="142263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37" name="Google Shape;137;p25"/>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algn="ctr">
              <a:lnSpc>
                <a:spcPct val="100000"/>
              </a:lnSpc>
              <a:spcBef>
                <a:spcPts val="0"/>
              </a:spcBef>
              <a:spcAft>
                <a:spcPts val="0"/>
              </a:spcAft>
              <a:buClr>
                <a:srgbClr val="8B8B8B"/>
              </a:buClr>
              <a:buSzPts val="16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38" name="Google Shape;138;p25"/>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25"/>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1" type="ftr"/>
          </p:nvPr>
        </p:nvSpPr>
        <p:spPr>
          <a:xfrm>
            <a:off x="3124357" y="4767390"/>
            <a:ext cx="2894732" cy="272970"/>
          </a:xfrm>
          <a:prstGeom prst="rect">
            <a:avLst/>
          </a:prstGeom>
          <a:noFill/>
          <a:ln>
            <a:noFill/>
          </a:ln>
        </p:spPr>
        <p:txBody>
          <a:bodyPr anchorCtr="0" anchor="ctr" bIns="46400" lIns="92825" spcFirstLastPara="1" rIns="92825" wrap="square" tIns="46400">
            <a:noAutofit/>
          </a:bodyPr>
          <a:lstStyle>
            <a:lvl1pPr lvl="0" marR="0" rtl="0" algn="ctr">
              <a:lnSpc>
                <a:spcPct val="100000"/>
              </a:lnSpc>
              <a:spcBef>
                <a:spcPts val="0"/>
              </a:spcBef>
              <a:spcAft>
                <a:spcPts val="0"/>
              </a:spcAft>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lvl="1" marR="0" rtl="0" algn="l">
              <a:spcBef>
                <a:spcPts val="0"/>
              </a:spcBef>
              <a:spcAft>
                <a:spcPts val="0"/>
              </a:spcAft>
              <a:buSzPts val="1200"/>
              <a:buNone/>
              <a:defRPr b="0" i="0" sz="1600" u="none" cap="none" strike="noStrike"/>
            </a:lvl2pPr>
            <a:lvl3pPr lvl="2" marR="0" rtl="0" algn="l">
              <a:spcBef>
                <a:spcPts val="0"/>
              </a:spcBef>
              <a:spcAft>
                <a:spcPts val="0"/>
              </a:spcAft>
              <a:buSzPts val="1200"/>
              <a:buNone/>
              <a:defRPr b="0" i="0" sz="1600" u="none" cap="none" strike="noStrike"/>
            </a:lvl3pPr>
            <a:lvl4pPr lvl="3" marR="0" rtl="0" algn="l">
              <a:spcBef>
                <a:spcPts val="0"/>
              </a:spcBef>
              <a:spcAft>
                <a:spcPts val="0"/>
              </a:spcAft>
              <a:buSzPts val="1200"/>
              <a:buNone/>
              <a:defRPr b="0" i="0" sz="1600" u="none" cap="none" strike="noStrike"/>
            </a:lvl4pPr>
            <a:lvl5pPr lvl="4" marR="0" rtl="0" algn="l">
              <a:spcBef>
                <a:spcPts val="0"/>
              </a:spcBef>
              <a:spcAft>
                <a:spcPts val="0"/>
              </a:spcAft>
              <a:buSzPts val="1200"/>
              <a:buNone/>
              <a:defRPr b="0" i="0" sz="1600" u="none" cap="none" strike="noStrike"/>
            </a:lvl5pPr>
            <a:lvl6pPr lvl="5" marR="0" rtl="0" algn="l">
              <a:spcBef>
                <a:spcPts val="0"/>
              </a:spcBef>
              <a:spcAft>
                <a:spcPts val="0"/>
              </a:spcAft>
              <a:buSzPts val="1200"/>
              <a:buNone/>
              <a:defRPr b="0" i="0" sz="1600" u="none" cap="none" strike="noStrike"/>
            </a:lvl6pPr>
            <a:lvl7pPr lvl="6" marR="0" rtl="0" algn="l">
              <a:spcBef>
                <a:spcPts val="0"/>
              </a:spcBef>
              <a:spcAft>
                <a:spcPts val="0"/>
              </a:spcAft>
              <a:buSzPts val="1200"/>
              <a:buNone/>
              <a:defRPr b="0" i="0" sz="1600" u="none" cap="none" strike="noStrike"/>
            </a:lvl7pPr>
            <a:lvl8pPr lvl="7" marR="0" rtl="0" algn="l">
              <a:spcBef>
                <a:spcPts val="0"/>
              </a:spcBef>
              <a:spcAft>
                <a:spcPts val="0"/>
              </a:spcAft>
              <a:buSzPts val="1200"/>
              <a:buNone/>
              <a:defRPr b="0" i="0" sz="1600" u="none" cap="none" strike="noStrike"/>
            </a:lvl8pPr>
            <a:lvl9pPr lvl="8" marR="0" rtl="0" algn="l">
              <a:spcBef>
                <a:spcPts val="0"/>
              </a:spcBef>
              <a:spcAft>
                <a:spcPts val="0"/>
              </a:spcAft>
              <a:buSzPts val="1200"/>
              <a:buNone/>
              <a:defRPr b="0" i="0" sz="1600" u="none" cap="none" strike="noStrike"/>
            </a:lvl9pPr>
          </a:lstStyle>
          <a:p/>
        </p:txBody>
      </p:sp>
      <p:sp>
        <p:nvSpPr>
          <p:cNvPr id="52" name="Google Shape;52;p13"/>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53" name="Google Shape;53;p13"/>
          <p:cNvSpPr txBox="1"/>
          <p:nvPr>
            <p:ph idx="10" type="dt"/>
          </p:nvPr>
        </p:nvSpPr>
        <p:spPr>
          <a:xfrm>
            <a:off x="457255" y="4767390"/>
            <a:ext cx="2132751" cy="272970"/>
          </a:xfrm>
          <a:prstGeom prst="rect">
            <a:avLst/>
          </a:prstGeom>
          <a:noFill/>
          <a:ln>
            <a:noFill/>
          </a:ln>
        </p:spPr>
        <p:txBody>
          <a:bodyPr anchorCtr="0" anchor="ctr" bIns="46400" lIns="92825" spcFirstLastPara="1" rIns="92825" wrap="square" tIns="46400">
            <a:noAutofit/>
          </a:bodyPr>
          <a:lstStyle>
            <a:lvl1pPr lvl="0" marR="0" rtl="0" algn="l">
              <a:spcBef>
                <a:spcPts val="0"/>
              </a:spcBef>
              <a:spcAft>
                <a:spcPts val="0"/>
              </a:spcAft>
              <a:buSzPts val="1200"/>
              <a:buNone/>
              <a:defRPr b="0" i="0" sz="1200" u="none" cap="none" strike="noStrike">
                <a:latin typeface="Times New Roman"/>
                <a:ea typeface="Times New Roman"/>
                <a:cs typeface="Times New Roman"/>
                <a:sym typeface="Times New Roman"/>
              </a:defRPr>
            </a:lvl1pPr>
            <a:lvl2pPr lvl="1" marR="0" rtl="0" algn="l">
              <a:spcBef>
                <a:spcPts val="0"/>
              </a:spcBef>
              <a:spcAft>
                <a:spcPts val="0"/>
              </a:spcAft>
              <a:buSzPts val="1200"/>
              <a:buNone/>
              <a:defRPr b="0" i="0" sz="1600" u="none" cap="none" strike="noStrike"/>
            </a:lvl2pPr>
            <a:lvl3pPr lvl="2" marR="0" rtl="0" algn="l">
              <a:spcBef>
                <a:spcPts val="0"/>
              </a:spcBef>
              <a:spcAft>
                <a:spcPts val="0"/>
              </a:spcAft>
              <a:buSzPts val="1200"/>
              <a:buNone/>
              <a:defRPr b="0" i="0" sz="1600" u="none" cap="none" strike="noStrike"/>
            </a:lvl3pPr>
            <a:lvl4pPr lvl="3" marR="0" rtl="0" algn="l">
              <a:spcBef>
                <a:spcPts val="0"/>
              </a:spcBef>
              <a:spcAft>
                <a:spcPts val="0"/>
              </a:spcAft>
              <a:buSzPts val="1200"/>
              <a:buNone/>
              <a:defRPr b="0" i="0" sz="1600" u="none" cap="none" strike="noStrike"/>
            </a:lvl4pPr>
            <a:lvl5pPr lvl="4" marR="0" rtl="0" algn="l">
              <a:spcBef>
                <a:spcPts val="0"/>
              </a:spcBef>
              <a:spcAft>
                <a:spcPts val="0"/>
              </a:spcAft>
              <a:buSzPts val="1200"/>
              <a:buNone/>
              <a:defRPr b="0" i="0" sz="1600" u="none" cap="none" strike="noStrike"/>
            </a:lvl5pPr>
            <a:lvl6pPr lvl="5" marR="0" rtl="0" algn="l">
              <a:spcBef>
                <a:spcPts val="0"/>
              </a:spcBef>
              <a:spcAft>
                <a:spcPts val="0"/>
              </a:spcAft>
              <a:buSzPts val="1200"/>
              <a:buNone/>
              <a:defRPr b="0" i="0" sz="1600" u="none" cap="none" strike="noStrike"/>
            </a:lvl6pPr>
            <a:lvl7pPr lvl="6" marR="0" rtl="0" algn="l">
              <a:spcBef>
                <a:spcPts val="0"/>
              </a:spcBef>
              <a:spcAft>
                <a:spcPts val="0"/>
              </a:spcAft>
              <a:buSzPts val="1200"/>
              <a:buNone/>
              <a:defRPr b="0" i="0" sz="1600" u="none" cap="none" strike="noStrike"/>
            </a:lvl7pPr>
            <a:lvl8pPr lvl="7" marR="0" rtl="0" algn="l">
              <a:spcBef>
                <a:spcPts val="0"/>
              </a:spcBef>
              <a:spcAft>
                <a:spcPts val="0"/>
              </a:spcAft>
              <a:buSzPts val="1200"/>
              <a:buNone/>
              <a:defRPr b="0" i="0" sz="1600" u="none" cap="none" strike="noStrike"/>
            </a:lvl8pPr>
            <a:lvl9pPr lvl="8" marR="0" rtl="0" algn="l">
              <a:spcBef>
                <a:spcPts val="0"/>
              </a:spcBef>
              <a:spcAft>
                <a:spcPts val="0"/>
              </a:spcAft>
              <a:buSzPts val="1200"/>
              <a:buNone/>
              <a:defRPr b="0" i="0" sz="1600" u="none" cap="none" strike="noStrike"/>
            </a:lvl9pPr>
          </a:lstStyle>
          <a:p/>
        </p:txBody>
      </p:sp>
      <p:sp>
        <p:nvSpPr>
          <p:cNvPr id="54" name="Google Shape;54;p13"/>
          <p:cNvSpPr txBox="1"/>
          <p:nvPr>
            <p:ph type="title"/>
          </p:nvPr>
        </p:nvSpPr>
        <p:spPr>
          <a:xfrm>
            <a:off x="456923" y="205200"/>
            <a:ext cx="8229268"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200"/>
              <a:buNone/>
              <a:defRPr b="0" i="0" sz="1600" u="none" cap="none" strike="noStrike"/>
            </a:lvl1pPr>
            <a:lvl2pPr lvl="1" marR="0" rtl="0" algn="l">
              <a:spcBef>
                <a:spcPts val="0"/>
              </a:spcBef>
              <a:spcAft>
                <a:spcPts val="0"/>
              </a:spcAft>
              <a:buSzPts val="1200"/>
              <a:buNone/>
              <a:defRPr b="0" i="0" sz="1600" u="none" cap="none" strike="noStrike"/>
            </a:lvl2pPr>
            <a:lvl3pPr lvl="2" marR="0" rtl="0" algn="l">
              <a:spcBef>
                <a:spcPts val="0"/>
              </a:spcBef>
              <a:spcAft>
                <a:spcPts val="0"/>
              </a:spcAft>
              <a:buSzPts val="1200"/>
              <a:buNone/>
              <a:defRPr b="0" i="0" sz="1600" u="none" cap="none" strike="noStrike"/>
            </a:lvl3pPr>
            <a:lvl4pPr lvl="3" marR="0" rtl="0" algn="l">
              <a:spcBef>
                <a:spcPts val="0"/>
              </a:spcBef>
              <a:spcAft>
                <a:spcPts val="0"/>
              </a:spcAft>
              <a:buSzPts val="1200"/>
              <a:buNone/>
              <a:defRPr b="0" i="0" sz="1600" u="none" cap="none" strike="noStrike"/>
            </a:lvl4pPr>
            <a:lvl5pPr lvl="4" marR="0" rtl="0" algn="l">
              <a:spcBef>
                <a:spcPts val="0"/>
              </a:spcBef>
              <a:spcAft>
                <a:spcPts val="0"/>
              </a:spcAft>
              <a:buSzPts val="1200"/>
              <a:buNone/>
              <a:defRPr b="0" i="0" sz="1600" u="none" cap="none" strike="noStrike"/>
            </a:lvl5pPr>
            <a:lvl6pPr lvl="5" marR="0" rtl="0" algn="l">
              <a:spcBef>
                <a:spcPts val="0"/>
              </a:spcBef>
              <a:spcAft>
                <a:spcPts val="0"/>
              </a:spcAft>
              <a:buSzPts val="1200"/>
              <a:buNone/>
              <a:defRPr b="0" i="0" sz="1600" u="none" cap="none" strike="noStrike"/>
            </a:lvl6pPr>
            <a:lvl7pPr lvl="6" marR="0" rtl="0" algn="l">
              <a:spcBef>
                <a:spcPts val="0"/>
              </a:spcBef>
              <a:spcAft>
                <a:spcPts val="0"/>
              </a:spcAft>
              <a:buSzPts val="1200"/>
              <a:buNone/>
              <a:defRPr b="0" i="0" sz="1600" u="none" cap="none" strike="noStrike"/>
            </a:lvl7pPr>
            <a:lvl8pPr lvl="7" marR="0" rtl="0" algn="l">
              <a:spcBef>
                <a:spcPts val="0"/>
              </a:spcBef>
              <a:spcAft>
                <a:spcPts val="0"/>
              </a:spcAft>
              <a:buSzPts val="1200"/>
              <a:buNone/>
              <a:defRPr b="0" i="0" sz="1600" u="none" cap="none" strike="noStrike"/>
            </a:lvl8pPr>
            <a:lvl9pPr lvl="8" marR="0" rtl="0" algn="l">
              <a:spcBef>
                <a:spcPts val="0"/>
              </a:spcBef>
              <a:spcAft>
                <a:spcPts val="0"/>
              </a:spcAft>
              <a:buSzPts val="1200"/>
              <a:buNone/>
              <a:defRPr b="0" i="0" sz="1600" u="none" cap="none" strike="noStrike"/>
            </a:lvl9pPr>
          </a:lstStyle>
          <a:p/>
        </p:txBody>
      </p:sp>
      <p:sp>
        <p:nvSpPr>
          <p:cNvPr id="55" name="Google Shape;55;p13"/>
          <p:cNvSpPr txBox="1"/>
          <p:nvPr>
            <p:ph idx="1" type="body"/>
          </p:nvPr>
        </p:nvSpPr>
        <p:spPr>
          <a:xfrm>
            <a:off x="456923" y="1203390"/>
            <a:ext cx="8229268"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200"/>
              <a:buNone/>
              <a:defRPr b="0" i="0" sz="1600" u="none" cap="none" strike="noStrike"/>
            </a:lvl1pPr>
            <a:lvl2pPr indent="-228600" lvl="1" marL="914400" marR="0" rtl="0" algn="l">
              <a:spcBef>
                <a:spcPts val="0"/>
              </a:spcBef>
              <a:spcAft>
                <a:spcPts val="0"/>
              </a:spcAft>
              <a:buSzPts val="1200"/>
              <a:buNone/>
              <a:defRPr b="0" i="0" sz="1600" u="none" cap="none" strike="noStrike"/>
            </a:lvl2pPr>
            <a:lvl3pPr indent="-228600" lvl="2" marL="1371600" marR="0" rtl="0" algn="l">
              <a:spcBef>
                <a:spcPts val="0"/>
              </a:spcBef>
              <a:spcAft>
                <a:spcPts val="0"/>
              </a:spcAft>
              <a:buSzPts val="1200"/>
              <a:buNone/>
              <a:defRPr b="0" i="0" sz="1600" u="none" cap="none" strike="noStrike"/>
            </a:lvl3pPr>
            <a:lvl4pPr indent="-228600" lvl="3" marL="1828800" marR="0" rtl="0" algn="l">
              <a:spcBef>
                <a:spcPts val="0"/>
              </a:spcBef>
              <a:spcAft>
                <a:spcPts val="0"/>
              </a:spcAft>
              <a:buSzPts val="1200"/>
              <a:buNone/>
              <a:defRPr b="0" i="0" sz="1600" u="none" cap="none" strike="noStrike"/>
            </a:lvl4pPr>
            <a:lvl5pPr indent="-228600" lvl="4" marL="2286000" marR="0" rtl="0" algn="l">
              <a:spcBef>
                <a:spcPts val="0"/>
              </a:spcBef>
              <a:spcAft>
                <a:spcPts val="0"/>
              </a:spcAft>
              <a:buSzPts val="1200"/>
              <a:buNone/>
              <a:defRPr b="0" i="0" sz="1600" u="none" cap="none" strike="noStrike"/>
            </a:lvl5pPr>
            <a:lvl6pPr indent="-228600" lvl="5" marL="2743200" marR="0" rtl="0" algn="l">
              <a:spcBef>
                <a:spcPts val="0"/>
              </a:spcBef>
              <a:spcAft>
                <a:spcPts val="0"/>
              </a:spcAft>
              <a:buSzPts val="1200"/>
              <a:buNone/>
              <a:defRPr b="0" i="0" sz="1600" u="none" cap="none" strike="noStrike"/>
            </a:lvl6pPr>
            <a:lvl7pPr indent="-228600" lvl="6" marL="3200400" marR="0" rtl="0" algn="l">
              <a:spcBef>
                <a:spcPts val="0"/>
              </a:spcBef>
              <a:spcAft>
                <a:spcPts val="0"/>
              </a:spcAft>
              <a:buSzPts val="1200"/>
              <a:buNone/>
              <a:defRPr b="0" i="0" sz="1600" u="none" cap="none" strike="noStrike"/>
            </a:lvl7pPr>
            <a:lvl8pPr indent="-228600" lvl="7" marL="3657600" marR="0" rtl="0" algn="l">
              <a:spcBef>
                <a:spcPts val="0"/>
              </a:spcBef>
              <a:spcAft>
                <a:spcPts val="0"/>
              </a:spcAft>
              <a:buSzPts val="1200"/>
              <a:buNone/>
              <a:defRPr b="0" i="0" sz="1600" u="none" cap="none" strike="noStrike"/>
            </a:lvl8pPr>
            <a:lvl9pPr indent="-228600" lvl="8" marL="4114800" marR="0" rtl="0" algn="l">
              <a:spcBef>
                <a:spcPts val="0"/>
              </a:spcBef>
              <a:spcAft>
                <a:spcPts val="0"/>
              </a:spcAft>
              <a:buSzPts val="1200"/>
              <a:buNone/>
              <a:defRPr b="0" i="0" sz="16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4294967295" type="title"/>
          </p:nvPr>
        </p:nvSpPr>
        <p:spPr>
          <a:xfrm>
            <a:off x="281465" y="571590"/>
            <a:ext cx="8615409" cy="799200"/>
          </a:xfrm>
          <a:prstGeom prst="rect">
            <a:avLst/>
          </a:prstGeom>
          <a:noFill/>
          <a:ln>
            <a:noFill/>
          </a:ln>
        </p:spPr>
        <p:txBody>
          <a:bodyPr anchorCtr="0" anchor="ctr" bIns="46400" lIns="92825" spcFirstLastPara="1" rIns="92825" wrap="square" tIns="46400">
            <a:no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LEARNING MANAGEMENT SYSTEM </a:t>
            </a:r>
            <a:br>
              <a:rPr b="0" i="0" lang="en" sz="3100" u="none" cap="none" strike="noStrike"/>
            </a:br>
            <a:r>
              <a:rPr b="1" i="0" lang="en" sz="3100" u="none" cap="none" strike="noStrike">
                <a:solidFill>
                  <a:srgbClr val="000000"/>
                </a:solidFill>
                <a:latin typeface="Times New Roman"/>
                <a:ea typeface="Times New Roman"/>
                <a:cs typeface="Times New Roman"/>
                <a:sym typeface="Times New Roman"/>
              </a:rPr>
              <a:t>WITH AI</a:t>
            </a:r>
            <a:r>
              <a:rPr b="1" i="0" lang="en" sz="2100" u="none" cap="none" strike="noStrike">
                <a:solidFill>
                  <a:srgbClr val="000000"/>
                </a:solidFill>
                <a:latin typeface="Times New Roman"/>
                <a:ea typeface="Times New Roman"/>
                <a:cs typeface="Times New Roman"/>
                <a:sym typeface="Times New Roman"/>
              </a:rPr>
              <a:t> </a:t>
            </a:r>
            <a:br>
              <a:rPr b="0" i="0" lang="en" sz="2100" u="none" cap="none" strike="noStrike"/>
            </a:br>
            <a:br>
              <a:rPr b="0" i="0" lang="en" sz="2100" u="none" cap="none" strike="noStrike"/>
            </a:br>
            <a:r>
              <a:rPr b="0" i="0" lang="en" sz="2100" u="none" cap="none" strike="noStrike">
                <a:solidFill>
                  <a:srgbClr val="000000"/>
                </a:solidFill>
                <a:latin typeface="Times New Roman"/>
                <a:ea typeface="Times New Roman"/>
                <a:cs typeface="Times New Roman"/>
                <a:sym typeface="Times New Roman"/>
              </a:rPr>
              <a:t>ZEROTH REVIEW: 23-08-2023</a:t>
            </a:r>
            <a:endParaRPr b="0" i="0" sz="2100" u="none" cap="none" strike="noStrike">
              <a:latin typeface="Arial"/>
              <a:ea typeface="Arial"/>
              <a:cs typeface="Arial"/>
              <a:sym typeface="Arial"/>
            </a:endParaRPr>
          </a:p>
        </p:txBody>
      </p:sp>
      <p:sp>
        <p:nvSpPr>
          <p:cNvPr id="146" name="Google Shape;146;p26"/>
          <p:cNvSpPr txBox="1"/>
          <p:nvPr>
            <p:ph idx="4294967295" type="body"/>
          </p:nvPr>
        </p:nvSpPr>
        <p:spPr>
          <a:xfrm>
            <a:off x="281465" y="1719630"/>
            <a:ext cx="8615409" cy="3428190"/>
          </a:xfrm>
          <a:prstGeom prst="rect">
            <a:avLst/>
          </a:prstGeom>
          <a:noFill/>
          <a:ln>
            <a:noFill/>
          </a:ln>
        </p:spPr>
        <p:txBody>
          <a:bodyPr anchorCtr="0" anchor="t" bIns="46400" lIns="92825" spcFirstLastPara="1" rIns="92825" wrap="square" tIns="46400">
            <a:noAutofit/>
          </a:bodyPr>
          <a:lstStyle/>
          <a:p>
            <a:pPr indent="-393700" lvl="0" marL="850900" marR="0" rtl="0" algn="l">
              <a:lnSpc>
                <a:spcPct val="100000"/>
              </a:lnSpc>
              <a:spcBef>
                <a:spcPts val="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	TEAM MEMBERS:</a:t>
            </a:r>
            <a:endParaRPr b="0" i="0" sz="2100" u="none" cap="none" strike="noStrike">
              <a:latin typeface="Arial"/>
              <a:ea typeface="Arial"/>
              <a:cs typeface="Arial"/>
              <a:sym typeface="Arial"/>
            </a:endParaRPr>
          </a:p>
          <a:p>
            <a:pPr indent="-393700" lvl="0" marL="850900" marR="0" rtl="0" algn="l">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	1. ARAVINDH L					(953120104006)</a:t>
            </a:r>
            <a:endParaRPr b="0" i="0" sz="2100" u="none" cap="none" strike="noStrike">
              <a:latin typeface="Arial"/>
              <a:ea typeface="Arial"/>
              <a:cs typeface="Arial"/>
              <a:sym typeface="Arial"/>
            </a:endParaRPr>
          </a:p>
          <a:p>
            <a:pPr indent="-393700" lvl="0" marL="850900" marR="0" rtl="0" algn="l">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	2. LAKSHMANAN S                  	(953120104019)</a:t>
            </a:r>
            <a:endParaRPr b="0" i="0" sz="2100" u="none" cap="none" strike="noStrike">
              <a:latin typeface="Arial"/>
              <a:ea typeface="Arial"/>
              <a:cs typeface="Arial"/>
              <a:sym typeface="Arial"/>
            </a:endParaRPr>
          </a:p>
          <a:p>
            <a:pPr indent="-393700" lvl="0" marL="850900" marR="0" rtl="0" algn="l">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      3. MAHESH RAJA V			(953120104022)</a:t>
            </a:r>
            <a:endParaRPr b="0" i="0" sz="2100" u="none" cap="none" strike="noStrike">
              <a:latin typeface="Arial"/>
              <a:ea typeface="Arial"/>
              <a:cs typeface="Arial"/>
              <a:sym typeface="Arial"/>
            </a:endParaRPr>
          </a:p>
          <a:p>
            <a:pPr indent="-393700" lvl="0" marL="850900" marR="0" rtl="0" algn="l">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	4. SARAVANA PON BALAN F    (953120104044)</a:t>
            </a:r>
            <a:endParaRPr b="0" i="0" sz="2100" u="none" cap="none" strike="noStrike">
              <a:latin typeface="Arial"/>
              <a:ea typeface="Arial"/>
              <a:cs typeface="Arial"/>
              <a:sym typeface="Arial"/>
            </a:endParaRPr>
          </a:p>
          <a:p>
            <a:pPr indent="0" lvl="0" marL="0" marR="0" rtl="0" algn="l">
              <a:lnSpc>
                <a:spcPct val="100000"/>
              </a:lnSpc>
              <a:spcBef>
                <a:spcPts val="400"/>
              </a:spcBef>
              <a:spcAft>
                <a:spcPts val="0"/>
              </a:spcAft>
              <a:buSzPts val="2100"/>
              <a:buFont typeface="Arial"/>
              <a:buNone/>
            </a:pPr>
            <a:r>
              <a:t/>
            </a:r>
            <a:endParaRPr b="0" i="0" sz="2100" u="none" cap="none" strike="noStrike">
              <a:latin typeface="Arial"/>
              <a:ea typeface="Arial"/>
              <a:cs typeface="Arial"/>
              <a:sym typeface="Arial"/>
            </a:endParaRPr>
          </a:p>
          <a:p>
            <a:pPr indent="-393700" lvl="0" marL="3594100" marR="0" rtl="0" algn="l">
              <a:lnSpc>
                <a:spcPct val="100000"/>
              </a:lnSpc>
              <a:spcBef>
                <a:spcPts val="40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						 GUIDED BY</a:t>
            </a:r>
            <a:endParaRPr b="0" i="0" sz="2100" u="none" cap="none" strike="noStrike">
              <a:latin typeface="Arial"/>
              <a:ea typeface="Arial"/>
              <a:cs typeface="Arial"/>
              <a:sym typeface="Arial"/>
            </a:endParaRPr>
          </a:p>
          <a:p>
            <a:pPr indent="-393700" lvl="0" marL="3594100" marR="0" rtl="0" algn="l">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						 Mr. R. JEEVA, M.E. ,</a:t>
            </a:r>
            <a:endParaRPr b="0" i="0" sz="2100" u="none" cap="none" strike="noStrike">
              <a:latin typeface="Arial"/>
              <a:ea typeface="Arial"/>
              <a:cs typeface="Arial"/>
              <a:sym typeface="Arial"/>
            </a:endParaRPr>
          </a:p>
          <a:p>
            <a:pPr indent="-393700" lvl="0" marL="3594100" marR="0" rtl="0" algn="l">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					 	 AP/CSE  												</a:t>
            </a:r>
            <a:endParaRPr b="0" i="0" sz="2100" u="none" cap="none" strike="noStrike">
              <a:latin typeface="Arial"/>
              <a:ea typeface="Arial"/>
              <a:cs typeface="Arial"/>
              <a:sym typeface="Arial"/>
            </a:endParaRPr>
          </a:p>
        </p:txBody>
      </p:sp>
      <p:sp>
        <p:nvSpPr>
          <p:cNvPr id="147" name="Google Shape;147;p26"/>
          <p:cNvSpPr txBox="1"/>
          <p:nvPr>
            <p:ph idx="11" type="ftr"/>
          </p:nvPr>
        </p:nvSpPr>
        <p:spPr>
          <a:xfrm>
            <a:off x="211015" y="4800600"/>
            <a:ext cx="3304800" cy="272970"/>
          </a:xfrm>
          <a:prstGeom prst="rect">
            <a:avLst/>
          </a:prstGeom>
          <a:noFill/>
          <a:ln>
            <a:noFill/>
          </a:ln>
        </p:spPr>
        <p:txBody>
          <a:bodyPr anchorCtr="0" anchor="ctr" bIns="46400" lIns="92825" spcFirstLastPara="1" rIns="92825" wrap="square" tIns="46400">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&amp;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148" name="Google Shape;148;p26"/>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p>
            <a:pPr indent="0" lvl="0" marL="0" marR="0" rtl="0" algn="r">
              <a:lnSpc>
                <a:spcPct val="100000"/>
              </a:lnSpc>
              <a:spcBef>
                <a:spcPts val="0"/>
              </a:spcBef>
              <a:spcAft>
                <a:spcPts val="0"/>
              </a:spcAft>
              <a:buClr>
                <a:srgbClr val="8B8B8B"/>
              </a:buClr>
              <a:buSzPts val="1200"/>
              <a:buFont typeface="Calibri"/>
              <a:buNone/>
            </a:pPr>
            <a:r>
              <a:rPr b="0" i="0" lang="en" sz="1200" u="none" cap="none" strike="noStrike">
                <a:solidFill>
                  <a:srgbClr val="8B8B8B"/>
                </a:solidFill>
                <a:latin typeface="Calibri"/>
                <a:ea typeface="Calibri"/>
                <a:cs typeface="Calibri"/>
                <a:sym typeface="Calibri"/>
              </a:rPr>
              <a:t>1</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4294967295" type="title"/>
          </p:nvPr>
        </p:nvSpPr>
        <p:spPr>
          <a:xfrm>
            <a:off x="0" y="0"/>
            <a:ext cx="9143114" cy="856440"/>
          </a:xfrm>
          <a:prstGeom prst="rect">
            <a:avLst/>
          </a:prstGeom>
          <a:noFill/>
          <a:ln>
            <a:noFill/>
          </a:ln>
        </p:spPr>
        <p:txBody>
          <a:bodyPr anchorCtr="0" anchor="ctr" bIns="46400" lIns="92825" spcFirstLastPara="1" rIns="92825" wrap="square" tIns="46400">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ABSTRACT</a:t>
            </a:r>
            <a:endParaRPr b="0" i="0" sz="3100" u="none" cap="none" strike="noStrike">
              <a:latin typeface="Arial"/>
              <a:ea typeface="Arial"/>
              <a:cs typeface="Arial"/>
              <a:sym typeface="Arial"/>
            </a:endParaRPr>
          </a:p>
        </p:txBody>
      </p:sp>
      <p:sp>
        <p:nvSpPr>
          <p:cNvPr id="155" name="Google Shape;155;p27"/>
          <p:cNvSpPr txBox="1"/>
          <p:nvPr>
            <p:ph idx="11" type="ftr"/>
          </p:nvPr>
        </p:nvSpPr>
        <p:spPr>
          <a:xfrm>
            <a:off x="211015" y="4800600"/>
            <a:ext cx="3304800" cy="272970"/>
          </a:xfrm>
          <a:prstGeom prst="rect">
            <a:avLst/>
          </a:prstGeom>
          <a:noFill/>
          <a:ln>
            <a:noFill/>
          </a:ln>
        </p:spPr>
        <p:txBody>
          <a:bodyPr anchorCtr="0" anchor="ctr" bIns="46400" lIns="92825" spcFirstLastPara="1" rIns="92825" wrap="square" tIns="46400">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&amp;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156" name="Google Shape;156;p27"/>
          <p:cNvSpPr txBox="1"/>
          <p:nvPr>
            <p:ph idx="4294967295" type="body"/>
          </p:nvPr>
        </p:nvSpPr>
        <p:spPr>
          <a:xfrm>
            <a:off x="376172" y="810000"/>
            <a:ext cx="8263828" cy="3370950"/>
          </a:xfrm>
          <a:prstGeom prst="rect">
            <a:avLst/>
          </a:prstGeom>
          <a:noFill/>
          <a:ln>
            <a:noFill/>
          </a:ln>
        </p:spPr>
        <p:txBody>
          <a:bodyPr anchorCtr="0" anchor="ctr" bIns="46400" lIns="92825" spcFirstLastPara="1" rIns="92825" wrap="square" tIns="46400">
            <a:noAutofit/>
          </a:bodyPr>
          <a:lstStyle/>
          <a:p>
            <a:pPr indent="0" lvl="0" marL="0" rtl="0" algn="just">
              <a:lnSpc>
                <a:spcPct val="150000"/>
              </a:lnSpc>
              <a:spcBef>
                <a:spcPts val="0"/>
              </a:spcBef>
              <a:spcAft>
                <a:spcPts val="0"/>
              </a:spcAft>
              <a:buClr>
                <a:schemeClr val="dk1"/>
              </a:buClr>
              <a:buSzPts val="2100"/>
              <a:buFont typeface="Times New Roman"/>
              <a:buNone/>
            </a:pPr>
            <a:r>
              <a:rPr lang="en"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2100"/>
              <a:buFont typeface="Times New Roman"/>
              <a:buNone/>
            </a:pPr>
            <a:r>
              <a:rPr lang="en" sz="2100">
                <a:solidFill>
                  <a:schemeClr val="dk1"/>
                </a:solidFill>
                <a:latin typeface="Times New Roman"/>
                <a:ea typeface="Times New Roman"/>
                <a:cs typeface="Times New Roman"/>
                <a:sym typeface="Times New Roman"/>
              </a:rPr>
              <a:t>		The Learning Management System (LMS) that encompasses various components such as course videos, documents, PDF books, and interactive quizzes. Upon successful completion of final assessments, users are awarded certificates. The LMS employs an Artificial Intelligence system that effectively understands user preferences, tailoring course recommendations accordingly. Moreover, an AI-powered bot is integrated to provide assistance by addressing relevant user queries.  </a:t>
            </a:r>
            <a:endParaRPr sz="2100">
              <a:solidFill>
                <a:schemeClr val="dk1"/>
              </a:solidFill>
            </a:endParaRPr>
          </a:p>
          <a:p>
            <a:pPr indent="0" lvl="0" marL="0" marR="0" rtl="0" algn="just">
              <a:lnSpc>
                <a:spcPct val="15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      </a:t>
            </a:r>
            <a:endParaRPr b="0" i="0" sz="2100" u="none" cap="none" strike="noStrike">
              <a:latin typeface="Arial"/>
              <a:ea typeface="Arial"/>
              <a:cs typeface="Arial"/>
              <a:sym typeface="Arial"/>
            </a:endParaRPr>
          </a:p>
        </p:txBody>
      </p:sp>
      <p:sp>
        <p:nvSpPr>
          <p:cNvPr id="157" name="Google Shape;157;p27"/>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p>
            <a:pPr indent="0" lvl="0" marL="0" marR="0" rtl="0" algn="r">
              <a:lnSpc>
                <a:spcPct val="100000"/>
              </a:lnSpc>
              <a:spcBef>
                <a:spcPts val="0"/>
              </a:spcBef>
              <a:spcAft>
                <a:spcPts val="0"/>
              </a:spcAft>
              <a:buClr>
                <a:srgbClr val="8B8B8B"/>
              </a:buClr>
              <a:buSzPts val="1200"/>
              <a:buFont typeface="Calibri"/>
              <a:buNone/>
            </a:pPr>
            <a:r>
              <a:rPr b="0" i="0" lang="en" sz="1200" u="none" cap="none" strike="noStrike">
                <a:solidFill>
                  <a:srgbClr val="8B8B8B"/>
                </a:solidFill>
                <a:latin typeface="Calibri"/>
                <a:ea typeface="Calibri"/>
                <a:cs typeface="Calibri"/>
                <a:sym typeface="Calibri"/>
              </a:rPr>
              <a:t>2</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4294967295" type="title"/>
          </p:nvPr>
        </p:nvSpPr>
        <p:spPr>
          <a:xfrm>
            <a:off x="0" y="0"/>
            <a:ext cx="9143114" cy="856440"/>
          </a:xfrm>
          <a:prstGeom prst="rect">
            <a:avLst/>
          </a:prstGeom>
          <a:noFill/>
          <a:ln>
            <a:noFill/>
          </a:ln>
        </p:spPr>
        <p:txBody>
          <a:bodyPr anchorCtr="0" anchor="ctr" bIns="46400" lIns="92825" spcFirstLastPara="1" rIns="92825" wrap="square" tIns="46400">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ABSTRACT(CONTD.)</a:t>
            </a:r>
            <a:endParaRPr b="0" i="0" sz="3100" u="none" cap="none" strike="noStrike">
              <a:latin typeface="Arial"/>
              <a:ea typeface="Arial"/>
              <a:cs typeface="Arial"/>
              <a:sym typeface="Arial"/>
            </a:endParaRPr>
          </a:p>
        </p:txBody>
      </p:sp>
      <p:sp>
        <p:nvSpPr>
          <p:cNvPr id="164" name="Google Shape;164;p28"/>
          <p:cNvSpPr txBox="1"/>
          <p:nvPr>
            <p:ph idx="11" type="ftr"/>
          </p:nvPr>
        </p:nvSpPr>
        <p:spPr>
          <a:xfrm>
            <a:off x="211015" y="4800600"/>
            <a:ext cx="3304800" cy="272970"/>
          </a:xfrm>
          <a:prstGeom prst="rect">
            <a:avLst/>
          </a:prstGeom>
          <a:noFill/>
          <a:ln>
            <a:noFill/>
          </a:ln>
        </p:spPr>
        <p:txBody>
          <a:bodyPr anchorCtr="0" anchor="ctr" bIns="46400" lIns="92825" spcFirstLastPara="1" rIns="92825" wrap="square" tIns="46400">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&amp;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165" name="Google Shape;165;p28"/>
          <p:cNvSpPr txBox="1"/>
          <p:nvPr>
            <p:ph idx="4294967295" type="body"/>
          </p:nvPr>
        </p:nvSpPr>
        <p:spPr>
          <a:xfrm>
            <a:off x="542326" y="856440"/>
            <a:ext cx="8263828" cy="3370950"/>
          </a:xfrm>
          <a:prstGeom prst="rect">
            <a:avLst/>
          </a:prstGeom>
          <a:noFill/>
          <a:ln>
            <a:noFill/>
          </a:ln>
        </p:spPr>
        <p:txBody>
          <a:bodyPr anchorCtr="0" anchor="t" bIns="46400" lIns="92825" spcFirstLastPara="1" rIns="92825" wrap="square" tIns="46400">
            <a:noAutofit/>
          </a:bodyPr>
          <a:lstStyle/>
          <a:p>
            <a:pPr indent="0" lvl="0" marL="0" marR="0" rtl="0" algn="just">
              <a:lnSpc>
                <a:spcPct val="150000"/>
              </a:lnSpc>
              <a:spcBef>
                <a:spcPts val="0"/>
              </a:spcBef>
              <a:spcAft>
                <a:spcPts val="0"/>
              </a:spcAft>
              <a:buClr>
                <a:srgbClr val="000000"/>
              </a:buClr>
              <a:buSzPts val="2100"/>
              <a:buFont typeface="Times New Roman"/>
              <a:buNone/>
            </a:pPr>
            <a:r>
              <a:rPr lang="en" sz="2100">
                <a:solidFill>
                  <a:schemeClr val="dk1"/>
                </a:solidFill>
                <a:latin typeface="Times New Roman"/>
                <a:ea typeface="Times New Roman"/>
                <a:cs typeface="Times New Roman"/>
                <a:sym typeface="Times New Roman"/>
              </a:rPr>
              <a:t>The platform further facilitates interaction with mentors, enhancing the overall learning journey. Users are also </a:t>
            </a:r>
            <a:r>
              <a:rPr b="0" i="0" lang="en" sz="2100" u="none" cap="none" strike="noStrike">
                <a:solidFill>
                  <a:srgbClr val="000000"/>
                </a:solidFill>
                <a:latin typeface="Times New Roman"/>
                <a:ea typeface="Times New Roman"/>
                <a:cs typeface="Times New Roman"/>
                <a:sym typeface="Times New Roman"/>
              </a:rPr>
              <a:t>empowered to create courses, pending approval, which promotes a collaborative learning environment. The LMS places a strong emphasis on data security through robust encryption measures to protect user information. Notably, the system seamlessly incorporates online compilers, allowing users to engage in practical hands-on exercises with the capability to save their work. </a:t>
            </a:r>
            <a:endParaRPr b="0" i="0" sz="2100" u="none" cap="none" strike="noStrike">
              <a:latin typeface="Arial"/>
              <a:ea typeface="Arial"/>
              <a:cs typeface="Arial"/>
              <a:sym typeface="Arial"/>
            </a:endParaRPr>
          </a:p>
        </p:txBody>
      </p:sp>
      <p:sp>
        <p:nvSpPr>
          <p:cNvPr id="166" name="Google Shape;166;p28"/>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p>
            <a:pPr indent="0" lvl="0" marL="0" marR="0" rtl="0" algn="r">
              <a:lnSpc>
                <a:spcPct val="100000"/>
              </a:lnSpc>
              <a:spcBef>
                <a:spcPts val="0"/>
              </a:spcBef>
              <a:spcAft>
                <a:spcPts val="0"/>
              </a:spcAft>
              <a:buClr>
                <a:srgbClr val="8B8B8B"/>
              </a:buClr>
              <a:buSzPts val="1200"/>
              <a:buFont typeface="Calibri"/>
              <a:buNone/>
            </a:pPr>
            <a:r>
              <a:rPr lang="en"/>
              <a:t>3</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idx="4294967295" type="title"/>
          </p:nvPr>
        </p:nvSpPr>
        <p:spPr>
          <a:xfrm>
            <a:off x="0" y="0"/>
            <a:ext cx="9143100" cy="856500"/>
          </a:xfrm>
          <a:prstGeom prst="rect">
            <a:avLst/>
          </a:prstGeom>
          <a:noFill/>
          <a:ln>
            <a:noFill/>
          </a:ln>
        </p:spPr>
        <p:txBody>
          <a:bodyPr anchorCtr="0" anchor="ctr" bIns="46400" lIns="92825" spcFirstLastPara="1" rIns="92825" wrap="square" tIns="46400">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ABSTRACT(CONTD.)</a:t>
            </a:r>
            <a:endParaRPr b="0" i="0" sz="3100" u="none" cap="none" strike="noStrike">
              <a:latin typeface="Arial"/>
              <a:ea typeface="Arial"/>
              <a:cs typeface="Arial"/>
              <a:sym typeface="Arial"/>
            </a:endParaRPr>
          </a:p>
        </p:txBody>
      </p:sp>
      <p:sp>
        <p:nvSpPr>
          <p:cNvPr id="173" name="Google Shape;173;p29"/>
          <p:cNvSpPr txBox="1"/>
          <p:nvPr>
            <p:ph idx="11" type="ftr"/>
          </p:nvPr>
        </p:nvSpPr>
        <p:spPr>
          <a:xfrm>
            <a:off x="211015" y="4800600"/>
            <a:ext cx="3304800" cy="273000"/>
          </a:xfrm>
          <a:prstGeom prst="rect">
            <a:avLst/>
          </a:prstGeom>
          <a:noFill/>
          <a:ln>
            <a:noFill/>
          </a:ln>
        </p:spPr>
        <p:txBody>
          <a:bodyPr anchorCtr="0" anchor="ctr" bIns="46400" lIns="92825" spcFirstLastPara="1" rIns="92825" wrap="square" tIns="46400">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&amp;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174" name="Google Shape;174;p29"/>
          <p:cNvSpPr txBox="1"/>
          <p:nvPr>
            <p:ph idx="4294967295" type="body"/>
          </p:nvPr>
        </p:nvSpPr>
        <p:spPr>
          <a:xfrm>
            <a:off x="542326" y="856440"/>
            <a:ext cx="8263800" cy="3371100"/>
          </a:xfrm>
          <a:prstGeom prst="rect">
            <a:avLst/>
          </a:prstGeom>
          <a:noFill/>
          <a:ln>
            <a:noFill/>
          </a:ln>
        </p:spPr>
        <p:txBody>
          <a:bodyPr anchorCtr="0" anchor="t" bIns="46400" lIns="92825" spcFirstLastPara="1" rIns="92825" wrap="square" tIns="46400">
            <a:noAutofit/>
          </a:bodyPr>
          <a:lstStyle/>
          <a:p>
            <a:pPr indent="0" lvl="0" marL="0" rtl="0" algn="just">
              <a:lnSpc>
                <a:spcPct val="150000"/>
              </a:lnSpc>
              <a:spcBef>
                <a:spcPts val="0"/>
              </a:spcBef>
              <a:spcAft>
                <a:spcPts val="0"/>
              </a:spcAft>
              <a:buClr>
                <a:schemeClr val="dk1"/>
              </a:buClr>
              <a:buSzPts val="2100"/>
              <a:buFont typeface="Times New Roman"/>
              <a:buNone/>
            </a:pPr>
            <a:r>
              <a:rPr lang="en" sz="2100">
                <a:solidFill>
                  <a:schemeClr val="dk1"/>
                </a:solidFill>
                <a:latin typeface="Times New Roman"/>
                <a:ea typeface="Times New Roman"/>
                <a:cs typeface="Times New Roman"/>
                <a:sym typeface="Times New Roman"/>
              </a:rPr>
              <a:t>It's important to highlight that the current landscape of LMS websites primarily caters to academic or specialized courses, lacking the comprehensive AI-driven assessment, assistance, and integrated online compiler functionalities.</a:t>
            </a:r>
            <a:endParaRPr b="0" i="0" sz="2100" u="none" cap="none" strike="noStrike">
              <a:latin typeface="Arial"/>
              <a:ea typeface="Arial"/>
              <a:cs typeface="Arial"/>
              <a:sym typeface="Arial"/>
            </a:endParaRPr>
          </a:p>
        </p:txBody>
      </p:sp>
      <p:sp>
        <p:nvSpPr>
          <p:cNvPr id="175" name="Google Shape;175;p29"/>
          <p:cNvSpPr txBox="1"/>
          <p:nvPr>
            <p:ph idx="12" type="sldNum"/>
          </p:nvPr>
        </p:nvSpPr>
        <p:spPr>
          <a:xfrm>
            <a:off x="6553108" y="4767390"/>
            <a:ext cx="2132700" cy="273000"/>
          </a:xfrm>
          <a:prstGeom prst="rect">
            <a:avLst/>
          </a:prstGeom>
          <a:noFill/>
          <a:ln>
            <a:noFill/>
          </a:ln>
        </p:spPr>
        <p:txBody>
          <a:bodyPr anchorCtr="0" anchor="ctr" bIns="46400" lIns="92825" spcFirstLastPara="1" rIns="92825" wrap="square" tIns="46400">
            <a:noAutofit/>
          </a:bodyPr>
          <a:lstStyle/>
          <a:p>
            <a:pPr indent="0" lvl="0" marL="0" marR="0" rtl="0" algn="r">
              <a:lnSpc>
                <a:spcPct val="100000"/>
              </a:lnSpc>
              <a:spcBef>
                <a:spcPts val="0"/>
              </a:spcBef>
              <a:spcAft>
                <a:spcPts val="0"/>
              </a:spcAft>
              <a:buClr>
                <a:srgbClr val="8B8B8B"/>
              </a:buClr>
              <a:buSzPts val="1200"/>
              <a:buFont typeface="Calibri"/>
              <a:buNone/>
            </a:pPr>
            <a:r>
              <a:rPr lang="en"/>
              <a:t>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4294967295" type="title"/>
          </p:nvPr>
        </p:nvSpPr>
        <p:spPr>
          <a:xfrm>
            <a:off x="0" y="0"/>
            <a:ext cx="9143114" cy="856440"/>
          </a:xfrm>
          <a:prstGeom prst="rect">
            <a:avLst/>
          </a:prstGeom>
          <a:noFill/>
          <a:ln>
            <a:noFill/>
          </a:ln>
        </p:spPr>
        <p:txBody>
          <a:bodyPr anchorCtr="0" anchor="ctr" bIns="46400" lIns="92825" spcFirstLastPara="1" rIns="92825" wrap="square" tIns="46400">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REFERENCES</a:t>
            </a:r>
            <a:endParaRPr b="0" i="0" sz="3100" u="none" cap="none" strike="noStrike">
              <a:latin typeface="Arial"/>
              <a:ea typeface="Arial"/>
              <a:cs typeface="Arial"/>
              <a:sym typeface="Arial"/>
            </a:endParaRPr>
          </a:p>
        </p:txBody>
      </p:sp>
      <p:sp>
        <p:nvSpPr>
          <p:cNvPr id="182" name="Google Shape;182;p30"/>
          <p:cNvSpPr txBox="1"/>
          <p:nvPr>
            <p:ph idx="4294967295" type="body"/>
          </p:nvPr>
        </p:nvSpPr>
        <p:spPr>
          <a:xfrm>
            <a:off x="457255" y="971460"/>
            <a:ext cx="8228603" cy="3656880"/>
          </a:xfrm>
          <a:prstGeom prst="rect">
            <a:avLst/>
          </a:prstGeom>
          <a:noFill/>
          <a:ln>
            <a:noFill/>
          </a:ln>
        </p:spPr>
        <p:txBody>
          <a:bodyPr anchorCtr="0" anchor="t" bIns="46400" lIns="92825" spcFirstLastPara="1" rIns="92825" wrap="square" tIns="46400">
            <a:noAutofit/>
          </a:bodyPr>
          <a:lstStyle/>
          <a:p>
            <a:pPr indent="0" lvl="0" marL="0" marR="0" rtl="0" algn="just">
              <a:lnSpc>
                <a:spcPct val="10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[1]    </a:t>
            </a:r>
            <a:r>
              <a:rPr lang="en" sz="2100">
                <a:latin typeface="Times New Roman"/>
                <a:ea typeface="Times New Roman"/>
                <a:cs typeface="Times New Roman"/>
                <a:sym typeface="Times New Roman"/>
              </a:rPr>
              <a:t>	S. V. Phulari, Abhishek Lavale, Prajwal Gadekar, Abhishek Raut,</a:t>
            </a:r>
            <a:endParaRPr sz="2100">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chemeClr val="dk1"/>
              </a:buClr>
              <a:buSzPts val="1100"/>
              <a:buFont typeface="Arial"/>
              <a:buNone/>
            </a:pPr>
            <a:r>
              <a:rPr lang="en" sz="2100">
                <a:latin typeface="Times New Roman"/>
                <a:ea typeface="Times New Roman"/>
                <a:cs typeface="Times New Roman"/>
                <a:sym typeface="Times New Roman"/>
              </a:rPr>
              <a:t>Kishor Naykodi, “Academia : Web Platform for E- learning”ISSN: 2321-9653, Volume 10, Issue  1, January 2022.</a:t>
            </a:r>
            <a:endParaRPr sz="21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100"/>
              <a:buFont typeface="Times New Roman"/>
              <a:buNone/>
            </a:pPr>
            <a:r>
              <a:rPr lang="en" sz="2100">
                <a:latin typeface="Times New Roman"/>
                <a:ea typeface="Times New Roman"/>
                <a:cs typeface="Times New Roman"/>
                <a:sym typeface="Times New Roman"/>
              </a:rPr>
              <a:t> </a:t>
            </a:r>
            <a:endParaRPr b="0" i="0" sz="2100" u="none" cap="none" strike="noStrike">
              <a:latin typeface="Arial"/>
              <a:ea typeface="Arial"/>
              <a:cs typeface="Arial"/>
              <a:sym typeface="Arial"/>
            </a:endParaRPr>
          </a:p>
          <a:p>
            <a:pPr indent="-342900" lvl="0" marL="342900" marR="0" rtl="0" algn="just">
              <a:lnSpc>
                <a:spcPct val="100000"/>
              </a:lnSpc>
              <a:spcBef>
                <a:spcPts val="400"/>
              </a:spcBef>
              <a:spcAft>
                <a:spcPts val="0"/>
              </a:spcAft>
              <a:buSzPts val="2100"/>
              <a:buFont typeface="Arial"/>
              <a:buNone/>
            </a:pPr>
            <a:r>
              <a:t/>
            </a:r>
            <a:endParaRPr b="0" i="0" sz="2100" u="none" cap="none" strike="noStrike">
              <a:latin typeface="Arial"/>
              <a:ea typeface="Arial"/>
              <a:cs typeface="Arial"/>
              <a:sym typeface="Arial"/>
            </a:endParaRPr>
          </a:p>
          <a:p>
            <a:pPr indent="-342900" lvl="0" marL="342900" marR="0" rtl="0" algn="just">
              <a:lnSpc>
                <a:spcPct val="100000"/>
              </a:lnSpc>
              <a:spcBef>
                <a:spcPts val="40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 </a:t>
            </a:r>
            <a:endParaRPr b="0" i="0" sz="2100" u="none" cap="none" strike="noStrike">
              <a:latin typeface="Arial"/>
              <a:ea typeface="Arial"/>
              <a:cs typeface="Arial"/>
              <a:sym typeface="Arial"/>
            </a:endParaRPr>
          </a:p>
          <a:p>
            <a:pPr indent="-342900" lvl="0" marL="342900" marR="0" rtl="0" algn="just">
              <a:lnSpc>
                <a:spcPct val="100000"/>
              </a:lnSpc>
              <a:spcBef>
                <a:spcPts val="400"/>
              </a:spcBef>
              <a:spcAft>
                <a:spcPts val="0"/>
              </a:spcAft>
              <a:buSzPts val="2100"/>
              <a:buFont typeface="Arial"/>
              <a:buNone/>
            </a:pPr>
            <a:r>
              <a:t/>
            </a:r>
            <a:endParaRPr b="0" i="0" sz="2100" u="none" cap="none" strike="noStrike">
              <a:latin typeface="Arial"/>
              <a:ea typeface="Arial"/>
              <a:cs typeface="Arial"/>
              <a:sym typeface="Arial"/>
            </a:endParaRPr>
          </a:p>
        </p:txBody>
      </p:sp>
      <p:sp>
        <p:nvSpPr>
          <p:cNvPr id="183" name="Google Shape;183;p30"/>
          <p:cNvSpPr txBox="1"/>
          <p:nvPr>
            <p:ph idx="11" type="ftr"/>
          </p:nvPr>
        </p:nvSpPr>
        <p:spPr>
          <a:xfrm>
            <a:off x="211015" y="4800600"/>
            <a:ext cx="3304800" cy="272970"/>
          </a:xfrm>
          <a:prstGeom prst="rect">
            <a:avLst/>
          </a:prstGeom>
          <a:noFill/>
          <a:ln>
            <a:noFill/>
          </a:ln>
        </p:spPr>
        <p:txBody>
          <a:bodyPr anchorCtr="0" anchor="ctr" bIns="46400" lIns="92825" spcFirstLastPara="1" rIns="92825" wrap="square" tIns="46400">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&amp;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184" name="Google Shape;184;p30"/>
          <p:cNvSpPr txBox="1"/>
          <p:nvPr>
            <p:ph idx="12" type="sldNum"/>
          </p:nvPr>
        </p:nvSpPr>
        <p:spPr>
          <a:xfrm>
            <a:off x="6553108" y="4767390"/>
            <a:ext cx="2132751" cy="272970"/>
          </a:xfrm>
          <a:prstGeom prst="rect">
            <a:avLst/>
          </a:prstGeom>
          <a:noFill/>
          <a:ln>
            <a:noFill/>
          </a:ln>
        </p:spPr>
        <p:txBody>
          <a:bodyPr anchorCtr="0" anchor="ctr" bIns="46400" lIns="92825" spcFirstLastPara="1" rIns="92825" wrap="square" tIns="46400">
            <a:noAutofit/>
          </a:bodyPr>
          <a:lstStyle/>
          <a:p>
            <a:pPr indent="0" lvl="0" marL="0" marR="0" rtl="0" algn="r">
              <a:lnSpc>
                <a:spcPct val="100000"/>
              </a:lnSpc>
              <a:spcBef>
                <a:spcPts val="0"/>
              </a:spcBef>
              <a:spcAft>
                <a:spcPts val="0"/>
              </a:spcAft>
              <a:buClr>
                <a:srgbClr val="8B8B8B"/>
              </a:buClr>
              <a:buSzPts val="1200"/>
              <a:buFont typeface="Calibri"/>
              <a:buNone/>
            </a:pPr>
            <a:r>
              <a:rPr lang="en"/>
              <a:t>5</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