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3" r:id="rId3"/>
    <p:sldMasterId id="2147483684" r:id="rId4"/>
    <p:sldMasterId id="214748368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r">
              <a:spcBef>
                <a:spcPts val="0"/>
              </a:spcBef>
              <a:spcAft>
                <a:spcPts val="0"/>
              </a:spcAft>
              <a:buSzPts val="1400"/>
              <a:buFont typeface="Times New Roman"/>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SzPts val="1400"/>
              <a:buFont typeface="Times New Roman"/>
              <a:buNone/>
            </a:pPr>
            <a:fld id="{00000000-1234-1234-1234-123412341234}" type="slidenum">
              <a:rPr b="0" i="0" lang="en"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notes"/>
          <p:cNvSpPr/>
          <p:nvPr>
            <p:ph idx="2" type="sldImg"/>
          </p:nvPr>
        </p:nvSpPr>
        <p:spPr>
          <a:xfrm>
            <a:off x="380880" y="685800"/>
            <a:ext cx="6094080" cy="3427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6" name="Google Shape;266;p1:notes"/>
          <p:cNvSpPr txBox="1"/>
          <p:nvPr>
            <p:ph idx="1" type="body"/>
          </p:nvPr>
        </p:nvSpPr>
        <p:spPr>
          <a:xfrm>
            <a:off x="685800" y="4343400"/>
            <a:ext cx="5484960" cy="41133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67" name="Google Shape;267;p1:notes"/>
          <p:cNvSpPr txBox="1"/>
          <p:nvPr>
            <p:ph idx="11" type="ftr"/>
          </p:nvPr>
        </p:nvSpPr>
        <p:spPr>
          <a:xfrm>
            <a:off x="0" y="8685360"/>
            <a:ext cx="2970360" cy="45576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DEPARTMENT OF COMPUTER SCIENCE &amp; ENGINEERING           THAMIRABHARANI ENGINEERING COLLEGE</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1:notes"/>
          <p:cNvSpPr/>
          <p:nvPr>
            <p:ph idx="2" type="sldImg"/>
          </p:nvPr>
        </p:nvSpPr>
        <p:spPr>
          <a:xfrm>
            <a:off x="380880" y="685800"/>
            <a:ext cx="6094080" cy="3427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4" name="Google Shape;354;p11:notes"/>
          <p:cNvSpPr txBox="1"/>
          <p:nvPr>
            <p:ph idx="1" type="body"/>
          </p:nvPr>
        </p:nvSpPr>
        <p:spPr>
          <a:xfrm>
            <a:off x="685800" y="4343400"/>
            <a:ext cx="5484960" cy="41133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55" name="Google Shape;355;p11:notes"/>
          <p:cNvSpPr txBox="1"/>
          <p:nvPr>
            <p:ph idx="11" type="ftr"/>
          </p:nvPr>
        </p:nvSpPr>
        <p:spPr>
          <a:xfrm>
            <a:off x="0" y="8685360"/>
            <a:ext cx="2970360" cy="45576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DEPARTMENT OF COMPUTER SCIENCE &amp; ENGINEERING           THAMIRABHARANI ENGINEERING COLLEGE</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0:notes"/>
          <p:cNvSpPr/>
          <p:nvPr>
            <p:ph idx="2" type="sldImg"/>
          </p:nvPr>
        </p:nvSpPr>
        <p:spPr>
          <a:xfrm>
            <a:off x="380880" y="685800"/>
            <a:ext cx="6094080" cy="3427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4" name="Google Shape;364;p10:notes"/>
          <p:cNvSpPr txBox="1"/>
          <p:nvPr>
            <p:ph idx="1" type="body"/>
          </p:nvPr>
        </p:nvSpPr>
        <p:spPr>
          <a:xfrm>
            <a:off x="685800" y="4343400"/>
            <a:ext cx="5484960" cy="41133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65" name="Google Shape;365;p10:notes"/>
          <p:cNvSpPr txBox="1"/>
          <p:nvPr>
            <p:ph idx="11" type="ftr"/>
          </p:nvPr>
        </p:nvSpPr>
        <p:spPr>
          <a:xfrm>
            <a:off x="0" y="8685360"/>
            <a:ext cx="2970360" cy="45576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DEPARTMENT OF COMPUTER SCIENCE &amp; ENGINEERING           THAMIRABHARANI ENGINEERING COLLEGE</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6:notes"/>
          <p:cNvSpPr/>
          <p:nvPr>
            <p:ph idx="2" type="sldImg"/>
          </p:nvPr>
        </p:nvSpPr>
        <p:spPr>
          <a:xfrm>
            <a:off x="380880" y="685800"/>
            <a:ext cx="6094080" cy="3427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4" name="Google Shape;374;p6:notes"/>
          <p:cNvSpPr txBox="1"/>
          <p:nvPr>
            <p:ph idx="1" type="body"/>
          </p:nvPr>
        </p:nvSpPr>
        <p:spPr>
          <a:xfrm>
            <a:off x="685800" y="4343400"/>
            <a:ext cx="5484960" cy="41133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75" name="Google Shape;375;p6:notes"/>
          <p:cNvSpPr txBox="1"/>
          <p:nvPr>
            <p:ph idx="11" type="ftr"/>
          </p:nvPr>
        </p:nvSpPr>
        <p:spPr>
          <a:xfrm>
            <a:off x="0" y="8685360"/>
            <a:ext cx="2970360" cy="45576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DEPARTMENT OF COMPUTER SCIENCE &amp; ENGINEERING           THAMIRABHARANI ENGINEERING COLLEGE</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2:notes"/>
          <p:cNvSpPr/>
          <p:nvPr>
            <p:ph idx="2" type="sldImg"/>
          </p:nvPr>
        </p:nvSpPr>
        <p:spPr>
          <a:xfrm>
            <a:off x="380880" y="685800"/>
            <a:ext cx="6094080" cy="3427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4" name="Google Shape;384;p12:notes"/>
          <p:cNvSpPr txBox="1"/>
          <p:nvPr>
            <p:ph idx="1" type="body"/>
          </p:nvPr>
        </p:nvSpPr>
        <p:spPr>
          <a:xfrm>
            <a:off x="685800" y="4343400"/>
            <a:ext cx="5484960" cy="41133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85" name="Google Shape;385;p12:notes"/>
          <p:cNvSpPr txBox="1"/>
          <p:nvPr>
            <p:ph idx="11" type="ftr"/>
          </p:nvPr>
        </p:nvSpPr>
        <p:spPr>
          <a:xfrm>
            <a:off x="0" y="8685360"/>
            <a:ext cx="2970360" cy="45576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DEPARTMENT OF COMPUTER SCIENCE &amp; ENGINEERING           THAMIRABHARANI ENGINEERING COLLEGE</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698af93627_8_75:notes"/>
          <p:cNvSpPr/>
          <p:nvPr>
            <p:ph idx="2" type="sldImg"/>
          </p:nvPr>
        </p:nvSpPr>
        <p:spPr>
          <a:xfrm>
            <a:off x="381000" y="685800"/>
            <a:ext cx="6094413" cy="34274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4" name="Google Shape;394;g2698af93627_8_75:notes"/>
          <p:cNvSpPr txBox="1"/>
          <p:nvPr>
            <p:ph idx="1" type="body"/>
          </p:nvPr>
        </p:nvSpPr>
        <p:spPr>
          <a:xfrm>
            <a:off x="685800" y="4343400"/>
            <a:ext cx="5485200" cy="411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latin typeface="Arial"/>
              <a:ea typeface="Arial"/>
              <a:cs typeface="Arial"/>
              <a:sym typeface="Arial"/>
            </a:endParaRPr>
          </a:p>
        </p:txBody>
      </p:sp>
      <p:sp>
        <p:nvSpPr>
          <p:cNvPr id="395" name="Google Shape;395;g2698af93627_8_75:notes"/>
          <p:cNvSpPr txBox="1"/>
          <p:nvPr>
            <p:ph idx="11" type="ftr"/>
          </p:nvPr>
        </p:nvSpPr>
        <p:spPr>
          <a:xfrm>
            <a:off x="0" y="8685360"/>
            <a:ext cx="2970600" cy="4560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DEPARTMENT OF COMPUTER SCIENCE &amp; ENGINEERING           THAMIRABHARANI ENGINEERING COLLEGE</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14:notes"/>
          <p:cNvSpPr/>
          <p:nvPr>
            <p:ph idx="2" type="sldImg"/>
          </p:nvPr>
        </p:nvSpPr>
        <p:spPr>
          <a:xfrm>
            <a:off x="380880" y="685800"/>
            <a:ext cx="6094080" cy="3427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4" name="Google Shape;434;p14:notes"/>
          <p:cNvSpPr txBox="1"/>
          <p:nvPr>
            <p:ph idx="1" type="body"/>
          </p:nvPr>
        </p:nvSpPr>
        <p:spPr>
          <a:xfrm>
            <a:off x="685800" y="4343400"/>
            <a:ext cx="5484960" cy="41133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35" name="Google Shape;435;p14:notes"/>
          <p:cNvSpPr txBox="1"/>
          <p:nvPr>
            <p:ph idx="11" type="ftr"/>
          </p:nvPr>
        </p:nvSpPr>
        <p:spPr>
          <a:xfrm>
            <a:off x="0" y="8685360"/>
            <a:ext cx="2970360" cy="45576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DEPARTMENT OF COMPUTER SCIENCE &amp; ENGINEERING           THAMIRABHARANI ENGINEERING COLLEGE</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15:notes"/>
          <p:cNvSpPr/>
          <p:nvPr>
            <p:ph idx="2" type="sldImg"/>
          </p:nvPr>
        </p:nvSpPr>
        <p:spPr>
          <a:xfrm>
            <a:off x="380880" y="685800"/>
            <a:ext cx="6094080" cy="3427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4" name="Google Shape;444;p15:notes"/>
          <p:cNvSpPr txBox="1"/>
          <p:nvPr>
            <p:ph idx="1" type="body"/>
          </p:nvPr>
        </p:nvSpPr>
        <p:spPr>
          <a:xfrm>
            <a:off x="685800" y="4343400"/>
            <a:ext cx="5484960" cy="41133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45" name="Google Shape;445;p15:notes"/>
          <p:cNvSpPr txBox="1"/>
          <p:nvPr>
            <p:ph idx="11" type="ftr"/>
          </p:nvPr>
        </p:nvSpPr>
        <p:spPr>
          <a:xfrm>
            <a:off x="0" y="8685360"/>
            <a:ext cx="2970360" cy="45576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DEPARTMENT OF COMPUTER SCIENCE &amp; ENGINEERING           THAMIRABHARANI ENGINEERING COLLEGE</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16:notes"/>
          <p:cNvSpPr/>
          <p:nvPr>
            <p:ph idx="2" type="sldImg"/>
          </p:nvPr>
        </p:nvSpPr>
        <p:spPr>
          <a:xfrm>
            <a:off x="380880" y="685800"/>
            <a:ext cx="6094080" cy="3427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4" name="Google Shape;454;p16:notes"/>
          <p:cNvSpPr txBox="1"/>
          <p:nvPr>
            <p:ph idx="1" type="body"/>
          </p:nvPr>
        </p:nvSpPr>
        <p:spPr>
          <a:xfrm>
            <a:off x="685800" y="4343400"/>
            <a:ext cx="5484960" cy="41133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55" name="Google Shape;455;p16:notes"/>
          <p:cNvSpPr txBox="1"/>
          <p:nvPr>
            <p:ph idx="11" type="ftr"/>
          </p:nvPr>
        </p:nvSpPr>
        <p:spPr>
          <a:xfrm>
            <a:off x="0" y="8685360"/>
            <a:ext cx="2970360" cy="45576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DEPARTMENT OF COMPUTER SCIENCE &amp; ENGINEERING           THAMIRABHARANI ENGINEERING COLLEGE</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17:notes"/>
          <p:cNvSpPr/>
          <p:nvPr>
            <p:ph idx="2" type="sldImg"/>
          </p:nvPr>
        </p:nvSpPr>
        <p:spPr>
          <a:xfrm>
            <a:off x="380880" y="685800"/>
            <a:ext cx="6094080" cy="3427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4" name="Google Shape;464;p17:notes"/>
          <p:cNvSpPr txBox="1"/>
          <p:nvPr>
            <p:ph idx="1" type="body"/>
          </p:nvPr>
        </p:nvSpPr>
        <p:spPr>
          <a:xfrm>
            <a:off x="685800" y="4343400"/>
            <a:ext cx="5484960" cy="41133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65" name="Google Shape;465;p17:notes"/>
          <p:cNvSpPr txBox="1"/>
          <p:nvPr>
            <p:ph idx="11" type="ftr"/>
          </p:nvPr>
        </p:nvSpPr>
        <p:spPr>
          <a:xfrm>
            <a:off x="0" y="8685360"/>
            <a:ext cx="2970360" cy="45576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DEPARTMENT OF COMPUTER SCIENCE &amp; ENGINEERING           THAMIRABHARANI ENGINEERING COLLEGE</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18:notes"/>
          <p:cNvSpPr/>
          <p:nvPr>
            <p:ph idx="2" type="sldImg"/>
          </p:nvPr>
        </p:nvSpPr>
        <p:spPr>
          <a:xfrm>
            <a:off x="380880" y="685800"/>
            <a:ext cx="6094080" cy="3427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4" name="Google Shape;474;p18:notes"/>
          <p:cNvSpPr txBox="1"/>
          <p:nvPr>
            <p:ph idx="1" type="body"/>
          </p:nvPr>
        </p:nvSpPr>
        <p:spPr>
          <a:xfrm>
            <a:off x="685800" y="4343400"/>
            <a:ext cx="5484960" cy="41133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75" name="Google Shape;475;p18:notes"/>
          <p:cNvSpPr txBox="1"/>
          <p:nvPr>
            <p:ph idx="11" type="ftr"/>
          </p:nvPr>
        </p:nvSpPr>
        <p:spPr>
          <a:xfrm>
            <a:off x="0" y="8685360"/>
            <a:ext cx="2970360" cy="45576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DEPARTMENT OF COMPUTER SCIENCE &amp; ENGINEERING           THAMIRABHARANI ENGINEERING COLLEGE</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6" name="Google Shape;276;p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698af93627_0_2:notes"/>
          <p:cNvSpPr/>
          <p:nvPr>
            <p:ph idx="2" type="sldImg"/>
          </p:nvPr>
        </p:nvSpPr>
        <p:spPr>
          <a:xfrm>
            <a:off x="380880" y="685800"/>
            <a:ext cx="6094200" cy="3427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6" name="Google Shape;486;g2698af93627_0_2:notes"/>
          <p:cNvSpPr txBox="1"/>
          <p:nvPr>
            <p:ph idx="1" type="body"/>
          </p:nvPr>
        </p:nvSpPr>
        <p:spPr>
          <a:xfrm>
            <a:off x="685800" y="4343400"/>
            <a:ext cx="5484900" cy="4113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87" name="Google Shape;487;g2698af93627_0_2:notes"/>
          <p:cNvSpPr txBox="1"/>
          <p:nvPr>
            <p:ph idx="11" type="ftr"/>
          </p:nvPr>
        </p:nvSpPr>
        <p:spPr>
          <a:xfrm>
            <a:off x="0" y="8685360"/>
            <a:ext cx="2970300" cy="4557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DEPARTMENT OF COMPUTER SCIENCE &amp; ENGINEERING           THAMIRABHARANI ENGINEERING COLLEGE</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19:notes"/>
          <p:cNvSpPr/>
          <p:nvPr>
            <p:ph idx="2" type="sldImg"/>
          </p:nvPr>
        </p:nvSpPr>
        <p:spPr>
          <a:xfrm>
            <a:off x="380880" y="685800"/>
            <a:ext cx="6094080" cy="3427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8" name="Google Shape;498;p19:notes"/>
          <p:cNvSpPr txBox="1"/>
          <p:nvPr>
            <p:ph idx="1" type="body"/>
          </p:nvPr>
        </p:nvSpPr>
        <p:spPr>
          <a:xfrm>
            <a:off x="685800" y="4343400"/>
            <a:ext cx="5484960" cy="41133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99" name="Google Shape;499;p19:notes"/>
          <p:cNvSpPr txBox="1"/>
          <p:nvPr>
            <p:ph idx="11" type="ftr"/>
          </p:nvPr>
        </p:nvSpPr>
        <p:spPr>
          <a:xfrm>
            <a:off x="0" y="8685360"/>
            <a:ext cx="2970360" cy="45576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DEPARTMENT OF COMPUTER SCIENCE &amp; ENGINEERING           THAMIRABHARANI ENGINEERING COLLEGE</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notes"/>
          <p:cNvSpPr/>
          <p:nvPr>
            <p:ph idx="2" type="sldImg"/>
          </p:nvPr>
        </p:nvSpPr>
        <p:spPr>
          <a:xfrm>
            <a:off x="380880" y="685800"/>
            <a:ext cx="6094080" cy="3427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4" name="Google Shape;284;p3:notes"/>
          <p:cNvSpPr txBox="1"/>
          <p:nvPr>
            <p:ph idx="1" type="body"/>
          </p:nvPr>
        </p:nvSpPr>
        <p:spPr>
          <a:xfrm>
            <a:off x="685800" y="4343400"/>
            <a:ext cx="5484960" cy="41133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85" name="Google Shape;285;p3:notes"/>
          <p:cNvSpPr txBox="1"/>
          <p:nvPr>
            <p:ph idx="11" type="ftr"/>
          </p:nvPr>
        </p:nvSpPr>
        <p:spPr>
          <a:xfrm>
            <a:off x="0" y="8685360"/>
            <a:ext cx="2970360" cy="45576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DEPARTMENT OF COMPUTER SCIENCE &amp; ENGINEERING           THAMIRABHARANI ENGINEERING COLLEGE</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4:notes"/>
          <p:cNvSpPr/>
          <p:nvPr>
            <p:ph idx="2" type="sldImg"/>
          </p:nvPr>
        </p:nvSpPr>
        <p:spPr>
          <a:xfrm>
            <a:off x="380880" y="685800"/>
            <a:ext cx="6094080" cy="3427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4" name="Google Shape;294;p4:notes"/>
          <p:cNvSpPr txBox="1"/>
          <p:nvPr>
            <p:ph idx="1" type="body"/>
          </p:nvPr>
        </p:nvSpPr>
        <p:spPr>
          <a:xfrm>
            <a:off x="685800" y="4343400"/>
            <a:ext cx="5484960" cy="41133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95" name="Google Shape;295;p4:notes"/>
          <p:cNvSpPr txBox="1"/>
          <p:nvPr>
            <p:ph idx="11" type="ftr"/>
          </p:nvPr>
        </p:nvSpPr>
        <p:spPr>
          <a:xfrm>
            <a:off x="0" y="8685360"/>
            <a:ext cx="2970360" cy="45576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DEPARTMENT OF COMPUTER SCIENCE &amp; ENGINEERING           THAMIRABHARANI ENGINEERING COLLEGE</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5:notes"/>
          <p:cNvSpPr/>
          <p:nvPr>
            <p:ph idx="2" type="sldImg"/>
          </p:nvPr>
        </p:nvSpPr>
        <p:spPr>
          <a:xfrm>
            <a:off x="380880" y="685800"/>
            <a:ext cx="6094080" cy="3427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4" name="Google Shape;304;p5:notes"/>
          <p:cNvSpPr txBox="1"/>
          <p:nvPr>
            <p:ph idx="1" type="body"/>
          </p:nvPr>
        </p:nvSpPr>
        <p:spPr>
          <a:xfrm>
            <a:off x="685800" y="4343400"/>
            <a:ext cx="5484960" cy="4113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000"/>
              <a:buFont typeface="Arial"/>
              <a:buNone/>
            </a:pPr>
            <a:r>
              <a:rPr b="0" lang="en" sz="2000" strike="noStrike">
                <a:latin typeface="Arial"/>
                <a:ea typeface="Arial"/>
                <a:cs typeface="Arial"/>
                <a:sym typeface="Arial"/>
              </a:rPr>
              <a:t>20-02-2024</a:t>
            </a:r>
            <a:endParaRPr b="0" sz="2000" strike="noStrike">
              <a:latin typeface="Arial"/>
              <a:ea typeface="Arial"/>
              <a:cs typeface="Arial"/>
              <a:sym typeface="Arial"/>
            </a:endParaRPr>
          </a:p>
        </p:txBody>
      </p:sp>
      <p:sp>
        <p:nvSpPr>
          <p:cNvPr id="305" name="Google Shape;305;p5:notes"/>
          <p:cNvSpPr txBox="1"/>
          <p:nvPr>
            <p:ph idx="11" type="ftr"/>
          </p:nvPr>
        </p:nvSpPr>
        <p:spPr>
          <a:xfrm>
            <a:off x="0" y="8685360"/>
            <a:ext cx="2970360" cy="45576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DEPARTMENT OF COMPUTER SCIENCE &amp; ENGINEERING           THAMIRABHARANI ENGINEERING COLLEGE</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698a2865e3_0_0:notes"/>
          <p:cNvSpPr/>
          <p:nvPr>
            <p:ph idx="2" type="sldImg"/>
          </p:nvPr>
        </p:nvSpPr>
        <p:spPr>
          <a:xfrm>
            <a:off x="380880" y="685800"/>
            <a:ext cx="6094200" cy="3427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4" name="Google Shape;314;g2698a2865e3_0_0:notes"/>
          <p:cNvSpPr txBox="1"/>
          <p:nvPr>
            <p:ph idx="1" type="body"/>
          </p:nvPr>
        </p:nvSpPr>
        <p:spPr>
          <a:xfrm>
            <a:off x="685800" y="4343400"/>
            <a:ext cx="5484900" cy="4113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000"/>
              <a:buFont typeface="Arial"/>
              <a:buNone/>
            </a:pPr>
            <a:r>
              <a:rPr b="0" lang="en" sz="2000" strike="noStrike">
                <a:latin typeface="Arial"/>
                <a:ea typeface="Arial"/>
                <a:cs typeface="Arial"/>
                <a:sym typeface="Arial"/>
              </a:rPr>
              <a:t>20-02-2024</a:t>
            </a:r>
            <a:endParaRPr b="0" sz="2000" strike="noStrike">
              <a:latin typeface="Arial"/>
              <a:ea typeface="Arial"/>
              <a:cs typeface="Arial"/>
              <a:sym typeface="Arial"/>
            </a:endParaRPr>
          </a:p>
        </p:txBody>
      </p:sp>
      <p:sp>
        <p:nvSpPr>
          <p:cNvPr id="315" name="Google Shape;315;g2698a2865e3_0_0:notes"/>
          <p:cNvSpPr txBox="1"/>
          <p:nvPr>
            <p:ph idx="11" type="ftr"/>
          </p:nvPr>
        </p:nvSpPr>
        <p:spPr>
          <a:xfrm>
            <a:off x="0" y="8685360"/>
            <a:ext cx="2970300" cy="4557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DEPARTMENT OF COMPUTER SCIENCE &amp; ENGINEERING           THAMIRABHARANI ENGINEERING COLLEGE</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7:notes"/>
          <p:cNvSpPr/>
          <p:nvPr>
            <p:ph idx="2" type="sldImg"/>
          </p:nvPr>
        </p:nvSpPr>
        <p:spPr>
          <a:xfrm>
            <a:off x="380880" y="685800"/>
            <a:ext cx="6094080" cy="3427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4" name="Google Shape;324;p7:notes"/>
          <p:cNvSpPr txBox="1"/>
          <p:nvPr>
            <p:ph idx="1" type="body"/>
          </p:nvPr>
        </p:nvSpPr>
        <p:spPr>
          <a:xfrm>
            <a:off x="685800" y="4343400"/>
            <a:ext cx="5484960" cy="41133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25" name="Google Shape;325;p7:notes"/>
          <p:cNvSpPr txBox="1"/>
          <p:nvPr>
            <p:ph idx="11" type="ftr"/>
          </p:nvPr>
        </p:nvSpPr>
        <p:spPr>
          <a:xfrm>
            <a:off x="0" y="8685360"/>
            <a:ext cx="2970360" cy="45576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DEPARTMENT OF COMPUTER SCIENCE &amp; ENGINEERING           THAMIRABHARANI ENGINEERING COLLEGE</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8:notes"/>
          <p:cNvSpPr/>
          <p:nvPr>
            <p:ph idx="2" type="sldImg"/>
          </p:nvPr>
        </p:nvSpPr>
        <p:spPr>
          <a:xfrm>
            <a:off x="380880" y="685800"/>
            <a:ext cx="6094080" cy="3427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4" name="Google Shape;334;p8:notes"/>
          <p:cNvSpPr txBox="1"/>
          <p:nvPr>
            <p:ph idx="1" type="body"/>
          </p:nvPr>
        </p:nvSpPr>
        <p:spPr>
          <a:xfrm>
            <a:off x="685800" y="4343400"/>
            <a:ext cx="5484960" cy="41133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35" name="Google Shape;335;p8:notes"/>
          <p:cNvSpPr txBox="1"/>
          <p:nvPr>
            <p:ph idx="11" type="ftr"/>
          </p:nvPr>
        </p:nvSpPr>
        <p:spPr>
          <a:xfrm>
            <a:off x="0" y="8685360"/>
            <a:ext cx="2970360" cy="45576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DEPARTMENT OF COMPUTER SCIENCE &amp; ENGINEERING           THAMIRABHARANI ENGINEERING COLLEGE</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9:notes"/>
          <p:cNvSpPr/>
          <p:nvPr>
            <p:ph idx="2" type="sldImg"/>
          </p:nvPr>
        </p:nvSpPr>
        <p:spPr>
          <a:xfrm>
            <a:off x="380880" y="685800"/>
            <a:ext cx="6094080" cy="3427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4" name="Google Shape;344;p9:notes"/>
          <p:cNvSpPr txBox="1"/>
          <p:nvPr>
            <p:ph idx="1" type="body"/>
          </p:nvPr>
        </p:nvSpPr>
        <p:spPr>
          <a:xfrm>
            <a:off x="685800" y="4343400"/>
            <a:ext cx="5484960" cy="41133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45" name="Google Shape;345;p9:notes"/>
          <p:cNvSpPr txBox="1"/>
          <p:nvPr>
            <p:ph idx="11" type="ftr"/>
          </p:nvPr>
        </p:nvSpPr>
        <p:spPr>
          <a:xfrm>
            <a:off x="0" y="8685360"/>
            <a:ext cx="2970360" cy="45576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DEPARTMENT OF COMPUTER SCIENCE &amp; ENGINEERING           THAMIRABHARANI ENGINEERING COLLEGE</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 name="Shape 15"/>
        <p:cNvGrpSpPr/>
        <p:nvPr/>
      </p:nvGrpSpPr>
      <p:grpSpPr>
        <a:xfrm>
          <a:off x="0" y="0"/>
          <a:ext cx="0" cy="0"/>
          <a:chOff x="0" y="0"/>
          <a:chExt cx="0" cy="0"/>
        </a:xfrm>
      </p:grpSpPr>
      <p:sp>
        <p:nvSpPr>
          <p:cNvPr id="16" name="Google Shape;16;p2"/>
          <p:cNvSpPr txBox="1"/>
          <p:nvPr>
            <p:ph idx="11" type="ftr"/>
          </p:nvPr>
        </p:nvSpPr>
        <p:spPr>
          <a:xfrm>
            <a:off x="3124080" y="4767120"/>
            <a:ext cx="2895120" cy="273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6553080" y="4767120"/>
            <a:ext cx="2133360" cy="27360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1pPr>
            <a:lvl2pPr indent="0" lvl="1"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2pPr>
            <a:lvl3pPr indent="0" lvl="2"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3pPr>
            <a:lvl4pPr indent="0" lvl="3"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4pPr>
            <a:lvl5pPr indent="0" lvl="4"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5pPr>
            <a:lvl6pPr indent="0" lvl="5"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6pPr>
            <a:lvl7pPr indent="0" lvl="6"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7pPr>
            <a:lvl8pPr indent="0" lvl="7"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8pPr>
            <a:lvl9pPr indent="0" lvl="8"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8" name="Google Shape;18;p2"/>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5" name="Google Shape;75;p11"/>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6" name="Google Shape;76;p11"/>
          <p:cNvSpPr txBox="1"/>
          <p:nvPr>
            <p:ph idx="11" type="ftr"/>
          </p:nvPr>
        </p:nvSpPr>
        <p:spPr>
          <a:xfrm>
            <a:off x="3124080" y="4767120"/>
            <a:ext cx="2895120" cy="273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080" y="4767120"/>
            <a:ext cx="2133360" cy="27360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1pPr>
            <a:lvl2pPr indent="0" lvl="1"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2pPr>
            <a:lvl3pPr indent="0" lvl="2"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3pPr>
            <a:lvl4pPr indent="0" lvl="3"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4pPr>
            <a:lvl5pPr indent="0" lvl="4"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5pPr>
            <a:lvl6pPr indent="0" lvl="5"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6pPr>
            <a:lvl7pPr indent="0" lvl="6"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7pPr>
            <a:lvl8pPr indent="0" lvl="7"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8pPr>
            <a:lvl9pPr indent="0" lvl="8"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8" name="Google Shape;78;p11"/>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9" name="Shape 79"/>
        <p:cNvGrpSpPr/>
        <p:nvPr/>
      </p:nvGrpSpPr>
      <p:grpSpPr>
        <a:xfrm>
          <a:off x="0" y="0"/>
          <a:ext cx="0" cy="0"/>
          <a:chOff x="0" y="0"/>
          <a:chExt cx="0" cy="0"/>
        </a:xfrm>
      </p:grpSpPr>
      <p:sp>
        <p:nvSpPr>
          <p:cNvPr id="80" name="Google Shape;80;p1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2" name="Google Shape;82;p1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3" name="Google Shape;83;p1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4" name="Google Shape;84;p12"/>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12"/>
          <p:cNvSpPr txBox="1"/>
          <p:nvPr>
            <p:ph idx="11" type="ftr"/>
          </p:nvPr>
        </p:nvSpPr>
        <p:spPr>
          <a:xfrm>
            <a:off x="3124080" y="4767120"/>
            <a:ext cx="2895120" cy="273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6553080" y="4767120"/>
            <a:ext cx="2133360" cy="27360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1pPr>
            <a:lvl2pPr indent="0" lvl="1"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2pPr>
            <a:lvl3pPr indent="0" lvl="2"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3pPr>
            <a:lvl4pPr indent="0" lvl="3"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4pPr>
            <a:lvl5pPr indent="0" lvl="4"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5pPr>
            <a:lvl6pPr indent="0" lvl="5"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6pPr>
            <a:lvl7pPr indent="0" lvl="6"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7pPr>
            <a:lvl8pPr indent="0" lvl="7"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8pPr>
            <a:lvl9pPr indent="0" lvl="8"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7" name="Google Shape;87;p12"/>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88" name="Shape 88"/>
        <p:cNvGrpSpPr/>
        <p:nvPr/>
      </p:nvGrpSpPr>
      <p:grpSpPr>
        <a:xfrm>
          <a:off x="0" y="0"/>
          <a:ext cx="0" cy="0"/>
          <a:chOff x="0" y="0"/>
          <a:chExt cx="0" cy="0"/>
        </a:xfrm>
      </p:grpSpPr>
      <p:sp>
        <p:nvSpPr>
          <p:cNvPr id="89" name="Google Shape;89;p1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3"/>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13"/>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13"/>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13"/>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13"/>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13"/>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13"/>
          <p:cNvSpPr txBox="1"/>
          <p:nvPr>
            <p:ph idx="11" type="ftr"/>
          </p:nvPr>
        </p:nvSpPr>
        <p:spPr>
          <a:xfrm>
            <a:off x="3124080" y="4767120"/>
            <a:ext cx="2895120" cy="273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3"/>
          <p:cNvSpPr txBox="1"/>
          <p:nvPr>
            <p:ph idx="12" type="sldNum"/>
          </p:nvPr>
        </p:nvSpPr>
        <p:spPr>
          <a:xfrm>
            <a:off x="6553080" y="4767120"/>
            <a:ext cx="2133360" cy="27360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1pPr>
            <a:lvl2pPr indent="0" lvl="1"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2pPr>
            <a:lvl3pPr indent="0" lvl="2"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3pPr>
            <a:lvl4pPr indent="0" lvl="3"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4pPr>
            <a:lvl5pPr indent="0" lvl="4"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5pPr>
            <a:lvl6pPr indent="0" lvl="5"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6pPr>
            <a:lvl7pPr indent="0" lvl="6"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7pPr>
            <a:lvl8pPr indent="0" lvl="7"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8pPr>
            <a:lvl9pPr indent="0" lvl="8"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13"/>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05" name="Shape 105"/>
        <p:cNvGrpSpPr/>
        <p:nvPr/>
      </p:nvGrpSpPr>
      <p:grpSpPr>
        <a:xfrm>
          <a:off x="0" y="0"/>
          <a:ext cx="0" cy="0"/>
          <a:chOff x="0" y="0"/>
          <a:chExt cx="0" cy="0"/>
        </a:xfrm>
      </p:grpSpPr>
      <p:sp>
        <p:nvSpPr>
          <p:cNvPr id="106" name="Google Shape;106;p15"/>
          <p:cNvSpPr txBox="1"/>
          <p:nvPr>
            <p:ph idx="11" type="ftr"/>
          </p:nvPr>
        </p:nvSpPr>
        <p:spPr>
          <a:xfrm>
            <a:off x="3124080" y="4767120"/>
            <a:ext cx="2895120" cy="273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5"/>
          <p:cNvSpPr txBox="1"/>
          <p:nvPr>
            <p:ph idx="12" type="sldNum"/>
          </p:nvPr>
        </p:nvSpPr>
        <p:spPr>
          <a:xfrm>
            <a:off x="6553080" y="4767120"/>
            <a:ext cx="2133360" cy="27360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1pPr>
            <a:lvl2pPr indent="0" lvl="1"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2pPr>
            <a:lvl3pPr indent="0" lvl="2"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3pPr>
            <a:lvl4pPr indent="0" lvl="3"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4pPr>
            <a:lvl5pPr indent="0" lvl="4"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5pPr>
            <a:lvl6pPr indent="0" lvl="5"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6pPr>
            <a:lvl7pPr indent="0" lvl="6"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7pPr>
            <a:lvl8pPr indent="0" lvl="7"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8pPr>
            <a:lvl9pPr indent="0" lvl="8"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08" name="Google Shape;108;p15"/>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09" name="Shape 109"/>
        <p:cNvGrpSpPr/>
        <p:nvPr/>
      </p:nvGrpSpPr>
      <p:grpSpPr>
        <a:xfrm>
          <a:off x="0" y="0"/>
          <a:ext cx="0" cy="0"/>
          <a:chOff x="0" y="0"/>
          <a:chExt cx="0" cy="0"/>
        </a:xfrm>
      </p:grpSpPr>
      <p:sp>
        <p:nvSpPr>
          <p:cNvPr id="110" name="Google Shape;110;p1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6"/>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6"/>
          <p:cNvSpPr txBox="1"/>
          <p:nvPr>
            <p:ph idx="11" type="ftr"/>
          </p:nvPr>
        </p:nvSpPr>
        <p:spPr>
          <a:xfrm>
            <a:off x="3124080" y="4767120"/>
            <a:ext cx="2895120" cy="273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6"/>
          <p:cNvSpPr txBox="1"/>
          <p:nvPr>
            <p:ph idx="12" type="sldNum"/>
          </p:nvPr>
        </p:nvSpPr>
        <p:spPr>
          <a:xfrm>
            <a:off x="6553080" y="4767120"/>
            <a:ext cx="2133360" cy="27360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1pPr>
            <a:lvl2pPr indent="0" lvl="1"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2pPr>
            <a:lvl3pPr indent="0" lvl="2"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3pPr>
            <a:lvl4pPr indent="0" lvl="3"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4pPr>
            <a:lvl5pPr indent="0" lvl="4"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5pPr>
            <a:lvl6pPr indent="0" lvl="5"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6pPr>
            <a:lvl7pPr indent="0" lvl="6"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7pPr>
            <a:lvl8pPr indent="0" lvl="7"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8pPr>
            <a:lvl9pPr indent="0" lvl="8"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4" name="Google Shape;114;p16"/>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5" name="Shape 115"/>
        <p:cNvGrpSpPr/>
        <p:nvPr/>
      </p:nvGrpSpPr>
      <p:grpSpPr>
        <a:xfrm>
          <a:off x="0" y="0"/>
          <a:ext cx="0" cy="0"/>
          <a:chOff x="0" y="0"/>
          <a:chExt cx="0" cy="0"/>
        </a:xfrm>
      </p:grpSpPr>
      <p:sp>
        <p:nvSpPr>
          <p:cNvPr id="116" name="Google Shape;116;p1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7"/>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8" name="Google Shape;118;p17"/>
          <p:cNvSpPr txBox="1"/>
          <p:nvPr>
            <p:ph idx="11" type="ftr"/>
          </p:nvPr>
        </p:nvSpPr>
        <p:spPr>
          <a:xfrm>
            <a:off x="3124080" y="4767120"/>
            <a:ext cx="2895120" cy="273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7"/>
          <p:cNvSpPr txBox="1"/>
          <p:nvPr>
            <p:ph idx="12" type="sldNum"/>
          </p:nvPr>
        </p:nvSpPr>
        <p:spPr>
          <a:xfrm>
            <a:off x="6553080" y="4767120"/>
            <a:ext cx="2133360" cy="27360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1pPr>
            <a:lvl2pPr indent="0" lvl="1"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2pPr>
            <a:lvl3pPr indent="0" lvl="2"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3pPr>
            <a:lvl4pPr indent="0" lvl="3"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4pPr>
            <a:lvl5pPr indent="0" lvl="4"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5pPr>
            <a:lvl6pPr indent="0" lvl="5"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6pPr>
            <a:lvl7pPr indent="0" lvl="6"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7pPr>
            <a:lvl8pPr indent="0" lvl="7"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8pPr>
            <a:lvl9pPr indent="0" lvl="8"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20" name="Google Shape;120;p17"/>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1" name="Shape 121"/>
        <p:cNvGrpSpPr/>
        <p:nvPr/>
      </p:nvGrpSpPr>
      <p:grpSpPr>
        <a:xfrm>
          <a:off x="0" y="0"/>
          <a:ext cx="0" cy="0"/>
          <a:chOff x="0" y="0"/>
          <a:chExt cx="0" cy="0"/>
        </a:xfrm>
      </p:grpSpPr>
      <p:sp>
        <p:nvSpPr>
          <p:cNvPr id="122" name="Google Shape;122;p1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8"/>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4" name="Google Shape;124;p1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5" name="Google Shape;125;p18"/>
          <p:cNvSpPr txBox="1"/>
          <p:nvPr>
            <p:ph idx="11" type="ftr"/>
          </p:nvPr>
        </p:nvSpPr>
        <p:spPr>
          <a:xfrm>
            <a:off x="3124080" y="4767120"/>
            <a:ext cx="2895120" cy="273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8"/>
          <p:cNvSpPr txBox="1"/>
          <p:nvPr>
            <p:ph idx="12" type="sldNum"/>
          </p:nvPr>
        </p:nvSpPr>
        <p:spPr>
          <a:xfrm>
            <a:off x="6553080" y="4767120"/>
            <a:ext cx="2133360" cy="27360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1pPr>
            <a:lvl2pPr indent="0" lvl="1"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2pPr>
            <a:lvl3pPr indent="0" lvl="2"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3pPr>
            <a:lvl4pPr indent="0" lvl="3"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4pPr>
            <a:lvl5pPr indent="0" lvl="4"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5pPr>
            <a:lvl6pPr indent="0" lvl="5"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6pPr>
            <a:lvl7pPr indent="0" lvl="6"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7pPr>
            <a:lvl8pPr indent="0" lvl="7"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8pPr>
            <a:lvl9pPr indent="0" lvl="8"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18"/>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8" name="Shape 128"/>
        <p:cNvGrpSpPr/>
        <p:nvPr/>
      </p:nvGrpSpPr>
      <p:grpSpPr>
        <a:xfrm>
          <a:off x="0" y="0"/>
          <a:ext cx="0" cy="0"/>
          <a:chOff x="0" y="0"/>
          <a:chExt cx="0" cy="0"/>
        </a:xfrm>
      </p:grpSpPr>
      <p:sp>
        <p:nvSpPr>
          <p:cNvPr id="129" name="Google Shape;129;p1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9"/>
          <p:cNvSpPr txBox="1"/>
          <p:nvPr>
            <p:ph idx="11" type="ftr"/>
          </p:nvPr>
        </p:nvSpPr>
        <p:spPr>
          <a:xfrm>
            <a:off x="3124080" y="4767120"/>
            <a:ext cx="2895120" cy="273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9"/>
          <p:cNvSpPr txBox="1"/>
          <p:nvPr>
            <p:ph idx="12" type="sldNum"/>
          </p:nvPr>
        </p:nvSpPr>
        <p:spPr>
          <a:xfrm>
            <a:off x="6553080" y="4767120"/>
            <a:ext cx="2133360" cy="27360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1pPr>
            <a:lvl2pPr indent="0" lvl="1"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2pPr>
            <a:lvl3pPr indent="0" lvl="2"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3pPr>
            <a:lvl4pPr indent="0" lvl="3"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4pPr>
            <a:lvl5pPr indent="0" lvl="4"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5pPr>
            <a:lvl6pPr indent="0" lvl="5"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6pPr>
            <a:lvl7pPr indent="0" lvl="6"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7pPr>
            <a:lvl8pPr indent="0" lvl="7"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8pPr>
            <a:lvl9pPr indent="0" lvl="8"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32" name="Google Shape;132;p19"/>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33" name="Shape 133"/>
        <p:cNvGrpSpPr/>
        <p:nvPr/>
      </p:nvGrpSpPr>
      <p:grpSpPr>
        <a:xfrm>
          <a:off x="0" y="0"/>
          <a:ext cx="0" cy="0"/>
          <a:chOff x="0" y="0"/>
          <a:chExt cx="0" cy="0"/>
        </a:xfrm>
      </p:grpSpPr>
      <p:sp>
        <p:nvSpPr>
          <p:cNvPr id="134" name="Google Shape;134;p20"/>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0"/>
          <p:cNvSpPr txBox="1"/>
          <p:nvPr>
            <p:ph idx="11" type="ftr"/>
          </p:nvPr>
        </p:nvSpPr>
        <p:spPr>
          <a:xfrm>
            <a:off x="3124080" y="4767120"/>
            <a:ext cx="2895120" cy="273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0"/>
          <p:cNvSpPr txBox="1"/>
          <p:nvPr>
            <p:ph idx="12" type="sldNum"/>
          </p:nvPr>
        </p:nvSpPr>
        <p:spPr>
          <a:xfrm>
            <a:off x="6553080" y="4767120"/>
            <a:ext cx="2133360" cy="27360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1pPr>
            <a:lvl2pPr indent="0" lvl="1"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2pPr>
            <a:lvl3pPr indent="0" lvl="2"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3pPr>
            <a:lvl4pPr indent="0" lvl="3"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4pPr>
            <a:lvl5pPr indent="0" lvl="4"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5pPr>
            <a:lvl6pPr indent="0" lvl="5"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6pPr>
            <a:lvl7pPr indent="0" lvl="6"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7pPr>
            <a:lvl8pPr indent="0" lvl="7"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8pPr>
            <a:lvl9pPr indent="0" lvl="8"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20"/>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38" name="Shape 138"/>
        <p:cNvGrpSpPr/>
        <p:nvPr/>
      </p:nvGrpSpPr>
      <p:grpSpPr>
        <a:xfrm>
          <a:off x="0" y="0"/>
          <a:ext cx="0" cy="0"/>
          <a:chOff x="0" y="0"/>
          <a:chExt cx="0" cy="0"/>
        </a:xfrm>
      </p:grpSpPr>
      <p:sp>
        <p:nvSpPr>
          <p:cNvPr id="139" name="Google Shape;139;p2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1"/>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1" name="Google Shape;141;p21"/>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2" name="Google Shape;142;p21"/>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3" name="Google Shape;143;p21"/>
          <p:cNvSpPr txBox="1"/>
          <p:nvPr>
            <p:ph idx="11" type="ftr"/>
          </p:nvPr>
        </p:nvSpPr>
        <p:spPr>
          <a:xfrm>
            <a:off x="3124080" y="4767120"/>
            <a:ext cx="2895120" cy="273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1"/>
          <p:cNvSpPr txBox="1"/>
          <p:nvPr>
            <p:ph idx="12" type="sldNum"/>
          </p:nvPr>
        </p:nvSpPr>
        <p:spPr>
          <a:xfrm>
            <a:off x="6553080" y="4767120"/>
            <a:ext cx="2133360" cy="27360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1pPr>
            <a:lvl2pPr indent="0" lvl="1"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2pPr>
            <a:lvl3pPr indent="0" lvl="2"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3pPr>
            <a:lvl4pPr indent="0" lvl="3"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4pPr>
            <a:lvl5pPr indent="0" lvl="4"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5pPr>
            <a:lvl6pPr indent="0" lvl="5"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6pPr>
            <a:lvl7pPr indent="0" lvl="6"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7pPr>
            <a:lvl8pPr indent="0" lvl="7"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8pPr>
            <a:lvl9pPr indent="0" lvl="8"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45" name="Google Shape;145;p21"/>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9" name="Shape 19"/>
        <p:cNvGrpSpPr/>
        <p:nvPr/>
      </p:nvGrpSpPr>
      <p:grpSpPr>
        <a:xfrm>
          <a:off x="0" y="0"/>
          <a:ext cx="0" cy="0"/>
          <a:chOff x="0" y="0"/>
          <a:chExt cx="0" cy="0"/>
        </a:xfrm>
      </p:grpSpPr>
      <p:sp>
        <p:nvSpPr>
          <p:cNvPr id="20" name="Google Shape;20;p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3124080" y="4767120"/>
            <a:ext cx="2895120" cy="273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6553080" y="4767120"/>
            <a:ext cx="2133360" cy="27360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1pPr>
            <a:lvl2pPr indent="0" lvl="1"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2pPr>
            <a:lvl3pPr indent="0" lvl="2"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3pPr>
            <a:lvl4pPr indent="0" lvl="3"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4pPr>
            <a:lvl5pPr indent="0" lvl="4"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5pPr>
            <a:lvl6pPr indent="0" lvl="5"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6pPr>
            <a:lvl7pPr indent="0" lvl="6"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7pPr>
            <a:lvl8pPr indent="0" lvl="7"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8pPr>
            <a:lvl9pPr indent="0" lvl="8"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4" name="Google Shape;24;p3"/>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46" name="Shape 146"/>
        <p:cNvGrpSpPr/>
        <p:nvPr/>
      </p:nvGrpSpPr>
      <p:grpSpPr>
        <a:xfrm>
          <a:off x="0" y="0"/>
          <a:ext cx="0" cy="0"/>
          <a:chOff x="0" y="0"/>
          <a:chExt cx="0" cy="0"/>
        </a:xfrm>
      </p:grpSpPr>
      <p:sp>
        <p:nvSpPr>
          <p:cNvPr id="147" name="Google Shape;147;p2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2"/>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9" name="Google Shape;149;p2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0" name="Google Shape;150;p22"/>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1" name="Google Shape;151;p22"/>
          <p:cNvSpPr txBox="1"/>
          <p:nvPr>
            <p:ph idx="11" type="ftr"/>
          </p:nvPr>
        </p:nvSpPr>
        <p:spPr>
          <a:xfrm>
            <a:off x="3124080" y="4767120"/>
            <a:ext cx="2895120" cy="273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2"/>
          <p:cNvSpPr txBox="1"/>
          <p:nvPr>
            <p:ph idx="12" type="sldNum"/>
          </p:nvPr>
        </p:nvSpPr>
        <p:spPr>
          <a:xfrm>
            <a:off x="6553080" y="4767120"/>
            <a:ext cx="2133360" cy="27360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1pPr>
            <a:lvl2pPr indent="0" lvl="1"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2pPr>
            <a:lvl3pPr indent="0" lvl="2"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3pPr>
            <a:lvl4pPr indent="0" lvl="3"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4pPr>
            <a:lvl5pPr indent="0" lvl="4"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5pPr>
            <a:lvl6pPr indent="0" lvl="5"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6pPr>
            <a:lvl7pPr indent="0" lvl="6"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7pPr>
            <a:lvl8pPr indent="0" lvl="7"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8pPr>
            <a:lvl9pPr indent="0" lvl="8"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53" name="Google Shape;153;p22"/>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54" name="Shape 154"/>
        <p:cNvGrpSpPr/>
        <p:nvPr/>
      </p:nvGrpSpPr>
      <p:grpSpPr>
        <a:xfrm>
          <a:off x="0" y="0"/>
          <a:ext cx="0" cy="0"/>
          <a:chOff x="0" y="0"/>
          <a:chExt cx="0" cy="0"/>
        </a:xfrm>
      </p:grpSpPr>
      <p:sp>
        <p:nvSpPr>
          <p:cNvPr id="155" name="Google Shape;155;p2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2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7" name="Google Shape;157;p2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8" name="Google Shape;158;p23"/>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9" name="Google Shape;159;p23"/>
          <p:cNvSpPr txBox="1"/>
          <p:nvPr>
            <p:ph idx="11" type="ftr"/>
          </p:nvPr>
        </p:nvSpPr>
        <p:spPr>
          <a:xfrm>
            <a:off x="3124080" y="4767120"/>
            <a:ext cx="2895120" cy="273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23"/>
          <p:cNvSpPr txBox="1"/>
          <p:nvPr>
            <p:ph idx="12" type="sldNum"/>
          </p:nvPr>
        </p:nvSpPr>
        <p:spPr>
          <a:xfrm>
            <a:off x="6553080" y="4767120"/>
            <a:ext cx="2133360" cy="27360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1pPr>
            <a:lvl2pPr indent="0" lvl="1"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2pPr>
            <a:lvl3pPr indent="0" lvl="2"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3pPr>
            <a:lvl4pPr indent="0" lvl="3"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4pPr>
            <a:lvl5pPr indent="0" lvl="4"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5pPr>
            <a:lvl6pPr indent="0" lvl="5"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6pPr>
            <a:lvl7pPr indent="0" lvl="6"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7pPr>
            <a:lvl8pPr indent="0" lvl="7"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8pPr>
            <a:lvl9pPr indent="0" lvl="8"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61" name="Google Shape;161;p23"/>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62" name="Shape 162"/>
        <p:cNvGrpSpPr/>
        <p:nvPr/>
      </p:nvGrpSpPr>
      <p:grpSpPr>
        <a:xfrm>
          <a:off x="0" y="0"/>
          <a:ext cx="0" cy="0"/>
          <a:chOff x="0" y="0"/>
          <a:chExt cx="0" cy="0"/>
        </a:xfrm>
      </p:grpSpPr>
      <p:sp>
        <p:nvSpPr>
          <p:cNvPr id="163" name="Google Shape;163;p2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24"/>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5" name="Google Shape;165;p24"/>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6" name="Google Shape;166;p24"/>
          <p:cNvSpPr txBox="1"/>
          <p:nvPr>
            <p:ph idx="11" type="ftr"/>
          </p:nvPr>
        </p:nvSpPr>
        <p:spPr>
          <a:xfrm>
            <a:off x="3124080" y="4767120"/>
            <a:ext cx="2895120" cy="273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24"/>
          <p:cNvSpPr txBox="1"/>
          <p:nvPr>
            <p:ph idx="12" type="sldNum"/>
          </p:nvPr>
        </p:nvSpPr>
        <p:spPr>
          <a:xfrm>
            <a:off x="6553080" y="4767120"/>
            <a:ext cx="2133360" cy="27360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1pPr>
            <a:lvl2pPr indent="0" lvl="1"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2pPr>
            <a:lvl3pPr indent="0" lvl="2"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3pPr>
            <a:lvl4pPr indent="0" lvl="3"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4pPr>
            <a:lvl5pPr indent="0" lvl="4"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5pPr>
            <a:lvl6pPr indent="0" lvl="5"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6pPr>
            <a:lvl7pPr indent="0" lvl="6"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7pPr>
            <a:lvl8pPr indent="0" lvl="7"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8pPr>
            <a:lvl9pPr indent="0" lvl="8"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68" name="Google Shape;168;p24"/>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69" name="Shape 169"/>
        <p:cNvGrpSpPr/>
        <p:nvPr/>
      </p:nvGrpSpPr>
      <p:grpSpPr>
        <a:xfrm>
          <a:off x="0" y="0"/>
          <a:ext cx="0" cy="0"/>
          <a:chOff x="0" y="0"/>
          <a:chExt cx="0" cy="0"/>
        </a:xfrm>
      </p:grpSpPr>
      <p:sp>
        <p:nvSpPr>
          <p:cNvPr id="170" name="Google Shape;170;p2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25"/>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2" name="Google Shape;172;p2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3" name="Google Shape;173;p25"/>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4" name="Google Shape;174;p25"/>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5" name="Google Shape;175;p25"/>
          <p:cNvSpPr txBox="1"/>
          <p:nvPr>
            <p:ph idx="11" type="ftr"/>
          </p:nvPr>
        </p:nvSpPr>
        <p:spPr>
          <a:xfrm>
            <a:off x="3124080" y="4767120"/>
            <a:ext cx="2895120" cy="273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25"/>
          <p:cNvSpPr txBox="1"/>
          <p:nvPr>
            <p:ph idx="12" type="sldNum"/>
          </p:nvPr>
        </p:nvSpPr>
        <p:spPr>
          <a:xfrm>
            <a:off x="6553080" y="4767120"/>
            <a:ext cx="2133360" cy="27360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1pPr>
            <a:lvl2pPr indent="0" lvl="1"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2pPr>
            <a:lvl3pPr indent="0" lvl="2"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3pPr>
            <a:lvl4pPr indent="0" lvl="3"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4pPr>
            <a:lvl5pPr indent="0" lvl="4"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5pPr>
            <a:lvl6pPr indent="0" lvl="5"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6pPr>
            <a:lvl7pPr indent="0" lvl="6"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7pPr>
            <a:lvl8pPr indent="0" lvl="7"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8pPr>
            <a:lvl9pPr indent="0" lvl="8"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77" name="Google Shape;177;p25"/>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78" name="Shape 178"/>
        <p:cNvGrpSpPr/>
        <p:nvPr/>
      </p:nvGrpSpPr>
      <p:grpSpPr>
        <a:xfrm>
          <a:off x="0" y="0"/>
          <a:ext cx="0" cy="0"/>
          <a:chOff x="0" y="0"/>
          <a:chExt cx="0" cy="0"/>
        </a:xfrm>
      </p:grpSpPr>
      <p:sp>
        <p:nvSpPr>
          <p:cNvPr id="179" name="Google Shape;179;p2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26"/>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1" name="Google Shape;181;p26"/>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2" name="Google Shape;182;p26"/>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3" name="Google Shape;183;p26"/>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4" name="Google Shape;184;p26"/>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5" name="Google Shape;185;p26"/>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6" name="Google Shape;186;p26"/>
          <p:cNvSpPr txBox="1"/>
          <p:nvPr>
            <p:ph idx="11" type="ftr"/>
          </p:nvPr>
        </p:nvSpPr>
        <p:spPr>
          <a:xfrm>
            <a:off x="3124080" y="4767120"/>
            <a:ext cx="2895120" cy="273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26"/>
          <p:cNvSpPr txBox="1"/>
          <p:nvPr>
            <p:ph idx="12" type="sldNum"/>
          </p:nvPr>
        </p:nvSpPr>
        <p:spPr>
          <a:xfrm>
            <a:off x="6553080" y="4767120"/>
            <a:ext cx="2133360" cy="27360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1pPr>
            <a:lvl2pPr indent="0" lvl="1"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2pPr>
            <a:lvl3pPr indent="0" lvl="2"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3pPr>
            <a:lvl4pPr indent="0" lvl="3"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4pPr>
            <a:lvl5pPr indent="0" lvl="4"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5pPr>
            <a:lvl6pPr indent="0" lvl="5"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6pPr>
            <a:lvl7pPr indent="0" lvl="6"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7pPr>
            <a:lvl8pPr indent="0" lvl="7"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8pPr>
            <a:lvl9pPr indent="0" lvl="8"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88" name="Google Shape;188;p26"/>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5" name="Shape 195"/>
        <p:cNvGrpSpPr/>
        <p:nvPr/>
      </p:nvGrpSpPr>
      <p:grpSpPr>
        <a:xfrm>
          <a:off x="0" y="0"/>
          <a:ext cx="0" cy="0"/>
          <a:chOff x="0" y="0"/>
          <a:chExt cx="0" cy="0"/>
        </a:xfrm>
      </p:grpSpPr>
      <p:sp>
        <p:nvSpPr>
          <p:cNvPr id="196" name="Google Shape;196;p28"/>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7" name="Google Shape;197;p28"/>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p28"/>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a:lvl1pPr>
            <a:lvl2pPr indent="0" lvl="1" marL="0" algn="r">
              <a:lnSpc>
                <a:spcPct val="100000"/>
              </a:lnSpc>
              <a:spcBef>
                <a:spcPts val="0"/>
              </a:spcBef>
              <a:spcAft>
                <a:spcPts val="0"/>
              </a:spcAft>
              <a:buSzPts val="1200"/>
              <a:buNone/>
              <a:defRPr/>
            </a:lvl2pPr>
            <a:lvl3pPr indent="0" lvl="2" marL="0" algn="r">
              <a:lnSpc>
                <a:spcPct val="100000"/>
              </a:lnSpc>
              <a:spcBef>
                <a:spcPts val="0"/>
              </a:spcBef>
              <a:spcAft>
                <a:spcPts val="0"/>
              </a:spcAft>
              <a:buSzPts val="1200"/>
              <a:buNone/>
              <a:defRPr/>
            </a:lvl3pPr>
            <a:lvl4pPr indent="0" lvl="3" marL="0" algn="r">
              <a:lnSpc>
                <a:spcPct val="100000"/>
              </a:lnSpc>
              <a:spcBef>
                <a:spcPts val="0"/>
              </a:spcBef>
              <a:spcAft>
                <a:spcPts val="0"/>
              </a:spcAft>
              <a:buSzPts val="1200"/>
              <a:buNone/>
              <a:defRPr/>
            </a:lvl4pPr>
            <a:lvl5pPr indent="0" lvl="4" marL="0" algn="r">
              <a:lnSpc>
                <a:spcPct val="100000"/>
              </a:lnSpc>
              <a:spcBef>
                <a:spcPts val="0"/>
              </a:spcBef>
              <a:spcAft>
                <a:spcPts val="0"/>
              </a:spcAft>
              <a:buSzPts val="1200"/>
              <a:buNone/>
              <a:defRPr/>
            </a:lvl5pPr>
            <a:lvl6pPr indent="0" lvl="5" marL="0" algn="r">
              <a:lnSpc>
                <a:spcPct val="100000"/>
              </a:lnSpc>
              <a:spcBef>
                <a:spcPts val="0"/>
              </a:spcBef>
              <a:spcAft>
                <a:spcPts val="0"/>
              </a:spcAft>
              <a:buSzPts val="1200"/>
              <a:buNone/>
              <a:defRPr/>
            </a:lvl6pPr>
            <a:lvl7pPr indent="0" lvl="6" marL="0" algn="r">
              <a:lnSpc>
                <a:spcPct val="100000"/>
              </a:lnSpc>
              <a:spcBef>
                <a:spcPts val="0"/>
              </a:spcBef>
              <a:spcAft>
                <a:spcPts val="0"/>
              </a:spcAft>
              <a:buSzPts val="1200"/>
              <a:buNone/>
              <a:defRPr/>
            </a:lvl7pPr>
            <a:lvl8pPr indent="0" lvl="7" marL="0" algn="r">
              <a:lnSpc>
                <a:spcPct val="100000"/>
              </a:lnSpc>
              <a:spcBef>
                <a:spcPts val="0"/>
              </a:spcBef>
              <a:spcAft>
                <a:spcPts val="0"/>
              </a:spcAft>
              <a:buSzPts val="1200"/>
              <a:buNone/>
              <a:defRPr/>
            </a:lvl8pPr>
            <a:lvl9pPr indent="0" lvl="8" marL="0" algn="r">
              <a:lnSpc>
                <a:spcPct val="100000"/>
              </a:lnSpc>
              <a:spcBef>
                <a:spcPts val="0"/>
              </a:spcBef>
              <a:spcAft>
                <a:spcPts val="0"/>
              </a:spcAft>
              <a:buSzPts val="1200"/>
              <a:buNone/>
              <a:defRPr/>
            </a:lvl9pPr>
          </a:lstStyle>
          <a:p>
            <a:pPr indent="0" lvl="0" marL="0" rtl="0" algn="r">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9" name="Shape 199"/>
        <p:cNvGrpSpPr/>
        <p:nvPr/>
      </p:nvGrpSpPr>
      <p:grpSpPr>
        <a:xfrm>
          <a:off x="0" y="0"/>
          <a:ext cx="0" cy="0"/>
          <a:chOff x="0" y="0"/>
          <a:chExt cx="0" cy="0"/>
        </a:xfrm>
      </p:grpSpPr>
      <p:sp>
        <p:nvSpPr>
          <p:cNvPr id="200" name="Google Shape;200;p2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p29"/>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2" name="Google Shape;202;p29"/>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p29"/>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29"/>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a:lvl1pPr>
            <a:lvl2pPr indent="0" lvl="1" marL="0" algn="r">
              <a:lnSpc>
                <a:spcPct val="100000"/>
              </a:lnSpc>
              <a:spcBef>
                <a:spcPts val="0"/>
              </a:spcBef>
              <a:spcAft>
                <a:spcPts val="0"/>
              </a:spcAft>
              <a:buSzPts val="1200"/>
              <a:buNone/>
              <a:defRPr/>
            </a:lvl2pPr>
            <a:lvl3pPr indent="0" lvl="2" marL="0" algn="r">
              <a:lnSpc>
                <a:spcPct val="100000"/>
              </a:lnSpc>
              <a:spcBef>
                <a:spcPts val="0"/>
              </a:spcBef>
              <a:spcAft>
                <a:spcPts val="0"/>
              </a:spcAft>
              <a:buSzPts val="1200"/>
              <a:buNone/>
              <a:defRPr/>
            </a:lvl3pPr>
            <a:lvl4pPr indent="0" lvl="3" marL="0" algn="r">
              <a:lnSpc>
                <a:spcPct val="100000"/>
              </a:lnSpc>
              <a:spcBef>
                <a:spcPts val="0"/>
              </a:spcBef>
              <a:spcAft>
                <a:spcPts val="0"/>
              </a:spcAft>
              <a:buSzPts val="1200"/>
              <a:buNone/>
              <a:defRPr/>
            </a:lvl4pPr>
            <a:lvl5pPr indent="0" lvl="4" marL="0" algn="r">
              <a:lnSpc>
                <a:spcPct val="100000"/>
              </a:lnSpc>
              <a:spcBef>
                <a:spcPts val="0"/>
              </a:spcBef>
              <a:spcAft>
                <a:spcPts val="0"/>
              </a:spcAft>
              <a:buSzPts val="1200"/>
              <a:buNone/>
              <a:defRPr/>
            </a:lvl5pPr>
            <a:lvl6pPr indent="0" lvl="5" marL="0" algn="r">
              <a:lnSpc>
                <a:spcPct val="100000"/>
              </a:lnSpc>
              <a:spcBef>
                <a:spcPts val="0"/>
              </a:spcBef>
              <a:spcAft>
                <a:spcPts val="0"/>
              </a:spcAft>
              <a:buSzPts val="1200"/>
              <a:buNone/>
              <a:defRPr/>
            </a:lvl6pPr>
            <a:lvl7pPr indent="0" lvl="6" marL="0" algn="r">
              <a:lnSpc>
                <a:spcPct val="100000"/>
              </a:lnSpc>
              <a:spcBef>
                <a:spcPts val="0"/>
              </a:spcBef>
              <a:spcAft>
                <a:spcPts val="0"/>
              </a:spcAft>
              <a:buSzPts val="1200"/>
              <a:buNone/>
              <a:defRPr/>
            </a:lvl7pPr>
            <a:lvl8pPr indent="0" lvl="7" marL="0" algn="r">
              <a:lnSpc>
                <a:spcPct val="100000"/>
              </a:lnSpc>
              <a:spcBef>
                <a:spcPts val="0"/>
              </a:spcBef>
              <a:spcAft>
                <a:spcPts val="0"/>
              </a:spcAft>
              <a:buSzPts val="1200"/>
              <a:buNone/>
              <a:defRPr/>
            </a:lvl8pPr>
            <a:lvl9pPr indent="0" lvl="8" marL="0" algn="r">
              <a:lnSpc>
                <a:spcPct val="100000"/>
              </a:lnSpc>
              <a:spcBef>
                <a:spcPts val="0"/>
              </a:spcBef>
              <a:spcAft>
                <a:spcPts val="0"/>
              </a:spcAft>
              <a:buSzPts val="1200"/>
              <a:buNone/>
              <a:defRPr/>
            </a:lvl9pPr>
          </a:lstStyle>
          <a:p>
            <a:pPr indent="0" lvl="0" marL="0" rtl="0" algn="r">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5" name="Shape 205"/>
        <p:cNvGrpSpPr/>
        <p:nvPr/>
      </p:nvGrpSpPr>
      <p:grpSpPr>
        <a:xfrm>
          <a:off x="0" y="0"/>
          <a:ext cx="0" cy="0"/>
          <a:chOff x="0" y="0"/>
          <a:chExt cx="0" cy="0"/>
        </a:xfrm>
      </p:grpSpPr>
      <p:sp>
        <p:nvSpPr>
          <p:cNvPr id="206" name="Google Shape;206;p30"/>
          <p:cNvSpPr txBox="1"/>
          <p:nvPr>
            <p:ph type="ctrTitle"/>
          </p:nvPr>
        </p:nvSpPr>
        <p:spPr>
          <a:xfrm>
            <a:off x="685800" y="1597821"/>
            <a:ext cx="7772400" cy="110251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7" name="Google Shape;207;p30"/>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08" name="Google Shape;208;p30"/>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9" name="Google Shape;209;p30"/>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0" name="Google Shape;210;p30"/>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a:lvl1pPr>
            <a:lvl2pPr indent="0" lvl="1" marL="0" algn="r">
              <a:lnSpc>
                <a:spcPct val="100000"/>
              </a:lnSpc>
              <a:spcBef>
                <a:spcPts val="0"/>
              </a:spcBef>
              <a:spcAft>
                <a:spcPts val="0"/>
              </a:spcAft>
              <a:buSzPts val="1200"/>
              <a:buNone/>
              <a:defRPr/>
            </a:lvl2pPr>
            <a:lvl3pPr indent="0" lvl="2" marL="0" algn="r">
              <a:lnSpc>
                <a:spcPct val="100000"/>
              </a:lnSpc>
              <a:spcBef>
                <a:spcPts val="0"/>
              </a:spcBef>
              <a:spcAft>
                <a:spcPts val="0"/>
              </a:spcAft>
              <a:buSzPts val="1200"/>
              <a:buNone/>
              <a:defRPr/>
            </a:lvl3pPr>
            <a:lvl4pPr indent="0" lvl="3" marL="0" algn="r">
              <a:lnSpc>
                <a:spcPct val="100000"/>
              </a:lnSpc>
              <a:spcBef>
                <a:spcPts val="0"/>
              </a:spcBef>
              <a:spcAft>
                <a:spcPts val="0"/>
              </a:spcAft>
              <a:buSzPts val="1200"/>
              <a:buNone/>
              <a:defRPr/>
            </a:lvl4pPr>
            <a:lvl5pPr indent="0" lvl="4" marL="0" algn="r">
              <a:lnSpc>
                <a:spcPct val="100000"/>
              </a:lnSpc>
              <a:spcBef>
                <a:spcPts val="0"/>
              </a:spcBef>
              <a:spcAft>
                <a:spcPts val="0"/>
              </a:spcAft>
              <a:buSzPts val="1200"/>
              <a:buNone/>
              <a:defRPr/>
            </a:lvl5pPr>
            <a:lvl6pPr indent="0" lvl="5" marL="0" algn="r">
              <a:lnSpc>
                <a:spcPct val="100000"/>
              </a:lnSpc>
              <a:spcBef>
                <a:spcPts val="0"/>
              </a:spcBef>
              <a:spcAft>
                <a:spcPts val="0"/>
              </a:spcAft>
              <a:buSzPts val="1200"/>
              <a:buNone/>
              <a:defRPr/>
            </a:lvl6pPr>
            <a:lvl7pPr indent="0" lvl="6" marL="0" algn="r">
              <a:lnSpc>
                <a:spcPct val="100000"/>
              </a:lnSpc>
              <a:spcBef>
                <a:spcPts val="0"/>
              </a:spcBef>
              <a:spcAft>
                <a:spcPts val="0"/>
              </a:spcAft>
              <a:buSzPts val="1200"/>
              <a:buNone/>
              <a:defRPr/>
            </a:lvl7pPr>
            <a:lvl8pPr indent="0" lvl="7" marL="0" algn="r">
              <a:lnSpc>
                <a:spcPct val="100000"/>
              </a:lnSpc>
              <a:spcBef>
                <a:spcPts val="0"/>
              </a:spcBef>
              <a:spcAft>
                <a:spcPts val="0"/>
              </a:spcAft>
              <a:buSzPts val="1200"/>
              <a:buNone/>
              <a:defRPr/>
            </a:lvl8pPr>
            <a:lvl9pPr indent="0" lvl="8" marL="0" algn="r">
              <a:lnSpc>
                <a:spcPct val="100000"/>
              </a:lnSpc>
              <a:spcBef>
                <a:spcPts val="0"/>
              </a:spcBef>
              <a:spcAft>
                <a:spcPts val="0"/>
              </a:spcAft>
              <a:buSzPts val="12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1" name="Shape 211"/>
        <p:cNvGrpSpPr/>
        <p:nvPr/>
      </p:nvGrpSpPr>
      <p:grpSpPr>
        <a:xfrm>
          <a:off x="0" y="0"/>
          <a:ext cx="0" cy="0"/>
          <a:chOff x="0" y="0"/>
          <a:chExt cx="0" cy="0"/>
        </a:xfrm>
      </p:grpSpPr>
      <p:sp>
        <p:nvSpPr>
          <p:cNvPr id="212" name="Google Shape;212;p31"/>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3" name="Google Shape;213;p31"/>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14" name="Google Shape;214;p31"/>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5" name="Google Shape;215;p31"/>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6" name="Google Shape;216;p31"/>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a:lvl1pPr>
            <a:lvl2pPr indent="0" lvl="1" marL="0" algn="r">
              <a:lnSpc>
                <a:spcPct val="100000"/>
              </a:lnSpc>
              <a:spcBef>
                <a:spcPts val="0"/>
              </a:spcBef>
              <a:spcAft>
                <a:spcPts val="0"/>
              </a:spcAft>
              <a:buSzPts val="1200"/>
              <a:buNone/>
              <a:defRPr/>
            </a:lvl2pPr>
            <a:lvl3pPr indent="0" lvl="2" marL="0" algn="r">
              <a:lnSpc>
                <a:spcPct val="100000"/>
              </a:lnSpc>
              <a:spcBef>
                <a:spcPts val="0"/>
              </a:spcBef>
              <a:spcAft>
                <a:spcPts val="0"/>
              </a:spcAft>
              <a:buSzPts val="1200"/>
              <a:buNone/>
              <a:defRPr/>
            </a:lvl3pPr>
            <a:lvl4pPr indent="0" lvl="3" marL="0" algn="r">
              <a:lnSpc>
                <a:spcPct val="100000"/>
              </a:lnSpc>
              <a:spcBef>
                <a:spcPts val="0"/>
              </a:spcBef>
              <a:spcAft>
                <a:spcPts val="0"/>
              </a:spcAft>
              <a:buSzPts val="1200"/>
              <a:buNone/>
              <a:defRPr/>
            </a:lvl4pPr>
            <a:lvl5pPr indent="0" lvl="4" marL="0" algn="r">
              <a:lnSpc>
                <a:spcPct val="100000"/>
              </a:lnSpc>
              <a:spcBef>
                <a:spcPts val="0"/>
              </a:spcBef>
              <a:spcAft>
                <a:spcPts val="0"/>
              </a:spcAft>
              <a:buSzPts val="1200"/>
              <a:buNone/>
              <a:defRPr/>
            </a:lvl5pPr>
            <a:lvl6pPr indent="0" lvl="5" marL="0" algn="r">
              <a:lnSpc>
                <a:spcPct val="100000"/>
              </a:lnSpc>
              <a:spcBef>
                <a:spcPts val="0"/>
              </a:spcBef>
              <a:spcAft>
                <a:spcPts val="0"/>
              </a:spcAft>
              <a:buSzPts val="1200"/>
              <a:buNone/>
              <a:defRPr/>
            </a:lvl6pPr>
            <a:lvl7pPr indent="0" lvl="6" marL="0" algn="r">
              <a:lnSpc>
                <a:spcPct val="100000"/>
              </a:lnSpc>
              <a:spcBef>
                <a:spcPts val="0"/>
              </a:spcBef>
              <a:spcAft>
                <a:spcPts val="0"/>
              </a:spcAft>
              <a:buSzPts val="1200"/>
              <a:buNone/>
              <a:defRPr/>
            </a:lvl7pPr>
            <a:lvl8pPr indent="0" lvl="7" marL="0" algn="r">
              <a:lnSpc>
                <a:spcPct val="100000"/>
              </a:lnSpc>
              <a:spcBef>
                <a:spcPts val="0"/>
              </a:spcBef>
              <a:spcAft>
                <a:spcPts val="0"/>
              </a:spcAft>
              <a:buSzPts val="1200"/>
              <a:buNone/>
              <a:defRPr/>
            </a:lvl8pPr>
            <a:lvl9pPr indent="0" lvl="8" marL="0" algn="r">
              <a:lnSpc>
                <a:spcPct val="100000"/>
              </a:lnSpc>
              <a:spcBef>
                <a:spcPts val="0"/>
              </a:spcBef>
              <a:spcAft>
                <a:spcPts val="0"/>
              </a:spcAft>
              <a:buSzPts val="1200"/>
              <a:buNone/>
              <a:defRPr/>
            </a:lvl9pPr>
          </a:lstStyle>
          <a:p>
            <a:pPr indent="0" lvl="0" marL="0" rtl="0" algn="r">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7" name="Shape 217"/>
        <p:cNvGrpSpPr/>
        <p:nvPr/>
      </p:nvGrpSpPr>
      <p:grpSpPr>
        <a:xfrm>
          <a:off x="0" y="0"/>
          <a:ext cx="0" cy="0"/>
          <a:chOff x="0" y="0"/>
          <a:chExt cx="0" cy="0"/>
        </a:xfrm>
      </p:grpSpPr>
      <p:sp>
        <p:nvSpPr>
          <p:cNvPr id="218" name="Google Shape;218;p3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p32"/>
          <p:cNvSpPr txBox="1"/>
          <p:nvPr>
            <p:ph idx="1" type="body"/>
          </p:nvPr>
        </p:nvSpPr>
        <p:spPr>
          <a:xfrm>
            <a:off x="457200" y="900115"/>
            <a:ext cx="4038600" cy="2545556"/>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20" name="Google Shape;220;p32"/>
          <p:cNvSpPr txBox="1"/>
          <p:nvPr>
            <p:ph idx="2" type="body"/>
          </p:nvPr>
        </p:nvSpPr>
        <p:spPr>
          <a:xfrm>
            <a:off x="4648200" y="900115"/>
            <a:ext cx="4038600" cy="2545556"/>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21" name="Google Shape;221;p32"/>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2" name="Google Shape;222;p32"/>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3" name="Google Shape;223;p32"/>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a:lvl1pPr>
            <a:lvl2pPr indent="0" lvl="1" marL="0" algn="r">
              <a:lnSpc>
                <a:spcPct val="100000"/>
              </a:lnSpc>
              <a:spcBef>
                <a:spcPts val="0"/>
              </a:spcBef>
              <a:spcAft>
                <a:spcPts val="0"/>
              </a:spcAft>
              <a:buSzPts val="1200"/>
              <a:buNone/>
              <a:defRPr/>
            </a:lvl2pPr>
            <a:lvl3pPr indent="0" lvl="2" marL="0" algn="r">
              <a:lnSpc>
                <a:spcPct val="100000"/>
              </a:lnSpc>
              <a:spcBef>
                <a:spcPts val="0"/>
              </a:spcBef>
              <a:spcAft>
                <a:spcPts val="0"/>
              </a:spcAft>
              <a:buSzPts val="1200"/>
              <a:buNone/>
              <a:defRPr/>
            </a:lvl3pPr>
            <a:lvl4pPr indent="0" lvl="3" marL="0" algn="r">
              <a:lnSpc>
                <a:spcPct val="100000"/>
              </a:lnSpc>
              <a:spcBef>
                <a:spcPts val="0"/>
              </a:spcBef>
              <a:spcAft>
                <a:spcPts val="0"/>
              </a:spcAft>
              <a:buSzPts val="1200"/>
              <a:buNone/>
              <a:defRPr/>
            </a:lvl4pPr>
            <a:lvl5pPr indent="0" lvl="4" marL="0" algn="r">
              <a:lnSpc>
                <a:spcPct val="100000"/>
              </a:lnSpc>
              <a:spcBef>
                <a:spcPts val="0"/>
              </a:spcBef>
              <a:spcAft>
                <a:spcPts val="0"/>
              </a:spcAft>
              <a:buSzPts val="1200"/>
              <a:buNone/>
              <a:defRPr/>
            </a:lvl5pPr>
            <a:lvl6pPr indent="0" lvl="5" marL="0" algn="r">
              <a:lnSpc>
                <a:spcPct val="100000"/>
              </a:lnSpc>
              <a:spcBef>
                <a:spcPts val="0"/>
              </a:spcBef>
              <a:spcAft>
                <a:spcPts val="0"/>
              </a:spcAft>
              <a:buSzPts val="1200"/>
              <a:buNone/>
              <a:defRPr/>
            </a:lvl6pPr>
            <a:lvl7pPr indent="0" lvl="6" marL="0" algn="r">
              <a:lnSpc>
                <a:spcPct val="100000"/>
              </a:lnSpc>
              <a:spcBef>
                <a:spcPts val="0"/>
              </a:spcBef>
              <a:spcAft>
                <a:spcPts val="0"/>
              </a:spcAft>
              <a:buSzPts val="1200"/>
              <a:buNone/>
              <a:defRPr/>
            </a:lvl7pPr>
            <a:lvl8pPr indent="0" lvl="7" marL="0" algn="r">
              <a:lnSpc>
                <a:spcPct val="100000"/>
              </a:lnSpc>
              <a:spcBef>
                <a:spcPts val="0"/>
              </a:spcBef>
              <a:spcAft>
                <a:spcPts val="0"/>
              </a:spcAft>
              <a:buSzPts val="1200"/>
              <a:buNone/>
              <a:defRPr/>
            </a:lvl8pPr>
            <a:lvl9pPr indent="0" lvl="8" marL="0" algn="r">
              <a:lnSpc>
                <a:spcPct val="100000"/>
              </a:lnSpc>
              <a:spcBef>
                <a:spcPts val="0"/>
              </a:spcBef>
              <a:spcAft>
                <a:spcPts val="0"/>
              </a:spcAft>
              <a:buSzPts val="1200"/>
              <a:buNone/>
              <a:defRPr/>
            </a:lvl9pPr>
          </a:lstStyle>
          <a:p>
            <a:pPr indent="0" lvl="0" marL="0" rtl="0" algn="r">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4"/>
          <p:cNvSpPr txBox="1"/>
          <p:nvPr>
            <p:ph idx="11" type="ftr"/>
          </p:nvPr>
        </p:nvSpPr>
        <p:spPr>
          <a:xfrm>
            <a:off x="3124080" y="4767120"/>
            <a:ext cx="2895120" cy="273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6553080" y="4767120"/>
            <a:ext cx="2133360" cy="27360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1pPr>
            <a:lvl2pPr indent="0" lvl="1"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2pPr>
            <a:lvl3pPr indent="0" lvl="2"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3pPr>
            <a:lvl4pPr indent="0" lvl="3"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4pPr>
            <a:lvl5pPr indent="0" lvl="4"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5pPr>
            <a:lvl6pPr indent="0" lvl="5"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6pPr>
            <a:lvl7pPr indent="0" lvl="6"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7pPr>
            <a:lvl8pPr indent="0" lvl="7"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8pPr>
            <a:lvl9pPr indent="0" lvl="8"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30" name="Google Shape;30;p4"/>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24" name="Shape 224"/>
        <p:cNvGrpSpPr/>
        <p:nvPr/>
      </p:nvGrpSpPr>
      <p:grpSpPr>
        <a:xfrm>
          <a:off x="0" y="0"/>
          <a:ext cx="0" cy="0"/>
          <a:chOff x="0" y="0"/>
          <a:chExt cx="0" cy="0"/>
        </a:xfrm>
      </p:grpSpPr>
      <p:sp>
        <p:nvSpPr>
          <p:cNvPr id="225" name="Google Shape;225;p3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33"/>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27" name="Google Shape;227;p33"/>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228" name="Google Shape;228;p33"/>
          <p:cNvSpPr txBox="1"/>
          <p:nvPr>
            <p:ph idx="3" type="body"/>
          </p:nvPr>
        </p:nvSpPr>
        <p:spPr>
          <a:xfrm>
            <a:off x="4645030" y="1151335"/>
            <a:ext cx="4041775"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29" name="Google Shape;229;p33"/>
          <p:cNvSpPr txBox="1"/>
          <p:nvPr>
            <p:ph idx="4" type="body"/>
          </p:nvPr>
        </p:nvSpPr>
        <p:spPr>
          <a:xfrm>
            <a:off x="4645030" y="1631156"/>
            <a:ext cx="4041775"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230" name="Google Shape;230;p33"/>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1" name="Google Shape;231;p33"/>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2" name="Google Shape;232;p33"/>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a:lvl1pPr>
            <a:lvl2pPr indent="0" lvl="1" marL="0" algn="r">
              <a:lnSpc>
                <a:spcPct val="100000"/>
              </a:lnSpc>
              <a:spcBef>
                <a:spcPts val="0"/>
              </a:spcBef>
              <a:spcAft>
                <a:spcPts val="0"/>
              </a:spcAft>
              <a:buSzPts val="1200"/>
              <a:buNone/>
              <a:defRPr/>
            </a:lvl2pPr>
            <a:lvl3pPr indent="0" lvl="2" marL="0" algn="r">
              <a:lnSpc>
                <a:spcPct val="100000"/>
              </a:lnSpc>
              <a:spcBef>
                <a:spcPts val="0"/>
              </a:spcBef>
              <a:spcAft>
                <a:spcPts val="0"/>
              </a:spcAft>
              <a:buSzPts val="1200"/>
              <a:buNone/>
              <a:defRPr/>
            </a:lvl3pPr>
            <a:lvl4pPr indent="0" lvl="3" marL="0" algn="r">
              <a:lnSpc>
                <a:spcPct val="100000"/>
              </a:lnSpc>
              <a:spcBef>
                <a:spcPts val="0"/>
              </a:spcBef>
              <a:spcAft>
                <a:spcPts val="0"/>
              </a:spcAft>
              <a:buSzPts val="1200"/>
              <a:buNone/>
              <a:defRPr/>
            </a:lvl4pPr>
            <a:lvl5pPr indent="0" lvl="4" marL="0" algn="r">
              <a:lnSpc>
                <a:spcPct val="100000"/>
              </a:lnSpc>
              <a:spcBef>
                <a:spcPts val="0"/>
              </a:spcBef>
              <a:spcAft>
                <a:spcPts val="0"/>
              </a:spcAft>
              <a:buSzPts val="1200"/>
              <a:buNone/>
              <a:defRPr/>
            </a:lvl5pPr>
            <a:lvl6pPr indent="0" lvl="5" marL="0" algn="r">
              <a:lnSpc>
                <a:spcPct val="100000"/>
              </a:lnSpc>
              <a:spcBef>
                <a:spcPts val="0"/>
              </a:spcBef>
              <a:spcAft>
                <a:spcPts val="0"/>
              </a:spcAft>
              <a:buSzPts val="1200"/>
              <a:buNone/>
              <a:defRPr/>
            </a:lvl6pPr>
            <a:lvl7pPr indent="0" lvl="6" marL="0" algn="r">
              <a:lnSpc>
                <a:spcPct val="100000"/>
              </a:lnSpc>
              <a:spcBef>
                <a:spcPts val="0"/>
              </a:spcBef>
              <a:spcAft>
                <a:spcPts val="0"/>
              </a:spcAft>
              <a:buSzPts val="1200"/>
              <a:buNone/>
              <a:defRPr/>
            </a:lvl7pPr>
            <a:lvl8pPr indent="0" lvl="7" marL="0" algn="r">
              <a:lnSpc>
                <a:spcPct val="100000"/>
              </a:lnSpc>
              <a:spcBef>
                <a:spcPts val="0"/>
              </a:spcBef>
              <a:spcAft>
                <a:spcPts val="0"/>
              </a:spcAft>
              <a:buSzPts val="1200"/>
              <a:buNone/>
              <a:defRPr/>
            </a:lvl8pPr>
            <a:lvl9pPr indent="0" lvl="8" marL="0" algn="r">
              <a:lnSpc>
                <a:spcPct val="100000"/>
              </a:lnSpc>
              <a:spcBef>
                <a:spcPts val="0"/>
              </a:spcBef>
              <a:spcAft>
                <a:spcPts val="0"/>
              </a:spcAft>
              <a:buSzPts val="1200"/>
              <a:buNone/>
              <a:defRPr/>
            </a:lvl9pPr>
          </a:lstStyle>
          <a:p>
            <a:pPr indent="0" lvl="0" marL="0" rtl="0" algn="r">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3" name="Shape 233"/>
        <p:cNvGrpSpPr/>
        <p:nvPr/>
      </p:nvGrpSpPr>
      <p:grpSpPr>
        <a:xfrm>
          <a:off x="0" y="0"/>
          <a:ext cx="0" cy="0"/>
          <a:chOff x="0" y="0"/>
          <a:chExt cx="0" cy="0"/>
        </a:xfrm>
      </p:grpSpPr>
      <p:sp>
        <p:nvSpPr>
          <p:cNvPr id="234" name="Google Shape;234;p3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5" name="Google Shape;235;p34"/>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6" name="Google Shape;236;p34"/>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7" name="Google Shape;237;p34"/>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a:lvl1pPr>
            <a:lvl2pPr indent="0" lvl="1" marL="0" algn="r">
              <a:lnSpc>
                <a:spcPct val="100000"/>
              </a:lnSpc>
              <a:spcBef>
                <a:spcPts val="0"/>
              </a:spcBef>
              <a:spcAft>
                <a:spcPts val="0"/>
              </a:spcAft>
              <a:buSzPts val="1200"/>
              <a:buNone/>
              <a:defRPr/>
            </a:lvl2pPr>
            <a:lvl3pPr indent="0" lvl="2" marL="0" algn="r">
              <a:lnSpc>
                <a:spcPct val="100000"/>
              </a:lnSpc>
              <a:spcBef>
                <a:spcPts val="0"/>
              </a:spcBef>
              <a:spcAft>
                <a:spcPts val="0"/>
              </a:spcAft>
              <a:buSzPts val="1200"/>
              <a:buNone/>
              <a:defRPr/>
            </a:lvl3pPr>
            <a:lvl4pPr indent="0" lvl="3" marL="0" algn="r">
              <a:lnSpc>
                <a:spcPct val="100000"/>
              </a:lnSpc>
              <a:spcBef>
                <a:spcPts val="0"/>
              </a:spcBef>
              <a:spcAft>
                <a:spcPts val="0"/>
              </a:spcAft>
              <a:buSzPts val="1200"/>
              <a:buNone/>
              <a:defRPr/>
            </a:lvl4pPr>
            <a:lvl5pPr indent="0" lvl="4" marL="0" algn="r">
              <a:lnSpc>
                <a:spcPct val="100000"/>
              </a:lnSpc>
              <a:spcBef>
                <a:spcPts val="0"/>
              </a:spcBef>
              <a:spcAft>
                <a:spcPts val="0"/>
              </a:spcAft>
              <a:buSzPts val="1200"/>
              <a:buNone/>
              <a:defRPr/>
            </a:lvl5pPr>
            <a:lvl6pPr indent="0" lvl="5" marL="0" algn="r">
              <a:lnSpc>
                <a:spcPct val="100000"/>
              </a:lnSpc>
              <a:spcBef>
                <a:spcPts val="0"/>
              </a:spcBef>
              <a:spcAft>
                <a:spcPts val="0"/>
              </a:spcAft>
              <a:buSzPts val="1200"/>
              <a:buNone/>
              <a:defRPr/>
            </a:lvl6pPr>
            <a:lvl7pPr indent="0" lvl="6" marL="0" algn="r">
              <a:lnSpc>
                <a:spcPct val="100000"/>
              </a:lnSpc>
              <a:spcBef>
                <a:spcPts val="0"/>
              </a:spcBef>
              <a:spcAft>
                <a:spcPts val="0"/>
              </a:spcAft>
              <a:buSzPts val="1200"/>
              <a:buNone/>
              <a:defRPr/>
            </a:lvl7pPr>
            <a:lvl8pPr indent="0" lvl="7" marL="0" algn="r">
              <a:lnSpc>
                <a:spcPct val="100000"/>
              </a:lnSpc>
              <a:spcBef>
                <a:spcPts val="0"/>
              </a:spcBef>
              <a:spcAft>
                <a:spcPts val="0"/>
              </a:spcAft>
              <a:buSzPts val="1200"/>
              <a:buNone/>
              <a:defRPr/>
            </a:lvl8pPr>
            <a:lvl9pPr indent="0" lvl="8" marL="0" algn="r">
              <a:lnSpc>
                <a:spcPct val="100000"/>
              </a:lnSpc>
              <a:spcBef>
                <a:spcPts val="0"/>
              </a:spcBef>
              <a:spcAft>
                <a:spcPts val="0"/>
              </a:spcAft>
              <a:buSzPts val="12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38" name="Shape 238"/>
        <p:cNvGrpSpPr/>
        <p:nvPr/>
      </p:nvGrpSpPr>
      <p:grpSpPr>
        <a:xfrm>
          <a:off x="0" y="0"/>
          <a:ext cx="0" cy="0"/>
          <a:chOff x="0" y="0"/>
          <a:chExt cx="0" cy="0"/>
        </a:xfrm>
      </p:grpSpPr>
      <p:sp>
        <p:nvSpPr>
          <p:cNvPr id="239" name="Google Shape;239;p35"/>
          <p:cNvSpPr txBox="1"/>
          <p:nvPr>
            <p:ph type="title"/>
          </p:nvPr>
        </p:nvSpPr>
        <p:spPr>
          <a:xfrm>
            <a:off x="457205"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0" name="Google Shape;240;p35"/>
          <p:cNvSpPr txBox="1"/>
          <p:nvPr>
            <p:ph idx="1" type="body"/>
          </p:nvPr>
        </p:nvSpPr>
        <p:spPr>
          <a:xfrm>
            <a:off x="3575050" y="204790"/>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241" name="Google Shape;241;p35"/>
          <p:cNvSpPr txBox="1"/>
          <p:nvPr>
            <p:ph idx="2" type="body"/>
          </p:nvPr>
        </p:nvSpPr>
        <p:spPr>
          <a:xfrm>
            <a:off x="457205" y="1076328"/>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42" name="Google Shape;242;p35"/>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3" name="Google Shape;243;p35"/>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4" name="Google Shape;244;p35"/>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a:lvl1pPr>
            <a:lvl2pPr indent="0" lvl="1" marL="0" algn="r">
              <a:lnSpc>
                <a:spcPct val="100000"/>
              </a:lnSpc>
              <a:spcBef>
                <a:spcPts val="0"/>
              </a:spcBef>
              <a:spcAft>
                <a:spcPts val="0"/>
              </a:spcAft>
              <a:buSzPts val="1200"/>
              <a:buNone/>
              <a:defRPr/>
            </a:lvl2pPr>
            <a:lvl3pPr indent="0" lvl="2" marL="0" algn="r">
              <a:lnSpc>
                <a:spcPct val="100000"/>
              </a:lnSpc>
              <a:spcBef>
                <a:spcPts val="0"/>
              </a:spcBef>
              <a:spcAft>
                <a:spcPts val="0"/>
              </a:spcAft>
              <a:buSzPts val="1200"/>
              <a:buNone/>
              <a:defRPr/>
            </a:lvl3pPr>
            <a:lvl4pPr indent="0" lvl="3" marL="0" algn="r">
              <a:lnSpc>
                <a:spcPct val="100000"/>
              </a:lnSpc>
              <a:spcBef>
                <a:spcPts val="0"/>
              </a:spcBef>
              <a:spcAft>
                <a:spcPts val="0"/>
              </a:spcAft>
              <a:buSzPts val="1200"/>
              <a:buNone/>
              <a:defRPr/>
            </a:lvl4pPr>
            <a:lvl5pPr indent="0" lvl="4" marL="0" algn="r">
              <a:lnSpc>
                <a:spcPct val="100000"/>
              </a:lnSpc>
              <a:spcBef>
                <a:spcPts val="0"/>
              </a:spcBef>
              <a:spcAft>
                <a:spcPts val="0"/>
              </a:spcAft>
              <a:buSzPts val="1200"/>
              <a:buNone/>
              <a:defRPr/>
            </a:lvl5pPr>
            <a:lvl6pPr indent="0" lvl="5" marL="0" algn="r">
              <a:lnSpc>
                <a:spcPct val="100000"/>
              </a:lnSpc>
              <a:spcBef>
                <a:spcPts val="0"/>
              </a:spcBef>
              <a:spcAft>
                <a:spcPts val="0"/>
              </a:spcAft>
              <a:buSzPts val="1200"/>
              <a:buNone/>
              <a:defRPr/>
            </a:lvl6pPr>
            <a:lvl7pPr indent="0" lvl="6" marL="0" algn="r">
              <a:lnSpc>
                <a:spcPct val="100000"/>
              </a:lnSpc>
              <a:spcBef>
                <a:spcPts val="0"/>
              </a:spcBef>
              <a:spcAft>
                <a:spcPts val="0"/>
              </a:spcAft>
              <a:buSzPts val="1200"/>
              <a:buNone/>
              <a:defRPr/>
            </a:lvl7pPr>
            <a:lvl8pPr indent="0" lvl="7" marL="0" algn="r">
              <a:lnSpc>
                <a:spcPct val="100000"/>
              </a:lnSpc>
              <a:spcBef>
                <a:spcPts val="0"/>
              </a:spcBef>
              <a:spcAft>
                <a:spcPts val="0"/>
              </a:spcAft>
              <a:buSzPts val="1200"/>
              <a:buNone/>
              <a:defRPr/>
            </a:lvl8pPr>
            <a:lvl9pPr indent="0" lvl="8" marL="0" algn="r">
              <a:lnSpc>
                <a:spcPct val="100000"/>
              </a:lnSpc>
              <a:spcBef>
                <a:spcPts val="0"/>
              </a:spcBef>
              <a:spcAft>
                <a:spcPts val="0"/>
              </a:spcAft>
              <a:buSzPts val="1200"/>
              <a:buNone/>
              <a:defRPr/>
            </a:lvl9pPr>
          </a:lstStyle>
          <a:p>
            <a:pPr indent="0" lvl="0" marL="0" rtl="0" algn="r">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45" name="Shape 245"/>
        <p:cNvGrpSpPr/>
        <p:nvPr/>
      </p:nvGrpSpPr>
      <p:grpSpPr>
        <a:xfrm>
          <a:off x="0" y="0"/>
          <a:ext cx="0" cy="0"/>
          <a:chOff x="0" y="0"/>
          <a:chExt cx="0" cy="0"/>
        </a:xfrm>
      </p:grpSpPr>
      <p:sp>
        <p:nvSpPr>
          <p:cNvPr id="246" name="Google Shape;246;p36"/>
          <p:cNvSpPr txBox="1"/>
          <p:nvPr>
            <p:ph type="title"/>
          </p:nvPr>
        </p:nvSpPr>
        <p:spPr>
          <a:xfrm>
            <a:off x="1792288" y="3600451"/>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7" name="Google Shape;247;p36"/>
          <p:cNvSpPr/>
          <p:nvPr>
            <p:ph idx="2" type="pic"/>
          </p:nvPr>
        </p:nvSpPr>
        <p:spPr>
          <a:xfrm>
            <a:off x="1792288" y="459581"/>
            <a:ext cx="5486400" cy="3086100"/>
          </a:xfrm>
          <a:prstGeom prst="rect">
            <a:avLst/>
          </a:prstGeom>
          <a:noFill/>
          <a:ln>
            <a:noFill/>
          </a:ln>
        </p:spPr>
      </p:sp>
      <p:sp>
        <p:nvSpPr>
          <p:cNvPr id="248" name="Google Shape;248;p36"/>
          <p:cNvSpPr txBox="1"/>
          <p:nvPr>
            <p:ph idx="1" type="body"/>
          </p:nvPr>
        </p:nvSpPr>
        <p:spPr>
          <a:xfrm>
            <a:off x="1792288" y="4025505"/>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49" name="Google Shape;249;p36"/>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0" name="Google Shape;250;p36"/>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1" name="Google Shape;251;p36"/>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a:lvl1pPr>
            <a:lvl2pPr indent="0" lvl="1" marL="0" algn="r">
              <a:lnSpc>
                <a:spcPct val="100000"/>
              </a:lnSpc>
              <a:spcBef>
                <a:spcPts val="0"/>
              </a:spcBef>
              <a:spcAft>
                <a:spcPts val="0"/>
              </a:spcAft>
              <a:buSzPts val="1200"/>
              <a:buNone/>
              <a:defRPr/>
            </a:lvl2pPr>
            <a:lvl3pPr indent="0" lvl="2" marL="0" algn="r">
              <a:lnSpc>
                <a:spcPct val="100000"/>
              </a:lnSpc>
              <a:spcBef>
                <a:spcPts val="0"/>
              </a:spcBef>
              <a:spcAft>
                <a:spcPts val="0"/>
              </a:spcAft>
              <a:buSzPts val="1200"/>
              <a:buNone/>
              <a:defRPr/>
            </a:lvl3pPr>
            <a:lvl4pPr indent="0" lvl="3" marL="0" algn="r">
              <a:lnSpc>
                <a:spcPct val="100000"/>
              </a:lnSpc>
              <a:spcBef>
                <a:spcPts val="0"/>
              </a:spcBef>
              <a:spcAft>
                <a:spcPts val="0"/>
              </a:spcAft>
              <a:buSzPts val="1200"/>
              <a:buNone/>
              <a:defRPr/>
            </a:lvl4pPr>
            <a:lvl5pPr indent="0" lvl="4" marL="0" algn="r">
              <a:lnSpc>
                <a:spcPct val="100000"/>
              </a:lnSpc>
              <a:spcBef>
                <a:spcPts val="0"/>
              </a:spcBef>
              <a:spcAft>
                <a:spcPts val="0"/>
              </a:spcAft>
              <a:buSzPts val="1200"/>
              <a:buNone/>
              <a:defRPr/>
            </a:lvl5pPr>
            <a:lvl6pPr indent="0" lvl="5" marL="0" algn="r">
              <a:lnSpc>
                <a:spcPct val="100000"/>
              </a:lnSpc>
              <a:spcBef>
                <a:spcPts val="0"/>
              </a:spcBef>
              <a:spcAft>
                <a:spcPts val="0"/>
              </a:spcAft>
              <a:buSzPts val="1200"/>
              <a:buNone/>
              <a:defRPr/>
            </a:lvl6pPr>
            <a:lvl7pPr indent="0" lvl="6" marL="0" algn="r">
              <a:lnSpc>
                <a:spcPct val="100000"/>
              </a:lnSpc>
              <a:spcBef>
                <a:spcPts val="0"/>
              </a:spcBef>
              <a:spcAft>
                <a:spcPts val="0"/>
              </a:spcAft>
              <a:buSzPts val="1200"/>
              <a:buNone/>
              <a:defRPr/>
            </a:lvl7pPr>
            <a:lvl8pPr indent="0" lvl="7" marL="0" algn="r">
              <a:lnSpc>
                <a:spcPct val="100000"/>
              </a:lnSpc>
              <a:spcBef>
                <a:spcPts val="0"/>
              </a:spcBef>
              <a:spcAft>
                <a:spcPts val="0"/>
              </a:spcAft>
              <a:buSzPts val="1200"/>
              <a:buNone/>
              <a:defRPr/>
            </a:lvl8pPr>
            <a:lvl9pPr indent="0" lvl="8" marL="0" algn="r">
              <a:lnSpc>
                <a:spcPct val="100000"/>
              </a:lnSpc>
              <a:spcBef>
                <a:spcPts val="0"/>
              </a:spcBef>
              <a:spcAft>
                <a:spcPts val="0"/>
              </a:spcAft>
              <a:buSzPts val="1200"/>
              <a:buNone/>
              <a:defRPr/>
            </a:lvl9pPr>
          </a:lstStyle>
          <a:p>
            <a:pPr indent="0" lvl="0" marL="0" rtl="0" algn="r">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52" name="Shape 252"/>
        <p:cNvGrpSpPr/>
        <p:nvPr/>
      </p:nvGrpSpPr>
      <p:grpSpPr>
        <a:xfrm>
          <a:off x="0" y="0"/>
          <a:ext cx="0" cy="0"/>
          <a:chOff x="0" y="0"/>
          <a:chExt cx="0" cy="0"/>
        </a:xfrm>
      </p:grpSpPr>
      <p:sp>
        <p:nvSpPr>
          <p:cNvPr id="253" name="Google Shape;253;p3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4" name="Google Shape;254;p37"/>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5" name="Google Shape;255;p37"/>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6" name="Google Shape;256;p37"/>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7" name="Google Shape;257;p37"/>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a:lvl1pPr>
            <a:lvl2pPr indent="0" lvl="1" marL="0" algn="r">
              <a:lnSpc>
                <a:spcPct val="100000"/>
              </a:lnSpc>
              <a:spcBef>
                <a:spcPts val="0"/>
              </a:spcBef>
              <a:spcAft>
                <a:spcPts val="0"/>
              </a:spcAft>
              <a:buSzPts val="1200"/>
              <a:buNone/>
              <a:defRPr/>
            </a:lvl2pPr>
            <a:lvl3pPr indent="0" lvl="2" marL="0" algn="r">
              <a:lnSpc>
                <a:spcPct val="100000"/>
              </a:lnSpc>
              <a:spcBef>
                <a:spcPts val="0"/>
              </a:spcBef>
              <a:spcAft>
                <a:spcPts val="0"/>
              </a:spcAft>
              <a:buSzPts val="1200"/>
              <a:buNone/>
              <a:defRPr/>
            </a:lvl3pPr>
            <a:lvl4pPr indent="0" lvl="3" marL="0" algn="r">
              <a:lnSpc>
                <a:spcPct val="100000"/>
              </a:lnSpc>
              <a:spcBef>
                <a:spcPts val="0"/>
              </a:spcBef>
              <a:spcAft>
                <a:spcPts val="0"/>
              </a:spcAft>
              <a:buSzPts val="1200"/>
              <a:buNone/>
              <a:defRPr/>
            </a:lvl4pPr>
            <a:lvl5pPr indent="0" lvl="4" marL="0" algn="r">
              <a:lnSpc>
                <a:spcPct val="100000"/>
              </a:lnSpc>
              <a:spcBef>
                <a:spcPts val="0"/>
              </a:spcBef>
              <a:spcAft>
                <a:spcPts val="0"/>
              </a:spcAft>
              <a:buSzPts val="1200"/>
              <a:buNone/>
              <a:defRPr/>
            </a:lvl5pPr>
            <a:lvl6pPr indent="0" lvl="5" marL="0" algn="r">
              <a:lnSpc>
                <a:spcPct val="100000"/>
              </a:lnSpc>
              <a:spcBef>
                <a:spcPts val="0"/>
              </a:spcBef>
              <a:spcAft>
                <a:spcPts val="0"/>
              </a:spcAft>
              <a:buSzPts val="1200"/>
              <a:buNone/>
              <a:defRPr/>
            </a:lvl6pPr>
            <a:lvl7pPr indent="0" lvl="6" marL="0" algn="r">
              <a:lnSpc>
                <a:spcPct val="100000"/>
              </a:lnSpc>
              <a:spcBef>
                <a:spcPts val="0"/>
              </a:spcBef>
              <a:spcAft>
                <a:spcPts val="0"/>
              </a:spcAft>
              <a:buSzPts val="1200"/>
              <a:buNone/>
              <a:defRPr/>
            </a:lvl7pPr>
            <a:lvl8pPr indent="0" lvl="7" marL="0" algn="r">
              <a:lnSpc>
                <a:spcPct val="100000"/>
              </a:lnSpc>
              <a:spcBef>
                <a:spcPts val="0"/>
              </a:spcBef>
              <a:spcAft>
                <a:spcPts val="0"/>
              </a:spcAft>
              <a:buSzPts val="1200"/>
              <a:buNone/>
              <a:defRPr/>
            </a:lvl8pPr>
            <a:lvl9pPr indent="0" lvl="8" marL="0" algn="r">
              <a:lnSpc>
                <a:spcPct val="100000"/>
              </a:lnSpc>
              <a:spcBef>
                <a:spcPts val="0"/>
              </a:spcBef>
              <a:spcAft>
                <a:spcPts val="0"/>
              </a:spcAft>
              <a:buSzPts val="1200"/>
              <a:buNone/>
              <a:defRPr/>
            </a:lvl9pPr>
          </a:lstStyle>
          <a:p>
            <a:pPr indent="0" lvl="0" marL="0" rtl="0" algn="r">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58" name="Shape 258"/>
        <p:cNvGrpSpPr/>
        <p:nvPr/>
      </p:nvGrpSpPr>
      <p:grpSpPr>
        <a:xfrm>
          <a:off x="0" y="0"/>
          <a:ext cx="0" cy="0"/>
          <a:chOff x="0" y="0"/>
          <a:chExt cx="0" cy="0"/>
        </a:xfrm>
      </p:grpSpPr>
      <p:sp>
        <p:nvSpPr>
          <p:cNvPr id="259" name="Google Shape;259;p38"/>
          <p:cNvSpPr txBox="1"/>
          <p:nvPr>
            <p:ph type="title"/>
          </p:nvPr>
        </p:nvSpPr>
        <p:spPr>
          <a:xfrm rot="5400000">
            <a:off x="6012656" y="771527"/>
            <a:ext cx="3290888"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0" name="Google Shape;260;p38"/>
          <p:cNvSpPr txBox="1"/>
          <p:nvPr>
            <p:ph idx="1" type="body"/>
          </p:nvPr>
        </p:nvSpPr>
        <p:spPr>
          <a:xfrm rot="5400000">
            <a:off x="1821656" y="-1209673"/>
            <a:ext cx="3290888"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1" name="Google Shape;261;p38"/>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2" name="Google Shape;262;p38"/>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3" name="Google Shape;263;p38"/>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a:lvl1pPr>
            <a:lvl2pPr indent="0" lvl="1" marL="0" algn="r">
              <a:lnSpc>
                <a:spcPct val="100000"/>
              </a:lnSpc>
              <a:spcBef>
                <a:spcPts val="0"/>
              </a:spcBef>
              <a:spcAft>
                <a:spcPts val="0"/>
              </a:spcAft>
              <a:buSzPts val="1200"/>
              <a:buNone/>
              <a:defRPr/>
            </a:lvl2pPr>
            <a:lvl3pPr indent="0" lvl="2" marL="0" algn="r">
              <a:lnSpc>
                <a:spcPct val="100000"/>
              </a:lnSpc>
              <a:spcBef>
                <a:spcPts val="0"/>
              </a:spcBef>
              <a:spcAft>
                <a:spcPts val="0"/>
              </a:spcAft>
              <a:buSzPts val="1200"/>
              <a:buNone/>
              <a:defRPr/>
            </a:lvl3pPr>
            <a:lvl4pPr indent="0" lvl="3" marL="0" algn="r">
              <a:lnSpc>
                <a:spcPct val="100000"/>
              </a:lnSpc>
              <a:spcBef>
                <a:spcPts val="0"/>
              </a:spcBef>
              <a:spcAft>
                <a:spcPts val="0"/>
              </a:spcAft>
              <a:buSzPts val="1200"/>
              <a:buNone/>
              <a:defRPr/>
            </a:lvl4pPr>
            <a:lvl5pPr indent="0" lvl="4" marL="0" algn="r">
              <a:lnSpc>
                <a:spcPct val="100000"/>
              </a:lnSpc>
              <a:spcBef>
                <a:spcPts val="0"/>
              </a:spcBef>
              <a:spcAft>
                <a:spcPts val="0"/>
              </a:spcAft>
              <a:buSzPts val="1200"/>
              <a:buNone/>
              <a:defRPr/>
            </a:lvl5pPr>
            <a:lvl6pPr indent="0" lvl="5" marL="0" algn="r">
              <a:lnSpc>
                <a:spcPct val="100000"/>
              </a:lnSpc>
              <a:spcBef>
                <a:spcPts val="0"/>
              </a:spcBef>
              <a:spcAft>
                <a:spcPts val="0"/>
              </a:spcAft>
              <a:buSzPts val="1200"/>
              <a:buNone/>
              <a:defRPr/>
            </a:lvl6pPr>
            <a:lvl7pPr indent="0" lvl="6" marL="0" algn="r">
              <a:lnSpc>
                <a:spcPct val="100000"/>
              </a:lnSpc>
              <a:spcBef>
                <a:spcPts val="0"/>
              </a:spcBef>
              <a:spcAft>
                <a:spcPts val="0"/>
              </a:spcAft>
              <a:buSzPts val="1200"/>
              <a:buNone/>
              <a:defRPr/>
            </a:lvl7pPr>
            <a:lvl8pPr indent="0" lvl="7" marL="0" algn="r">
              <a:lnSpc>
                <a:spcPct val="100000"/>
              </a:lnSpc>
              <a:spcBef>
                <a:spcPts val="0"/>
              </a:spcBef>
              <a:spcAft>
                <a:spcPts val="0"/>
              </a:spcAft>
              <a:buSzPts val="1200"/>
              <a:buNone/>
              <a:defRPr/>
            </a:lvl8pPr>
            <a:lvl9pPr indent="0" lvl="8" marL="0" algn="r">
              <a:lnSpc>
                <a:spcPct val="100000"/>
              </a:lnSpc>
              <a:spcBef>
                <a:spcPts val="0"/>
              </a:spcBef>
              <a:spcAft>
                <a:spcPts val="0"/>
              </a:spcAft>
              <a:buSzPts val="1200"/>
              <a:buNone/>
              <a:defRPr/>
            </a:lvl9pPr>
          </a:lstStyle>
          <a:p>
            <a:pPr indent="0" lvl="0" marL="0" rtl="0" algn="r">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5"/>
          <p:cNvSpPr txBox="1"/>
          <p:nvPr>
            <p:ph idx="11" type="ftr"/>
          </p:nvPr>
        </p:nvSpPr>
        <p:spPr>
          <a:xfrm>
            <a:off x="3124080" y="4767120"/>
            <a:ext cx="2895120" cy="273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080" y="4767120"/>
            <a:ext cx="2133360" cy="27360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1pPr>
            <a:lvl2pPr indent="0" lvl="1"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2pPr>
            <a:lvl3pPr indent="0" lvl="2"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3pPr>
            <a:lvl4pPr indent="0" lvl="3"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4pPr>
            <a:lvl5pPr indent="0" lvl="4"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5pPr>
            <a:lvl6pPr indent="0" lvl="5"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6pPr>
            <a:lvl7pPr indent="0" lvl="6"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7pPr>
            <a:lvl8pPr indent="0" lvl="7"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8pPr>
            <a:lvl9pPr indent="0" lvl="8"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37" name="Google Shape;37;p5"/>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1" type="ftr"/>
          </p:nvPr>
        </p:nvSpPr>
        <p:spPr>
          <a:xfrm>
            <a:off x="3124080" y="4767120"/>
            <a:ext cx="2895120" cy="273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2" type="sldNum"/>
          </p:nvPr>
        </p:nvSpPr>
        <p:spPr>
          <a:xfrm>
            <a:off x="6553080" y="4767120"/>
            <a:ext cx="2133360" cy="27360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1pPr>
            <a:lvl2pPr indent="0" lvl="1"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2pPr>
            <a:lvl3pPr indent="0" lvl="2"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3pPr>
            <a:lvl4pPr indent="0" lvl="3"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4pPr>
            <a:lvl5pPr indent="0" lvl="4"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5pPr>
            <a:lvl6pPr indent="0" lvl="5"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6pPr>
            <a:lvl7pPr indent="0" lvl="6"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7pPr>
            <a:lvl8pPr indent="0" lvl="7"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8pPr>
            <a:lvl9pPr indent="0" lvl="8"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2" name="Google Shape;42;p6"/>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43" name="Shape 43"/>
        <p:cNvGrpSpPr/>
        <p:nvPr/>
      </p:nvGrpSpPr>
      <p:grpSpPr>
        <a:xfrm>
          <a:off x="0" y="0"/>
          <a:ext cx="0" cy="0"/>
          <a:chOff x="0" y="0"/>
          <a:chExt cx="0" cy="0"/>
        </a:xfrm>
      </p:grpSpPr>
      <p:sp>
        <p:nvSpPr>
          <p:cNvPr id="44" name="Google Shape;44;p7"/>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p:nvPr>
            <p:ph idx="11" type="ftr"/>
          </p:nvPr>
        </p:nvSpPr>
        <p:spPr>
          <a:xfrm>
            <a:off x="3124080" y="4767120"/>
            <a:ext cx="2895120" cy="273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2" type="sldNum"/>
          </p:nvPr>
        </p:nvSpPr>
        <p:spPr>
          <a:xfrm>
            <a:off x="6553080" y="4767120"/>
            <a:ext cx="2133360" cy="27360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1pPr>
            <a:lvl2pPr indent="0" lvl="1"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2pPr>
            <a:lvl3pPr indent="0" lvl="2"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3pPr>
            <a:lvl4pPr indent="0" lvl="3"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4pPr>
            <a:lvl5pPr indent="0" lvl="4"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5pPr>
            <a:lvl6pPr indent="0" lvl="5"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6pPr>
            <a:lvl7pPr indent="0" lvl="6"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7pPr>
            <a:lvl8pPr indent="0" lvl="7"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8pPr>
            <a:lvl9pPr indent="0" lvl="8"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7" name="Google Shape;47;p7"/>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8" name="Shape 48"/>
        <p:cNvGrpSpPr/>
        <p:nvPr/>
      </p:nvGrpSpPr>
      <p:grpSpPr>
        <a:xfrm>
          <a:off x="0" y="0"/>
          <a:ext cx="0" cy="0"/>
          <a:chOff x="0" y="0"/>
          <a:chExt cx="0" cy="0"/>
        </a:xfrm>
      </p:grpSpPr>
      <p:sp>
        <p:nvSpPr>
          <p:cNvPr id="49" name="Google Shape;49;p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8"/>
          <p:cNvSpPr txBox="1"/>
          <p:nvPr>
            <p:ph idx="11" type="ftr"/>
          </p:nvPr>
        </p:nvSpPr>
        <p:spPr>
          <a:xfrm>
            <a:off x="3124080" y="4767120"/>
            <a:ext cx="2895120" cy="273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2" type="sldNum"/>
          </p:nvPr>
        </p:nvSpPr>
        <p:spPr>
          <a:xfrm>
            <a:off x="6553080" y="4767120"/>
            <a:ext cx="2133360" cy="27360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1pPr>
            <a:lvl2pPr indent="0" lvl="1"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2pPr>
            <a:lvl3pPr indent="0" lvl="2"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3pPr>
            <a:lvl4pPr indent="0" lvl="3"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4pPr>
            <a:lvl5pPr indent="0" lvl="4"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5pPr>
            <a:lvl6pPr indent="0" lvl="5"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6pPr>
            <a:lvl7pPr indent="0" lvl="6"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7pPr>
            <a:lvl8pPr indent="0" lvl="7"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8pPr>
            <a:lvl9pPr indent="0" lvl="8"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8"/>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6" name="Shape 56"/>
        <p:cNvGrpSpPr/>
        <p:nvPr/>
      </p:nvGrpSpPr>
      <p:grpSpPr>
        <a:xfrm>
          <a:off x="0" y="0"/>
          <a:ext cx="0" cy="0"/>
          <a:chOff x="0" y="0"/>
          <a:chExt cx="0" cy="0"/>
        </a:xfrm>
      </p:grpSpPr>
      <p:sp>
        <p:nvSpPr>
          <p:cNvPr id="57" name="Google Shape;57;p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9"/>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9"/>
          <p:cNvSpPr txBox="1"/>
          <p:nvPr>
            <p:ph idx="11" type="ftr"/>
          </p:nvPr>
        </p:nvSpPr>
        <p:spPr>
          <a:xfrm>
            <a:off x="3124080" y="4767120"/>
            <a:ext cx="2895120" cy="273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6553080" y="4767120"/>
            <a:ext cx="2133360" cy="27360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1pPr>
            <a:lvl2pPr indent="0" lvl="1"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2pPr>
            <a:lvl3pPr indent="0" lvl="2"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3pPr>
            <a:lvl4pPr indent="0" lvl="3"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4pPr>
            <a:lvl5pPr indent="0" lvl="4"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5pPr>
            <a:lvl6pPr indent="0" lvl="5"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6pPr>
            <a:lvl7pPr indent="0" lvl="6"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7pPr>
            <a:lvl8pPr indent="0" lvl="7"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8pPr>
            <a:lvl9pPr indent="0" lvl="8"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3" name="Google Shape;63;p9"/>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4" name="Shape 64"/>
        <p:cNvGrpSpPr/>
        <p:nvPr/>
      </p:nvGrpSpPr>
      <p:grpSpPr>
        <a:xfrm>
          <a:off x="0" y="0"/>
          <a:ext cx="0" cy="0"/>
          <a:chOff x="0" y="0"/>
          <a:chExt cx="0" cy="0"/>
        </a:xfrm>
      </p:grpSpPr>
      <p:sp>
        <p:nvSpPr>
          <p:cNvPr id="65" name="Google Shape;65;p1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7" name="Google Shape;67;p1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8" name="Google Shape;68;p10"/>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9" name="Google Shape;69;p10"/>
          <p:cNvSpPr txBox="1"/>
          <p:nvPr>
            <p:ph idx="11" type="ftr"/>
          </p:nvPr>
        </p:nvSpPr>
        <p:spPr>
          <a:xfrm>
            <a:off x="3124080" y="4767120"/>
            <a:ext cx="2895120" cy="273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6553080" y="4767120"/>
            <a:ext cx="2133360" cy="27360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1pPr>
            <a:lvl2pPr indent="0" lvl="1"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2pPr>
            <a:lvl3pPr indent="0" lvl="2"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3pPr>
            <a:lvl4pPr indent="0" lvl="3"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4pPr>
            <a:lvl5pPr indent="0" lvl="4"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5pPr>
            <a:lvl6pPr indent="0" lvl="5"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6pPr>
            <a:lvl7pPr indent="0" lvl="6"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7pPr>
            <a:lvl8pPr indent="0" lvl="7"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8pPr>
            <a:lvl9pPr indent="0" lvl="8" marL="0" algn="r">
              <a:lnSpc>
                <a:spcPct val="100000"/>
              </a:lnSpc>
              <a:spcBef>
                <a:spcPts val="0"/>
              </a:spcBef>
              <a:buClr>
                <a:srgbClr val="8B8B8B"/>
              </a:buClr>
              <a:buSzPts val="1200"/>
              <a:buFont typeface="Arial"/>
              <a:buNone/>
              <a:defRPr b="0" sz="1200"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10"/>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2" Type="http://schemas.openxmlformats.org/officeDocument/2006/relationships/theme" Target="../theme/theme4.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1" type="ftr"/>
          </p:nvPr>
        </p:nvSpPr>
        <p:spPr>
          <a:xfrm>
            <a:off x="3124080" y="4767120"/>
            <a:ext cx="2895120" cy="2736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 name="Google Shape;12;p1"/>
          <p:cNvSpPr txBox="1"/>
          <p:nvPr>
            <p:ph idx="12" type="sldNum"/>
          </p:nvPr>
        </p:nvSpPr>
        <p:spPr>
          <a:xfrm>
            <a:off x="6553080" y="4767120"/>
            <a:ext cx="2133360" cy="273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0" lvl="1" marL="0" marR="0" rtl="0" algn="r">
              <a:lnSpc>
                <a:spcPct val="100000"/>
              </a:lnSpc>
              <a:spcBef>
                <a:spcPts val="0"/>
              </a:spcBef>
              <a:buClr>
                <a:srgbClr val="8B8B8B"/>
              </a:buClr>
              <a:buSzPts val="1200"/>
              <a:buFont typeface="Arial"/>
              <a:buNone/>
              <a:defRPr b="0" i="0" sz="1200" u="none" cap="none" strike="noStrike">
                <a:solidFill>
                  <a:srgbClr val="8B8B8B"/>
                </a:solidFill>
                <a:latin typeface="Arial"/>
                <a:ea typeface="Arial"/>
                <a:cs typeface="Arial"/>
                <a:sym typeface="Arial"/>
              </a:defRPr>
            </a:lvl2pPr>
            <a:lvl3pPr indent="0" lvl="2" marL="0" marR="0" rtl="0" algn="r">
              <a:lnSpc>
                <a:spcPct val="100000"/>
              </a:lnSpc>
              <a:spcBef>
                <a:spcPts val="0"/>
              </a:spcBef>
              <a:buClr>
                <a:srgbClr val="8B8B8B"/>
              </a:buClr>
              <a:buSzPts val="1200"/>
              <a:buFont typeface="Arial"/>
              <a:buNone/>
              <a:defRPr b="0" i="0" sz="1200" u="none" cap="none" strike="noStrike">
                <a:solidFill>
                  <a:srgbClr val="8B8B8B"/>
                </a:solidFill>
                <a:latin typeface="Arial"/>
                <a:ea typeface="Arial"/>
                <a:cs typeface="Arial"/>
                <a:sym typeface="Arial"/>
              </a:defRPr>
            </a:lvl3pPr>
            <a:lvl4pPr indent="0" lvl="3" marL="0" marR="0" rtl="0" algn="r">
              <a:lnSpc>
                <a:spcPct val="100000"/>
              </a:lnSpc>
              <a:spcBef>
                <a:spcPts val="0"/>
              </a:spcBef>
              <a:buClr>
                <a:srgbClr val="8B8B8B"/>
              </a:buClr>
              <a:buSzPts val="1200"/>
              <a:buFont typeface="Arial"/>
              <a:buNone/>
              <a:defRPr b="0" i="0" sz="1200" u="none" cap="none" strike="noStrike">
                <a:solidFill>
                  <a:srgbClr val="8B8B8B"/>
                </a:solidFill>
                <a:latin typeface="Arial"/>
                <a:ea typeface="Arial"/>
                <a:cs typeface="Arial"/>
                <a:sym typeface="Arial"/>
              </a:defRPr>
            </a:lvl4pPr>
            <a:lvl5pPr indent="0" lvl="4" marL="0" marR="0" rtl="0" algn="r">
              <a:lnSpc>
                <a:spcPct val="100000"/>
              </a:lnSpc>
              <a:spcBef>
                <a:spcPts val="0"/>
              </a:spcBef>
              <a:buClr>
                <a:srgbClr val="8B8B8B"/>
              </a:buClr>
              <a:buSzPts val="1200"/>
              <a:buFont typeface="Arial"/>
              <a:buNone/>
              <a:defRPr b="0" i="0" sz="1200" u="none" cap="none" strike="noStrike">
                <a:solidFill>
                  <a:srgbClr val="8B8B8B"/>
                </a:solidFill>
                <a:latin typeface="Arial"/>
                <a:ea typeface="Arial"/>
                <a:cs typeface="Arial"/>
                <a:sym typeface="Arial"/>
              </a:defRPr>
            </a:lvl5pPr>
            <a:lvl6pPr indent="0" lvl="5" marL="0" marR="0" rtl="0" algn="r">
              <a:lnSpc>
                <a:spcPct val="100000"/>
              </a:lnSpc>
              <a:spcBef>
                <a:spcPts val="0"/>
              </a:spcBef>
              <a:buClr>
                <a:srgbClr val="8B8B8B"/>
              </a:buClr>
              <a:buSzPts val="1200"/>
              <a:buFont typeface="Arial"/>
              <a:buNone/>
              <a:defRPr b="0" i="0" sz="1200" u="none" cap="none" strike="noStrike">
                <a:solidFill>
                  <a:srgbClr val="8B8B8B"/>
                </a:solidFill>
                <a:latin typeface="Arial"/>
                <a:ea typeface="Arial"/>
                <a:cs typeface="Arial"/>
                <a:sym typeface="Arial"/>
              </a:defRPr>
            </a:lvl6pPr>
            <a:lvl7pPr indent="0" lvl="6" marL="0" marR="0" rtl="0" algn="r">
              <a:lnSpc>
                <a:spcPct val="100000"/>
              </a:lnSpc>
              <a:spcBef>
                <a:spcPts val="0"/>
              </a:spcBef>
              <a:buClr>
                <a:srgbClr val="8B8B8B"/>
              </a:buClr>
              <a:buSzPts val="1200"/>
              <a:buFont typeface="Arial"/>
              <a:buNone/>
              <a:defRPr b="0" i="0" sz="1200" u="none" cap="none" strike="noStrike">
                <a:solidFill>
                  <a:srgbClr val="8B8B8B"/>
                </a:solidFill>
                <a:latin typeface="Arial"/>
                <a:ea typeface="Arial"/>
                <a:cs typeface="Arial"/>
                <a:sym typeface="Arial"/>
              </a:defRPr>
            </a:lvl7pPr>
            <a:lvl8pPr indent="0" lvl="7" marL="0" marR="0" rtl="0" algn="r">
              <a:lnSpc>
                <a:spcPct val="100000"/>
              </a:lnSpc>
              <a:spcBef>
                <a:spcPts val="0"/>
              </a:spcBef>
              <a:buClr>
                <a:srgbClr val="8B8B8B"/>
              </a:buClr>
              <a:buSzPts val="1200"/>
              <a:buFont typeface="Arial"/>
              <a:buNone/>
              <a:defRPr b="0" i="0" sz="1200" u="none" cap="none" strike="noStrike">
                <a:solidFill>
                  <a:srgbClr val="8B8B8B"/>
                </a:solidFill>
                <a:latin typeface="Arial"/>
                <a:ea typeface="Arial"/>
                <a:cs typeface="Arial"/>
                <a:sym typeface="Arial"/>
              </a:defRPr>
            </a:lvl8pPr>
            <a:lvl9pPr indent="0" lvl="8" marL="0" marR="0" rtl="0" algn="r">
              <a:lnSpc>
                <a:spcPct val="100000"/>
              </a:lnSpc>
              <a:spcBef>
                <a:spcPts val="0"/>
              </a:spcBef>
              <a:buClr>
                <a:srgbClr val="8B8B8B"/>
              </a:buClr>
              <a:buSzPts val="1200"/>
              <a:buFont typeface="Arial"/>
              <a:buNone/>
              <a:defRPr b="0" i="0" sz="1200" u="none" cap="none"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
        <p:nvSpPr>
          <p:cNvPr id="13" name="Google Shape;13;p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 name="Google Shape;14;p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9" name="Shape 99"/>
        <p:cNvGrpSpPr/>
        <p:nvPr/>
      </p:nvGrpSpPr>
      <p:grpSpPr>
        <a:xfrm>
          <a:off x="0" y="0"/>
          <a:ext cx="0" cy="0"/>
          <a:chOff x="0" y="0"/>
          <a:chExt cx="0" cy="0"/>
        </a:xfrm>
      </p:grpSpPr>
      <p:sp>
        <p:nvSpPr>
          <p:cNvPr id="100" name="Google Shape;100;p14"/>
          <p:cNvSpPr txBox="1"/>
          <p:nvPr>
            <p:ph type="title"/>
          </p:nvPr>
        </p:nvSpPr>
        <p:spPr>
          <a:xfrm>
            <a:off x="457200" y="205920"/>
            <a:ext cx="8229240" cy="8568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1" name="Google Shape;101;p14"/>
          <p:cNvSpPr txBox="1"/>
          <p:nvPr>
            <p:ph idx="1" type="body"/>
          </p:nvPr>
        </p:nvSpPr>
        <p:spPr>
          <a:xfrm>
            <a:off x="457200" y="1200240"/>
            <a:ext cx="8229240" cy="339408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2" name="Google Shape;102;p14"/>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3" name="Google Shape;103;p14"/>
          <p:cNvSpPr txBox="1"/>
          <p:nvPr>
            <p:ph idx="11" type="ftr"/>
          </p:nvPr>
        </p:nvSpPr>
        <p:spPr>
          <a:xfrm>
            <a:off x="3124080" y="4767120"/>
            <a:ext cx="2895120" cy="2736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4" name="Google Shape;104;p14"/>
          <p:cNvSpPr txBox="1"/>
          <p:nvPr>
            <p:ph idx="12" type="sldNum"/>
          </p:nvPr>
        </p:nvSpPr>
        <p:spPr>
          <a:xfrm>
            <a:off x="6553080" y="4767120"/>
            <a:ext cx="2133360" cy="273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0" lvl="1" marL="0" marR="0" rtl="0" algn="r">
              <a:lnSpc>
                <a:spcPct val="100000"/>
              </a:lnSpc>
              <a:spcBef>
                <a:spcPts val="0"/>
              </a:spcBef>
              <a:buClr>
                <a:srgbClr val="8B8B8B"/>
              </a:buClr>
              <a:buSzPts val="1200"/>
              <a:buFont typeface="Arial"/>
              <a:buNone/>
              <a:defRPr b="0" i="0" sz="1200" u="none" cap="none" strike="noStrike">
                <a:solidFill>
                  <a:srgbClr val="8B8B8B"/>
                </a:solidFill>
                <a:latin typeface="Arial"/>
                <a:ea typeface="Arial"/>
                <a:cs typeface="Arial"/>
                <a:sym typeface="Arial"/>
              </a:defRPr>
            </a:lvl2pPr>
            <a:lvl3pPr indent="0" lvl="2" marL="0" marR="0" rtl="0" algn="r">
              <a:lnSpc>
                <a:spcPct val="100000"/>
              </a:lnSpc>
              <a:spcBef>
                <a:spcPts val="0"/>
              </a:spcBef>
              <a:buClr>
                <a:srgbClr val="8B8B8B"/>
              </a:buClr>
              <a:buSzPts val="1200"/>
              <a:buFont typeface="Arial"/>
              <a:buNone/>
              <a:defRPr b="0" i="0" sz="1200" u="none" cap="none" strike="noStrike">
                <a:solidFill>
                  <a:srgbClr val="8B8B8B"/>
                </a:solidFill>
                <a:latin typeface="Arial"/>
                <a:ea typeface="Arial"/>
                <a:cs typeface="Arial"/>
                <a:sym typeface="Arial"/>
              </a:defRPr>
            </a:lvl3pPr>
            <a:lvl4pPr indent="0" lvl="3" marL="0" marR="0" rtl="0" algn="r">
              <a:lnSpc>
                <a:spcPct val="100000"/>
              </a:lnSpc>
              <a:spcBef>
                <a:spcPts val="0"/>
              </a:spcBef>
              <a:buClr>
                <a:srgbClr val="8B8B8B"/>
              </a:buClr>
              <a:buSzPts val="1200"/>
              <a:buFont typeface="Arial"/>
              <a:buNone/>
              <a:defRPr b="0" i="0" sz="1200" u="none" cap="none" strike="noStrike">
                <a:solidFill>
                  <a:srgbClr val="8B8B8B"/>
                </a:solidFill>
                <a:latin typeface="Arial"/>
                <a:ea typeface="Arial"/>
                <a:cs typeface="Arial"/>
                <a:sym typeface="Arial"/>
              </a:defRPr>
            </a:lvl4pPr>
            <a:lvl5pPr indent="0" lvl="4" marL="0" marR="0" rtl="0" algn="r">
              <a:lnSpc>
                <a:spcPct val="100000"/>
              </a:lnSpc>
              <a:spcBef>
                <a:spcPts val="0"/>
              </a:spcBef>
              <a:buClr>
                <a:srgbClr val="8B8B8B"/>
              </a:buClr>
              <a:buSzPts val="1200"/>
              <a:buFont typeface="Arial"/>
              <a:buNone/>
              <a:defRPr b="0" i="0" sz="1200" u="none" cap="none" strike="noStrike">
                <a:solidFill>
                  <a:srgbClr val="8B8B8B"/>
                </a:solidFill>
                <a:latin typeface="Arial"/>
                <a:ea typeface="Arial"/>
                <a:cs typeface="Arial"/>
                <a:sym typeface="Arial"/>
              </a:defRPr>
            </a:lvl5pPr>
            <a:lvl6pPr indent="0" lvl="5" marL="0" marR="0" rtl="0" algn="r">
              <a:lnSpc>
                <a:spcPct val="100000"/>
              </a:lnSpc>
              <a:spcBef>
                <a:spcPts val="0"/>
              </a:spcBef>
              <a:buClr>
                <a:srgbClr val="8B8B8B"/>
              </a:buClr>
              <a:buSzPts val="1200"/>
              <a:buFont typeface="Arial"/>
              <a:buNone/>
              <a:defRPr b="0" i="0" sz="1200" u="none" cap="none" strike="noStrike">
                <a:solidFill>
                  <a:srgbClr val="8B8B8B"/>
                </a:solidFill>
                <a:latin typeface="Arial"/>
                <a:ea typeface="Arial"/>
                <a:cs typeface="Arial"/>
                <a:sym typeface="Arial"/>
              </a:defRPr>
            </a:lvl6pPr>
            <a:lvl7pPr indent="0" lvl="6" marL="0" marR="0" rtl="0" algn="r">
              <a:lnSpc>
                <a:spcPct val="100000"/>
              </a:lnSpc>
              <a:spcBef>
                <a:spcPts val="0"/>
              </a:spcBef>
              <a:buClr>
                <a:srgbClr val="8B8B8B"/>
              </a:buClr>
              <a:buSzPts val="1200"/>
              <a:buFont typeface="Arial"/>
              <a:buNone/>
              <a:defRPr b="0" i="0" sz="1200" u="none" cap="none" strike="noStrike">
                <a:solidFill>
                  <a:srgbClr val="8B8B8B"/>
                </a:solidFill>
                <a:latin typeface="Arial"/>
                <a:ea typeface="Arial"/>
                <a:cs typeface="Arial"/>
                <a:sym typeface="Arial"/>
              </a:defRPr>
            </a:lvl7pPr>
            <a:lvl8pPr indent="0" lvl="7" marL="0" marR="0" rtl="0" algn="r">
              <a:lnSpc>
                <a:spcPct val="100000"/>
              </a:lnSpc>
              <a:spcBef>
                <a:spcPts val="0"/>
              </a:spcBef>
              <a:buClr>
                <a:srgbClr val="8B8B8B"/>
              </a:buClr>
              <a:buSzPts val="1200"/>
              <a:buFont typeface="Arial"/>
              <a:buNone/>
              <a:defRPr b="0" i="0" sz="1200" u="none" cap="none" strike="noStrike">
                <a:solidFill>
                  <a:srgbClr val="8B8B8B"/>
                </a:solidFill>
                <a:latin typeface="Arial"/>
                <a:ea typeface="Arial"/>
                <a:cs typeface="Arial"/>
                <a:sym typeface="Arial"/>
              </a:defRPr>
            </a:lvl8pPr>
            <a:lvl9pPr indent="0" lvl="8" marL="0" marR="0" rtl="0" algn="r">
              <a:lnSpc>
                <a:spcPct val="100000"/>
              </a:lnSpc>
              <a:spcBef>
                <a:spcPts val="0"/>
              </a:spcBef>
              <a:buClr>
                <a:srgbClr val="8B8B8B"/>
              </a:buClr>
              <a:buSzPts val="1200"/>
              <a:buFont typeface="Arial"/>
              <a:buNone/>
              <a:defRPr b="0" i="0" sz="1200" u="none" cap="none"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p2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1" name="Google Shape;191;p27"/>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2" name="Google Shape;192;p27"/>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93" name="Google Shape;193;p27"/>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94" name="Google Shape;194;p27"/>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9"/>
          <p:cNvSpPr txBox="1"/>
          <p:nvPr>
            <p:ph idx="11" type="ftr"/>
          </p:nvPr>
        </p:nvSpPr>
        <p:spPr>
          <a:xfrm>
            <a:off x="2726755" y="4767715"/>
            <a:ext cx="3552900" cy="272400"/>
          </a:xfrm>
          <a:prstGeom prst="rect">
            <a:avLst/>
          </a:prstGeom>
          <a:noFill/>
          <a:ln>
            <a:noFill/>
          </a:ln>
        </p:spPr>
        <p:txBody>
          <a:bodyPr anchorCtr="0" anchor="ctr" bIns="46425" lIns="92875" spcFirstLastPara="1" rIns="92875" wrap="square" tIns="46425">
            <a:noAutofit/>
          </a:bodyPr>
          <a:lstStyle/>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DEPARTMENT OF COMPUTER SCIENCE AND ENGINEERING </a:t>
            </a:r>
            <a:endParaRPr b="0" i="0" sz="900" u="none" cap="none" strike="noStrike">
              <a:solidFill>
                <a:srgbClr val="8B8B8B"/>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THAMIRABHARANI ENGINEERING COLLEGE</a:t>
            </a:r>
            <a:endParaRPr b="0" i="0" sz="900" u="none" cap="none" strike="noStrike">
              <a:solidFill>
                <a:srgbClr val="8B8B8B"/>
              </a:solidFill>
              <a:latin typeface="Times New Roman"/>
              <a:ea typeface="Times New Roman"/>
              <a:cs typeface="Times New Roman"/>
              <a:sym typeface="Times New Roman"/>
            </a:endParaRPr>
          </a:p>
        </p:txBody>
      </p:sp>
      <p:sp>
        <p:nvSpPr>
          <p:cNvPr id="270" name="Google Shape;270;p39"/>
          <p:cNvSpPr txBox="1"/>
          <p:nvPr>
            <p:ph idx="12" type="sldNum"/>
          </p:nvPr>
        </p:nvSpPr>
        <p:spPr>
          <a:xfrm>
            <a:off x="6553080" y="4767120"/>
            <a:ext cx="2133360" cy="273600"/>
          </a:xfrm>
          <a:prstGeom prst="rect">
            <a:avLst/>
          </a:prstGeom>
          <a:noFill/>
          <a:ln>
            <a:noFill/>
          </a:ln>
        </p:spPr>
        <p:txBody>
          <a:bodyPr anchorCtr="0" anchor="ctr" bIns="46425" lIns="92875" spcFirstLastPara="1" rIns="92875" wrap="square" tIns="46425">
            <a:noAutofit/>
          </a:bodyPr>
          <a:lstStyle/>
          <a:p>
            <a:pPr indent="0" lvl="0" marL="0" marR="0" rtl="0" algn="r">
              <a:lnSpc>
                <a:spcPct val="100000"/>
              </a:lnSpc>
              <a:spcBef>
                <a:spcPts val="0"/>
              </a:spcBef>
              <a:spcAft>
                <a:spcPts val="0"/>
              </a:spcAft>
              <a:buClr>
                <a:srgbClr val="8B8B8B"/>
              </a:buClr>
              <a:buSzPts val="1200"/>
              <a:buFont typeface="Times New Roman"/>
              <a:buNone/>
            </a:pPr>
            <a:r>
              <a:rPr b="0" i="0" lang="en" sz="1200" u="none" cap="none" strike="noStrike">
                <a:solidFill>
                  <a:srgbClr val="8B8B8B"/>
                </a:solidFill>
                <a:latin typeface="Times New Roman"/>
                <a:ea typeface="Times New Roman"/>
                <a:cs typeface="Times New Roman"/>
                <a:sym typeface="Times New Roman"/>
              </a:rPr>
              <a:t>1</a:t>
            </a:r>
            <a:endParaRPr b="0" i="0" sz="1200" u="none" cap="none" strike="noStrike">
              <a:solidFill>
                <a:srgbClr val="8B8B8B"/>
              </a:solidFill>
              <a:latin typeface="Times New Roman"/>
              <a:ea typeface="Times New Roman"/>
              <a:cs typeface="Times New Roman"/>
              <a:sym typeface="Times New Roman"/>
            </a:endParaRPr>
          </a:p>
        </p:txBody>
      </p:sp>
      <p:sp>
        <p:nvSpPr>
          <p:cNvPr id="271" name="Google Shape;271;p39"/>
          <p:cNvSpPr txBox="1"/>
          <p:nvPr>
            <p:ph idx="4294967295" type="title"/>
          </p:nvPr>
        </p:nvSpPr>
        <p:spPr>
          <a:xfrm>
            <a:off x="236160" y="369720"/>
            <a:ext cx="8650440" cy="1061280"/>
          </a:xfrm>
          <a:prstGeom prst="rect">
            <a:avLst/>
          </a:prstGeom>
          <a:noFill/>
          <a:ln>
            <a:noFill/>
          </a:ln>
        </p:spPr>
        <p:txBody>
          <a:bodyPr anchorCtr="0" anchor="ctr" bIns="46425" lIns="92875" spcFirstLastPara="1" rIns="92875" wrap="square" tIns="46425">
            <a:noAutofit/>
          </a:bodyPr>
          <a:lstStyle/>
          <a:p>
            <a:pPr indent="0" lvl="0" marL="0" marR="0" rtl="0" algn="ctr">
              <a:lnSpc>
                <a:spcPct val="100000"/>
              </a:lnSpc>
              <a:spcBef>
                <a:spcPts val="0"/>
              </a:spcBef>
              <a:spcAft>
                <a:spcPts val="0"/>
              </a:spcAft>
              <a:buClr>
                <a:srgbClr val="000000"/>
              </a:buClr>
              <a:buSzPts val="3100"/>
              <a:buFont typeface="Times New Roman"/>
              <a:buNone/>
            </a:pPr>
            <a:r>
              <a:rPr b="1" i="0" lang="en" sz="3100" u="none" cap="none" strike="noStrike">
                <a:solidFill>
                  <a:srgbClr val="000000"/>
                </a:solidFill>
                <a:latin typeface="Times New Roman"/>
                <a:ea typeface="Times New Roman"/>
                <a:cs typeface="Times New Roman"/>
                <a:sym typeface="Times New Roman"/>
              </a:rPr>
              <a:t>LEARNING MANAGEMENT SYSTEM WITH AI</a:t>
            </a:r>
            <a:br>
              <a:rPr b="0" i="0" lang="en" sz="2100" u="none" cap="none" strike="noStrike"/>
            </a:br>
            <a:endParaRPr b="0" i="0" sz="3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SzPts val="2100"/>
              <a:buFont typeface="Arial"/>
              <a:buNone/>
            </a:pPr>
            <a:r>
              <a:t/>
            </a:r>
            <a:endParaRPr b="0" i="0" sz="2100" u="none" cap="none" strike="noStrike">
              <a:solidFill>
                <a:srgbClr val="000000"/>
              </a:solidFill>
              <a:latin typeface="Arial"/>
              <a:ea typeface="Arial"/>
              <a:cs typeface="Arial"/>
              <a:sym typeface="Arial"/>
            </a:endParaRPr>
          </a:p>
        </p:txBody>
      </p:sp>
      <p:sp>
        <p:nvSpPr>
          <p:cNvPr id="272" name="Google Shape;272;p39"/>
          <p:cNvSpPr txBox="1"/>
          <p:nvPr>
            <p:ph idx="4294967295" type="body"/>
          </p:nvPr>
        </p:nvSpPr>
        <p:spPr>
          <a:xfrm>
            <a:off x="44450" y="1119460"/>
            <a:ext cx="8917500" cy="2215500"/>
          </a:xfrm>
          <a:prstGeom prst="rect">
            <a:avLst/>
          </a:prstGeom>
          <a:noFill/>
          <a:ln>
            <a:noFill/>
          </a:ln>
        </p:spPr>
        <p:txBody>
          <a:bodyPr anchorCtr="0" anchor="t" bIns="46425" lIns="92875" spcFirstLastPara="1" rIns="92875" wrap="square" tIns="46425">
            <a:noAutofit/>
          </a:bodyPr>
          <a:lstStyle/>
          <a:p>
            <a:pPr indent="-393840" lvl="0" marL="393840" marR="0" rtl="0" algn="l">
              <a:lnSpc>
                <a:spcPct val="100000"/>
              </a:lnSpc>
              <a:spcBef>
                <a:spcPts val="0"/>
              </a:spcBef>
              <a:spcAft>
                <a:spcPts val="0"/>
              </a:spcAft>
              <a:buClr>
                <a:srgbClr val="000000"/>
              </a:buClr>
              <a:buSzPts val="2100"/>
              <a:buFont typeface="Times New Roman"/>
              <a:buNone/>
            </a:pPr>
            <a:r>
              <a:rPr b="1" i="0" lang="en" sz="2100" u="none" cap="none" strike="noStrike">
                <a:solidFill>
                  <a:srgbClr val="000000"/>
                </a:solidFill>
                <a:latin typeface="Times New Roman"/>
                <a:ea typeface="Times New Roman"/>
                <a:cs typeface="Times New Roman"/>
                <a:sym typeface="Times New Roman"/>
              </a:rPr>
              <a:t>	TEAM MEMBERS:</a:t>
            </a:r>
            <a:endParaRPr i="0" sz="2100" u="none" cap="none" strike="noStrike">
              <a:solidFill>
                <a:srgbClr val="000000"/>
              </a:solidFill>
              <a:latin typeface="Times New Roman"/>
              <a:ea typeface="Times New Roman"/>
              <a:cs typeface="Times New Roman"/>
              <a:sym typeface="Times New Roman"/>
            </a:endParaRPr>
          </a:p>
          <a:p>
            <a:pPr indent="-393840" lvl="0" marL="393840" marR="0" rtl="0" algn="l">
              <a:lnSpc>
                <a:spcPct val="100000"/>
              </a:lnSpc>
              <a:spcBef>
                <a:spcPts val="400"/>
              </a:spcBef>
              <a:spcAft>
                <a:spcPts val="0"/>
              </a:spcAft>
              <a:buClr>
                <a:srgbClr val="000000"/>
              </a:buClr>
              <a:buSzPts val="2100"/>
              <a:buFont typeface="Times New Roman"/>
              <a:buNone/>
            </a:pPr>
            <a:r>
              <a:rPr i="0" lang="en" sz="2100" u="none" cap="none" strike="noStrike">
                <a:solidFill>
                  <a:srgbClr val="000000"/>
                </a:solidFill>
                <a:latin typeface="Times New Roman"/>
                <a:ea typeface="Times New Roman"/>
                <a:cs typeface="Times New Roman"/>
                <a:sym typeface="Times New Roman"/>
              </a:rPr>
              <a:t>	1. ARAVINDH L  (953120104006)</a:t>
            </a:r>
            <a:endParaRPr i="0" sz="2100" u="none" cap="none" strike="noStrike">
              <a:solidFill>
                <a:srgbClr val="000000"/>
              </a:solidFill>
              <a:latin typeface="Times New Roman"/>
              <a:ea typeface="Times New Roman"/>
              <a:cs typeface="Times New Roman"/>
              <a:sym typeface="Times New Roman"/>
            </a:endParaRPr>
          </a:p>
          <a:p>
            <a:pPr indent="-393840" lvl="0" marL="393840" marR="0" rtl="0" algn="l">
              <a:lnSpc>
                <a:spcPct val="100000"/>
              </a:lnSpc>
              <a:spcBef>
                <a:spcPts val="400"/>
              </a:spcBef>
              <a:spcAft>
                <a:spcPts val="0"/>
              </a:spcAft>
              <a:buClr>
                <a:srgbClr val="000000"/>
              </a:buClr>
              <a:buSzPts val="2100"/>
              <a:buFont typeface="Times New Roman"/>
              <a:buNone/>
            </a:pPr>
            <a:r>
              <a:rPr i="0" lang="en" sz="2100" u="none" cap="none" strike="noStrike">
                <a:solidFill>
                  <a:srgbClr val="000000"/>
                </a:solidFill>
                <a:latin typeface="Times New Roman"/>
                <a:ea typeface="Times New Roman"/>
                <a:cs typeface="Times New Roman"/>
                <a:sym typeface="Times New Roman"/>
              </a:rPr>
              <a:t>	2. LAKSHMANAN S (953120104019)</a:t>
            </a:r>
            <a:endParaRPr i="0" sz="2100" u="none" cap="none" strike="noStrike">
              <a:solidFill>
                <a:srgbClr val="000000"/>
              </a:solidFill>
              <a:latin typeface="Times New Roman"/>
              <a:ea typeface="Times New Roman"/>
              <a:cs typeface="Times New Roman"/>
              <a:sym typeface="Times New Roman"/>
            </a:endParaRPr>
          </a:p>
          <a:p>
            <a:pPr indent="-393840" lvl="0" marL="393840" marR="0" rtl="0" algn="l">
              <a:lnSpc>
                <a:spcPct val="100000"/>
              </a:lnSpc>
              <a:spcBef>
                <a:spcPts val="400"/>
              </a:spcBef>
              <a:spcAft>
                <a:spcPts val="0"/>
              </a:spcAft>
              <a:buClr>
                <a:srgbClr val="000000"/>
              </a:buClr>
              <a:buSzPts val="2100"/>
              <a:buFont typeface="Times New Roman"/>
              <a:buNone/>
            </a:pPr>
            <a:r>
              <a:rPr i="0" lang="en" sz="2100" u="none" cap="none" strike="noStrike">
                <a:solidFill>
                  <a:srgbClr val="000000"/>
                </a:solidFill>
                <a:latin typeface="Times New Roman"/>
                <a:ea typeface="Times New Roman"/>
                <a:cs typeface="Times New Roman"/>
                <a:sym typeface="Times New Roman"/>
              </a:rPr>
              <a:t>	3. MAHESH RAJA V (953120104022)</a:t>
            </a:r>
            <a:endParaRPr i="0" sz="2100" u="none" cap="none" strike="noStrike">
              <a:solidFill>
                <a:srgbClr val="000000"/>
              </a:solidFill>
              <a:latin typeface="Times New Roman"/>
              <a:ea typeface="Times New Roman"/>
              <a:cs typeface="Times New Roman"/>
              <a:sym typeface="Times New Roman"/>
            </a:endParaRPr>
          </a:p>
          <a:p>
            <a:pPr indent="-393840" lvl="0" marL="393840" marR="0" rtl="0" algn="l">
              <a:lnSpc>
                <a:spcPct val="100000"/>
              </a:lnSpc>
              <a:spcBef>
                <a:spcPts val="400"/>
              </a:spcBef>
              <a:spcAft>
                <a:spcPts val="0"/>
              </a:spcAft>
              <a:buClr>
                <a:srgbClr val="000000"/>
              </a:buClr>
              <a:buSzPts val="2100"/>
              <a:buFont typeface="Times New Roman"/>
              <a:buNone/>
            </a:pPr>
            <a:r>
              <a:rPr i="0" lang="en" sz="2100" u="none" cap="none" strike="noStrike">
                <a:solidFill>
                  <a:srgbClr val="000000"/>
                </a:solidFill>
                <a:latin typeface="Times New Roman"/>
                <a:ea typeface="Times New Roman"/>
                <a:cs typeface="Times New Roman"/>
                <a:sym typeface="Times New Roman"/>
              </a:rPr>
              <a:t>	4. SARAVANA PON BALAN F  (953120104044)</a:t>
            </a:r>
            <a:endParaRPr i="0" sz="2100" u="none" cap="none" strike="noStrike">
              <a:solidFill>
                <a:srgbClr val="000000"/>
              </a:solidFill>
              <a:latin typeface="Times New Roman"/>
              <a:ea typeface="Times New Roman"/>
              <a:cs typeface="Times New Roman"/>
              <a:sym typeface="Times New Roman"/>
            </a:endParaRPr>
          </a:p>
          <a:p>
            <a:pPr indent="-393840" lvl="0" marL="393840" marR="0" rtl="0" algn="l">
              <a:lnSpc>
                <a:spcPct val="100000"/>
              </a:lnSpc>
              <a:spcBef>
                <a:spcPts val="400"/>
              </a:spcBef>
              <a:spcAft>
                <a:spcPts val="0"/>
              </a:spcAft>
              <a:buSzPts val="2100"/>
              <a:buFont typeface="Arial"/>
              <a:buNone/>
            </a:pPr>
            <a:r>
              <a:t/>
            </a:r>
            <a:endParaRPr i="0" sz="2100" u="none" cap="none" strike="noStrike">
              <a:solidFill>
                <a:srgbClr val="000000"/>
              </a:solidFill>
              <a:latin typeface="Times New Roman"/>
              <a:ea typeface="Times New Roman"/>
              <a:cs typeface="Times New Roman"/>
              <a:sym typeface="Times New Roman"/>
            </a:endParaRPr>
          </a:p>
          <a:p>
            <a:pPr indent="-393839" lvl="0" marL="3594240" marR="0" rtl="0" algn="l">
              <a:lnSpc>
                <a:spcPct val="100000"/>
              </a:lnSpc>
              <a:spcBef>
                <a:spcPts val="400"/>
              </a:spcBef>
              <a:spcAft>
                <a:spcPts val="0"/>
              </a:spcAft>
              <a:buClr>
                <a:srgbClr val="000000"/>
              </a:buClr>
              <a:buSzPts val="2100"/>
              <a:buFont typeface="Times New Roman"/>
              <a:buNone/>
            </a:pPr>
            <a:r>
              <a:rPr b="1" i="0" lang="en" sz="2100" u="none" cap="none" strike="noStrike">
                <a:solidFill>
                  <a:srgbClr val="000000"/>
                </a:solidFill>
                <a:latin typeface="Times New Roman"/>
                <a:ea typeface="Times New Roman"/>
                <a:cs typeface="Times New Roman"/>
                <a:sym typeface="Times New Roman"/>
              </a:rPr>
              <a:t>				       GUIDED BY</a:t>
            </a:r>
            <a:endParaRPr i="0" sz="2100" u="none" cap="none" strike="noStrike">
              <a:solidFill>
                <a:srgbClr val="000000"/>
              </a:solidFill>
              <a:latin typeface="Times New Roman"/>
              <a:ea typeface="Times New Roman"/>
              <a:cs typeface="Times New Roman"/>
              <a:sym typeface="Times New Roman"/>
            </a:endParaRPr>
          </a:p>
          <a:p>
            <a:pPr indent="-393839" lvl="0" marL="5423039" marR="0" rtl="0" algn="l">
              <a:lnSpc>
                <a:spcPct val="100000"/>
              </a:lnSpc>
              <a:spcBef>
                <a:spcPts val="400"/>
              </a:spcBef>
              <a:spcAft>
                <a:spcPts val="0"/>
              </a:spcAft>
              <a:buClr>
                <a:srgbClr val="000000"/>
              </a:buClr>
              <a:buSzPts val="2100"/>
              <a:buFont typeface="Times New Roman"/>
              <a:buNone/>
            </a:pPr>
            <a:r>
              <a:rPr i="0" lang="en" sz="2100" u="none" cap="none" strike="noStrike">
                <a:solidFill>
                  <a:srgbClr val="000000"/>
                </a:solidFill>
                <a:latin typeface="Times New Roman"/>
                <a:ea typeface="Times New Roman"/>
                <a:cs typeface="Times New Roman"/>
                <a:sym typeface="Times New Roman"/>
              </a:rPr>
              <a:t> Mr. R. JEEVA, M. E.,		         </a:t>
            </a:r>
            <a:endParaRPr sz="2100">
              <a:latin typeface="Times New Roman"/>
              <a:ea typeface="Times New Roman"/>
              <a:cs typeface="Times New Roman"/>
              <a:sym typeface="Times New Roman"/>
            </a:endParaRPr>
          </a:p>
          <a:p>
            <a:pPr indent="-393839" lvl="0" marL="5423039" marR="0" rtl="0" algn="l">
              <a:lnSpc>
                <a:spcPct val="100000"/>
              </a:lnSpc>
              <a:spcBef>
                <a:spcPts val="400"/>
              </a:spcBef>
              <a:spcAft>
                <a:spcPts val="0"/>
              </a:spcAft>
              <a:buClr>
                <a:srgbClr val="000000"/>
              </a:buClr>
              <a:buSzPts val="2100"/>
              <a:buFont typeface="Times New Roman"/>
              <a:buNone/>
            </a:pPr>
            <a:r>
              <a:rPr lang="en" sz="2100">
                <a:latin typeface="Times New Roman"/>
                <a:ea typeface="Times New Roman"/>
                <a:cs typeface="Times New Roman"/>
                <a:sym typeface="Times New Roman"/>
              </a:rPr>
              <a:t>AP/CSE</a:t>
            </a:r>
            <a:r>
              <a:rPr i="0" lang="en" sz="2100" u="none" cap="none" strike="noStrike">
                <a:solidFill>
                  <a:srgbClr val="000000"/>
                </a:solidFill>
                <a:latin typeface="Times New Roman"/>
                <a:ea typeface="Times New Roman"/>
                <a:cs typeface="Times New Roman"/>
                <a:sym typeface="Times New Roman"/>
              </a:rPr>
              <a:t> 												</a:t>
            </a:r>
            <a:endParaRPr i="0" sz="2100" u="none" cap="none" strike="noStrike">
              <a:solidFill>
                <a:srgbClr val="000000"/>
              </a:solidFill>
              <a:latin typeface="Times New Roman"/>
              <a:ea typeface="Times New Roman"/>
              <a:cs typeface="Times New Roman"/>
              <a:sym typeface="Times New Roman"/>
            </a:endParaRPr>
          </a:p>
        </p:txBody>
      </p:sp>
      <p:sp>
        <p:nvSpPr>
          <p:cNvPr id="273" name="Google Shape;273;p39"/>
          <p:cNvSpPr txBox="1"/>
          <p:nvPr>
            <p:ph idx="10" type="dt"/>
          </p:nvPr>
        </p:nvSpPr>
        <p:spPr>
          <a:xfrm>
            <a:off x="457200" y="4767120"/>
            <a:ext cx="2133300" cy="273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B8B8B"/>
              </a:buClr>
              <a:buSzPts val="1200"/>
              <a:buFont typeface="Arial"/>
              <a:buNone/>
            </a:pPr>
            <a:r>
              <a:rPr b="0" i="0" lang="en" sz="1200" u="none" cap="none" strike="noStrike">
                <a:solidFill>
                  <a:srgbClr val="8B8B8B"/>
                </a:solidFill>
                <a:latin typeface="Arial"/>
                <a:ea typeface="Arial"/>
                <a:cs typeface="Arial"/>
                <a:sym typeface="Arial"/>
              </a:rPr>
              <a:t>20-02-2024</a:t>
            </a:r>
            <a:endParaRPr b="0" i="0" sz="1200" u="none" cap="none" strike="noStrike">
              <a:solidFill>
                <a:srgbClr val="8B8B8B"/>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8"/>
          <p:cNvSpPr txBox="1"/>
          <p:nvPr>
            <p:ph idx="11" type="ftr"/>
          </p:nvPr>
        </p:nvSpPr>
        <p:spPr>
          <a:xfrm>
            <a:off x="2296800" y="4728600"/>
            <a:ext cx="3526920" cy="272520"/>
          </a:xfrm>
          <a:prstGeom prst="rect">
            <a:avLst/>
          </a:prstGeom>
          <a:noFill/>
          <a:ln>
            <a:noFill/>
          </a:ln>
        </p:spPr>
        <p:txBody>
          <a:bodyPr anchorCtr="0" anchor="ctr" bIns="46425" lIns="92875" spcFirstLastPara="1" rIns="92875" wrap="square" tIns="46425">
            <a:noAutofit/>
          </a:bodyPr>
          <a:lstStyle/>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DEPARTMENT OF COMPUTER SCIENCE AND ENGINEERING </a:t>
            </a:r>
            <a:endParaRPr b="0" i="0" sz="900" u="none" cap="none" strike="noStrike">
              <a:solidFill>
                <a:srgbClr val="8B8B8B"/>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THAMIRABHARANI ENGINEERING COLLEGE</a:t>
            </a:r>
            <a:endParaRPr b="0" i="0" sz="900" u="none" cap="none" strike="noStrike">
              <a:solidFill>
                <a:srgbClr val="8B8B8B"/>
              </a:solidFill>
              <a:latin typeface="Times New Roman"/>
              <a:ea typeface="Times New Roman"/>
              <a:cs typeface="Times New Roman"/>
              <a:sym typeface="Times New Roman"/>
            </a:endParaRPr>
          </a:p>
        </p:txBody>
      </p:sp>
      <p:sp>
        <p:nvSpPr>
          <p:cNvPr id="358" name="Google Shape;358;p48"/>
          <p:cNvSpPr txBox="1"/>
          <p:nvPr>
            <p:ph idx="12" type="sldNum"/>
          </p:nvPr>
        </p:nvSpPr>
        <p:spPr>
          <a:xfrm>
            <a:off x="6553080" y="4767120"/>
            <a:ext cx="2133360" cy="273600"/>
          </a:xfrm>
          <a:prstGeom prst="rect">
            <a:avLst/>
          </a:prstGeom>
          <a:noFill/>
          <a:ln>
            <a:noFill/>
          </a:ln>
        </p:spPr>
        <p:txBody>
          <a:bodyPr anchorCtr="0" anchor="ctr" bIns="46425" lIns="92875" spcFirstLastPara="1" rIns="92875" wrap="square" tIns="46425">
            <a:noAutofit/>
          </a:bodyPr>
          <a:lstStyle/>
          <a:p>
            <a:pPr indent="0" lvl="0" marL="0" marR="0" rtl="0" algn="r">
              <a:lnSpc>
                <a:spcPct val="100000"/>
              </a:lnSpc>
              <a:spcBef>
                <a:spcPts val="0"/>
              </a:spcBef>
              <a:spcAft>
                <a:spcPts val="0"/>
              </a:spcAft>
              <a:buClr>
                <a:srgbClr val="8B8B8B"/>
              </a:buClr>
              <a:buSzPts val="1200"/>
              <a:buFont typeface="Times New Roman"/>
              <a:buNone/>
            </a:pPr>
            <a:r>
              <a:rPr lang="en">
                <a:latin typeface="Times New Roman"/>
                <a:ea typeface="Times New Roman"/>
                <a:cs typeface="Times New Roman"/>
                <a:sym typeface="Times New Roman"/>
              </a:rPr>
              <a:t>10</a:t>
            </a:r>
            <a:endParaRPr b="0" i="0" sz="1200" u="none" cap="none" strike="noStrike">
              <a:solidFill>
                <a:srgbClr val="8B8B8B"/>
              </a:solidFill>
              <a:latin typeface="Times New Roman"/>
              <a:ea typeface="Times New Roman"/>
              <a:cs typeface="Times New Roman"/>
              <a:sym typeface="Times New Roman"/>
            </a:endParaRPr>
          </a:p>
        </p:txBody>
      </p:sp>
      <p:sp>
        <p:nvSpPr>
          <p:cNvPr id="359" name="Google Shape;359;p48"/>
          <p:cNvSpPr txBox="1"/>
          <p:nvPr>
            <p:ph idx="4294967295" type="title"/>
          </p:nvPr>
        </p:nvSpPr>
        <p:spPr>
          <a:xfrm>
            <a:off x="0" y="0"/>
            <a:ext cx="9142200" cy="856800"/>
          </a:xfrm>
          <a:prstGeom prst="rect">
            <a:avLst/>
          </a:prstGeom>
          <a:noFill/>
          <a:ln>
            <a:noFill/>
          </a:ln>
        </p:spPr>
        <p:txBody>
          <a:bodyPr anchorCtr="0" anchor="ctr" bIns="46425" lIns="92875" spcFirstLastPara="1" rIns="92875" wrap="square" tIns="46425">
            <a:normAutofit/>
          </a:bodyPr>
          <a:lstStyle/>
          <a:p>
            <a:pPr indent="0" lvl="0" marL="0" marR="0" rtl="0" algn="ctr">
              <a:lnSpc>
                <a:spcPct val="100000"/>
              </a:lnSpc>
              <a:spcBef>
                <a:spcPts val="0"/>
              </a:spcBef>
              <a:spcAft>
                <a:spcPts val="0"/>
              </a:spcAft>
              <a:buClr>
                <a:srgbClr val="000000"/>
              </a:buClr>
              <a:buSzPts val="3100"/>
              <a:buFont typeface="Times New Roman"/>
              <a:buNone/>
            </a:pPr>
            <a:r>
              <a:rPr b="1" lang="en" sz="3100">
                <a:latin typeface="Times New Roman"/>
                <a:ea typeface="Times New Roman"/>
                <a:cs typeface="Times New Roman"/>
                <a:sym typeface="Times New Roman"/>
              </a:rPr>
              <a:t>HARDWARE AND SOFTWARE REQUIREMENTS</a:t>
            </a:r>
            <a:endParaRPr b="0" i="0" sz="3100" u="none" cap="none" strike="noStrike">
              <a:solidFill>
                <a:srgbClr val="000000"/>
              </a:solidFill>
              <a:latin typeface="Arial"/>
              <a:ea typeface="Arial"/>
              <a:cs typeface="Arial"/>
              <a:sym typeface="Arial"/>
            </a:endParaRPr>
          </a:p>
        </p:txBody>
      </p:sp>
      <p:sp>
        <p:nvSpPr>
          <p:cNvPr id="360" name="Google Shape;360;p48"/>
          <p:cNvSpPr txBox="1"/>
          <p:nvPr>
            <p:ph idx="4294967295" type="body"/>
          </p:nvPr>
        </p:nvSpPr>
        <p:spPr>
          <a:xfrm>
            <a:off x="235155" y="856810"/>
            <a:ext cx="8264100" cy="3371400"/>
          </a:xfrm>
          <a:prstGeom prst="rect">
            <a:avLst/>
          </a:prstGeom>
          <a:noFill/>
          <a:ln>
            <a:noFill/>
          </a:ln>
        </p:spPr>
        <p:txBody>
          <a:bodyPr anchorCtr="0" anchor="t" bIns="46425" lIns="92875" spcFirstLastPara="1" rIns="92875" wrap="square" tIns="46425">
            <a:noAutofit/>
          </a:bodyPr>
          <a:lstStyle/>
          <a:p>
            <a:pPr indent="0" lvl="0" marL="0" marR="0" rtl="0" algn="just">
              <a:lnSpc>
                <a:spcPct val="150000"/>
              </a:lnSpc>
              <a:spcBef>
                <a:spcPts val="0"/>
              </a:spcBef>
              <a:spcAft>
                <a:spcPts val="0"/>
              </a:spcAft>
              <a:buClr>
                <a:srgbClr val="000000"/>
              </a:buClr>
              <a:buSzPts val="2100"/>
              <a:buFont typeface="Times New Roman"/>
              <a:buNone/>
            </a:pPr>
            <a:r>
              <a:rPr b="1" lang="en" sz="2100">
                <a:latin typeface="Times New Roman"/>
                <a:ea typeface="Times New Roman"/>
                <a:cs typeface="Times New Roman"/>
                <a:sym typeface="Times New Roman"/>
              </a:rPr>
              <a:t>HARDWARE REQUIREMENTS:</a:t>
            </a:r>
            <a:endParaRPr i="0" sz="21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2100"/>
              <a:buFont typeface="Times New Roman"/>
              <a:buNone/>
            </a:pPr>
            <a:r>
              <a:rPr b="1" i="0" lang="en" sz="2100" u="none" cap="none" strike="noStrike">
                <a:solidFill>
                  <a:srgbClr val="000000"/>
                </a:solidFill>
                <a:latin typeface="Times New Roman"/>
                <a:ea typeface="Times New Roman"/>
                <a:cs typeface="Times New Roman"/>
                <a:sym typeface="Times New Roman"/>
              </a:rPr>
              <a:t>       </a:t>
            </a:r>
            <a:r>
              <a:rPr i="0" lang="en" sz="2100" u="none" cap="none" strike="noStrike">
                <a:solidFill>
                  <a:srgbClr val="000000"/>
                </a:solidFill>
                <a:latin typeface="Times New Roman"/>
                <a:ea typeface="Times New Roman"/>
                <a:cs typeface="Times New Roman"/>
                <a:sym typeface="Times New Roman"/>
              </a:rPr>
              <a:t>RAM	                	: Minimum 4GB	</a:t>
            </a:r>
            <a:endParaRPr i="0" sz="21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2100"/>
              <a:buFont typeface="Times New Roman"/>
              <a:buNone/>
            </a:pPr>
            <a:r>
              <a:rPr i="0" lang="en" sz="2100" u="none" cap="none" strike="noStrike">
                <a:solidFill>
                  <a:srgbClr val="000000"/>
                </a:solidFill>
                <a:latin typeface="Times New Roman"/>
                <a:ea typeface="Times New Roman"/>
                <a:cs typeface="Times New Roman"/>
                <a:sym typeface="Times New Roman"/>
              </a:rPr>
              <a:t>	Hard Disk	         	: Minimum 80GB</a:t>
            </a:r>
            <a:endParaRPr i="0" sz="21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2100"/>
              <a:buFont typeface="Times New Roman"/>
              <a:buNone/>
            </a:pPr>
            <a:r>
              <a:rPr b="1" lang="en" sz="2100">
                <a:latin typeface="Times New Roman"/>
                <a:ea typeface="Times New Roman"/>
                <a:cs typeface="Times New Roman"/>
                <a:sym typeface="Times New Roman"/>
              </a:rPr>
              <a:t>SOFTWARE REQUIREMENTS:</a:t>
            </a:r>
            <a:endParaRPr i="0" sz="21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2100"/>
              <a:buFont typeface="Times New Roman"/>
              <a:buNone/>
            </a:pPr>
            <a:r>
              <a:rPr i="0" lang="en" sz="2100" u="none" cap="none" strike="noStrike">
                <a:solidFill>
                  <a:srgbClr val="000000"/>
                </a:solidFill>
                <a:latin typeface="Times New Roman"/>
                <a:ea typeface="Times New Roman"/>
                <a:cs typeface="Times New Roman"/>
                <a:sym typeface="Times New Roman"/>
              </a:rPr>
              <a:t>	IDE					: VSCode</a:t>
            </a:r>
            <a:endParaRPr i="0" sz="21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2100"/>
              <a:buFont typeface="Times New Roman"/>
              <a:buNone/>
            </a:pPr>
            <a:r>
              <a:rPr i="0" lang="en" sz="2100" u="none" cap="none" strike="noStrike">
                <a:solidFill>
                  <a:srgbClr val="000000"/>
                </a:solidFill>
                <a:latin typeface="Times New Roman"/>
                <a:ea typeface="Times New Roman"/>
                <a:cs typeface="Times New Roman"/>
                <a:sym typeface="Times New Roman"/>
              </a:rPr>
              <a:t>	Frontend			: React.js</a:t>
            </a:r>
            <a:endParaRPr i="0" sz="21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2100"/>
              <a:buFont typeface="Times New Roman"/>
              <a:buNone/>
            </a:pPr>
            <a:r>
              <a:rPr i="0" lang="en" sz="2100" u="none" cap="none" strike="noStrike">
                <a:solidFill>
                  <a:srgbClr val="000000"/>
                </a:solidFill>
                <a:latin typeface="Times New Roman"/>
                <a:ea typeface="Times New Roman"/>
                <a:cs typeface="Times New Roman"/>
                <a:sym typeface="Times New Roman"/>
              </a:rPr>
              <a:t>	Backend			: Express.js, MongoDB</a:t>
            </a:r>
            <a:endParaRPr i="0" sz="2100" u="none" cap="none" strike="noStrike">
              <a:solidFill>
                <a:srgbClr val="000000"/>
              </a:solidFill>
              <a:latin typeface="Times New Roman"/>
              <a:ea typeface="Times New Roman"/>
              <a:cs typeface="Times New Roman"/>
              <a:sym typeface="Times New Roman"/>
            </a:endParaRPr>
          </a:p>
        </p:txBody>
      </p:sp>
      <p:sp>
        <p:nvSpPr>
          <p:cNvPr id="361" name="Google Shape;361;p48"/>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B8B8B"/>
              </a:buClr>
              <a:buSzPts val="1200"/>
              <a:buFont typeface="Arial"/>
              <a:buNone/>
            </a:pPr>
            <a:r>
              <a:rPr b="0" i="0" lang="en" sz="1200" u="none" cap="none" strike="noStrike">
                <a:solidFill>
                  <a:srgbClr val="8B8B8B"/>
                </a:solidFill>
                <a:latin typeface="Arial"/>
                <a:ea typeface="Arial"/>
                <a:cs typeface="Arial"/>
                <a:sym typeface="Arial"/>
              </a:rPr>
              <a:t>20-02-2024</a:t>
            </a:r>
            <a:endParaRPr b="0" i="0" sz="1200" u="none" cap="none" strike="noStrike">
              <a:solidFill>
                <a:srgbClr val="8B8B8B"/>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9"/>
          <p:cNvSpPr txBox="1"/>
          <p:nvPr>
            <p:ph idx="11" type="ftr"/>
          </p:nvPr>
        </p:nvSpPr>
        <p:spPr>
          <a:xfrm>
            <a:off x="2481480" y="4739040"/>
            <a:ext cx="3526920" cy="272520"/>
          </a:xfrm>
          <a:prstGeom prst="rect">
            <a:avLst/>
          </a:prstGeom>
          <a:noFill/>
          <a:ln>
            <a:noFill/>
          </a:ln>
        </p:spPr>
        <p:txBody>
          <a:bodyPr anchorCtr="0" anchor="ctr" bIns="46425" lIns="92875" spcFirstLastPara="1" rIns="92875" wrap="square" tIns="46425">
            <a:noAutofit/>
          </a:bodyPr>
          <a:lstStyle/>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DEPARTMENT OF COMPUTER SCIENCE AND ENGINEERING </a:t>
            </a:r>
            <a:endParaRPr b="0" i="0" sz="900" u="none" cap="none" strike="noStrike">
              <a:solidFill>
                <a:srgbClr val="8B8B8B"/>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THAMIRABHARANI ENGINEERING COLLEGE</a:t>
            </a:r>
            <a:endParaRPr b="0" i="0" sz="900" u="none" cap="none" strike="noStrike">
              <a:solidFill>
                <a:srgbClr val="8B8B8B"/>
              </a:solidFill>
              <a:latin typeface="Times New Roman"/>
              <a:ea typeface="Times New Roman"/>
              <a:cs typeface="Times New Roman"/>
              <a:sym typeface="Times New Roman"/>
            </a:endParaRPr>
          </a:p>
        </p:txBody>
      </p:sp>
      <p:sp>
        <p:nvSpPr>
          <p:cNvPr id="368" name="Google Shape;368;p49"/>
          <p:cNvSpPr txBox="1"/>
          <p:nvPr>
            <p:ph idx="12" type="sldNum"/>
          </p:nvPr>
        </p:nvSpPr>
        <p:spPr>
          <a:xfrm>
            <a:off x="6553080" y="4767120"/>
            <a:ext cx="2133360" cy="273600"/>
          </a:xfrm>
          <a:prstGeom prst="rect">
            <a:avLst/>
          </a:prstGeom>
          <a:noFill/>
          <a:ln>
            <a:noFill/>
          </a:ln>
        </p:spPr>
        <p:txBody>
          <a:bodyPr anchorCtr="0" anchor="ctr" bIns="46425" lIns="92875" spcFirstLastPara="1" rIns="92875" wrap="square" tIns="46425">
            <a:noAutofit/>
          </a:bodyPr>
          <a:lstStyle/>
          <a:p>
            <a:pPr indent="0" lvl="0" marL="0" marR="0" rtl="0" algn="r">
              <a:lnSpc>
                <a:spcPct val="100000"/>
              </a:lnSpc>
              <a:spcBef>
                <a:spcPts val="0"/>
              </a:spcBef>
              <a:spcAft>
                <a:spcPts val="0"/>
              </a:spcAft>
              <a:buClr>
                <a:srgbClr val="8B8B8B"/>
              </a:buClr>
              <a:buSzPts val="1200"/>
              <a:buFont typeface="Times New Roman"/>
              <a:buNone/>
            </a:pPr>
            <a:r>
              <a:rPr lang="en">
                <a:latin typeface="Times New Roman"/>
                <a:ea typeface="Times New Roman"/>
                <a:cs typeface="Times New Roman"/>
                <a:sym typeface="Times New Roman"/>
              </a:rPr>
              <a:t>11</a:t>
            </a:r>
            <a:endParaRPr>
              <a:latin typeface="Times New Roman"/>
              <a:ea typeface="Times New Roman"/>
              <a:cs typeface="Times New Roman"/>
              <a:sym typeface="Times New Roman"/>
            </a:endParaRPr>
          </a:p>
        </p:txBody>
      </p:sp>
      <p:sp>
        <p:nvSpPr>
          <p:cNvPr id="369" name="Google Shape;369;p49"/>
          <p:cNvSpPr txBox="1"/>
          <p:nvPr>
            <p:ph idx="4294967295" type="title"/>
          </p:nvPr>
        </p:nvSpPr>
        <p:spPr>
          <a:xfrm>
            <a:off x="0" y="0"/>
            <a:ext cx="9142200" cy="856800"/>
          </a:xfrm>
          <a:prstGeom prst="rect">
            <a:avLst/>
          </a:prstGeom>
          <a:noFill/>
          <a:ln>
            <a:noFill/>
          </a:ln>
        </p:spPr>
        <p:txBody>
          <a:bodyPr anchorCtr="0" anchor="ctr" bIns="46425" lIns="92875" spcFirstLastPara="1" rIns="92875" wrap="square" tIns="46425">
            <a:normAutofit/>
          </a:bodyPr>
          <a:lstStyle/>
          <a:p>
            <a:pPr indent="0" lvl="0" marL="0" marR="0" rtl="0" algn="ctr">
              <a:lnSpc>
                <a:spcPct val="100000"/>
              </a:lnSpc>
              <a:spcBef>
                <a:spcPts val="0"/>
              </a:spcBef>
              <a:spcAft>
                <a:spcPts val="0"/>
              </a:spcAft>
              <a:buClr>
                <a:srgbClr val="000000"/>
              </a:buClr>
              <a:buSzPts val="3100"/>
              <a:buFont typeface="Times New Roman"/>
              <a:buNone/>
            </a:pPr>
            <a:r>
              <a:rPr b="1" i="0" lang="en" sz="3100" u="none" cap="none" strike="noStrike">
                <a:solidFill>
                  <a:srgbClr val="000000"/>
                </a:solidFill>
                <a:latin typeface="Times New Roman"/>
                <a:ea typeface="Times New Roman"/>
                <a:cs typeface="Times New Roman"/>
                <a:sym typeface="Times New Roman"/>
              </a:rPr>
              <a:t>EXISTING SYSTEM</a:t>
            </a:r>
            <a:endParaRPr b="0" i="0" sz="3100" u="none" cap="none" strike="noStrike">
              <a:solidFill>
                <a:srgbClr val="000000"/>
              </a:solidFill>
              <a:latin typeface="Arial"/>
              <a:ea typeface="Arial"/>
              <a:cs typeface="Arial"/>
              <a:sym typeface="Arial"/>
            </a:endParaRPr>
          </a:p>
        </p:txBody>
      </p:sp>
      <p:sp>
        <p:nvSpPr>
          <p:cNvPr id="370" name="Google Shape;370;p49"/>
          <p:cNvSpPr txBox="1"/>
          <p:nvPr>
            <p:ph idx="4294967295" type="body"/>
          </p:nvPr>
        </p:nvSpPr>
        <p:spPr>
          <a:xfrm>
            <a:off x="339120" y="1079640"/>
            <a:ext cx="8506800" cy="3371400"/>
          </a:xfrm>
          <a:prstGeom prst="rect">
            <a:avLst/>
          </a:prstGeom>
          <a:noFill/>
          <a:ln>
            <a:noFill/>
          </a:ln>
        </p:spPr>
        <p:txBody>
          <a:bodyPr anchorCtr="0" anchor="t" bIns="46425" lIns="92875" spcFirstLastPara="1" rIns="92875" wrap="square" tIns="46425">
            <a:noAutofit/>
          </a:bodyPr>
          <a:lstStyle/>
          <a:p>
            <a:pPr indent="457200" lvl="0" marL="0" marR="0" rtl="0" algn="just">
              <a:lnSpc>
                <a:spcPct val="150000"/>
              </a:lnSpc>
              <a:spcBef>
                <a:spcPts val="0"/>
              </a:spcBef>
              <a:spcAft>
                <a:spcPts val="0"/>
              </a:spcAft>
              <a:buClr>
                <a:srgbClr val="000000"/>
              </a:buClr>
              <a:buSzPts val="2100"/>
              <a:buFont typeface="Times New Roman"/>
              <a:buNone/>
            </a:pPr>
            <a:r>
              <a:rPr b="0" i="0" lang="en" sz="2100" u="none" cap="none" strike="noStrike">
                <a:solidFill>
                  <a:srgbClr val="000000"/>
                </a:solidFill>
                <a:latin typeface="Times New Roman"/>
                <a:ea typeface="Times New Roman"/>
                <a:cs typeface="Times New Roman"/>
                <a:sym typeface="Times New Roman"/>
              </a:rPr>
              <a:t>The current educational landscape primarily relies on conventional LMS with limited technological integration, lacking advanced features like AI-driven personalization, virtual assistants, comprehensive</a:t>
            </a:r>
            <a:r>
              <a:rPr lang="en" sz="2100">
                <a:latin typeface="Times New Roman"/>
                <a:ea typeface="Times New Roman"/>
                <a:cs typeface="Times New Roman"/>
                <a:sym typeface="Times New Roman"/>
              </a:rPr>
              <a:t> </a:t>
            </a:r>
            <a:r>
              <a:rPr b="0" i="0" lang="en" sz="2100" u="none" cap="none" strike="noStrike">
                <a:solidFill>
                  <a:srgbClr val="000000"/>
                </a:solidFill>
                <a:latin typeface="Times New Roman"/>
                <a:ea typeface="Times New Roman"/>
                <a:cs typeface="Times New Roman"/>
                <a:sym typeface="Times New Roman"/>
              </a:rPr>
              <a:t>assessment, integrated online compilers and robust data security measures.</a:t>
            </a:r>
            <a:endParaRPr b="0" i="0" sz="2100" u="none" cap="none" strike="noStrike">
              <a:solidFill>
                <a:srgbClr val="000000"/>
              </a:solidFill>
              <a:latin typeface="Calibri"/>
              <a:ea typeface="Calibri"/>
              <a:cs typeface="Calibri"/>
              <a:sym typeface="Calibri"/>
            </a:endParaRPr>
          </a:p>
          <a:p>
            <a:pPr indent="0" lvl="0" marL="0" marR="0" rtl="0" algn="just">
              <a:lnSpc>
                <a:spcPct val="150000"/>
              </a:lnSpc>
              <a:spcBef>
                <a:spcPts val="0"/>
              </a:spcBef>
              <a:spcAft>
                <a:spcPts val="0"/>
              </a:spcAft>
              <a:buSzPts val="2100"/>
              <a:buFont typeface="Arial"/>
              <a:buNone/>
            </a:pPr>
            <a:r>
              <a:t/>
            </a:r>
            <a:endParaRPr b="0" i="0" sz="2100" u="none" cap="none" strike="noStrike">
              <a:solidFill>
                <a:srgbClr val="000000"/>
              </a:solidFill>
              <a:latin typeface="Calibri"/>
              <a:ea typeface="Calibri"/>
              <a:cs typeface="Calibri"/>
              <a:sym typeface="Calibri"/>
            </a:endParaRPr>
          </a:p>
        </p:txBody>
      </p:sp>
      <p:sp>
        <p:nvSpPr>
          <p:cNvPr id="371" name="Google Shape;371;p49"/>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B8B8B"/>
              </a:buClr>
              <a:buSzPts val="1200"/>
              <a:buFont typeface="Arial"/>
              <a:buNone/>
            </a:pPr>
            <a:r>
              <a:rPr b="0" i="0" lang="en" sz="1200" u="none" cap="none" strike="noStrike">
                <a:solidFill>
                  <a:srgbClr val="8B8B8B"/>
                </a:solidFill>
                <a:latin typeface="Arial"/>
                <a:ea typeface="Arial"/>
                <a:cs typeface="Arial"/>
                <a:sym typeface="Arial"/>
              </a:rPr>
              <a:t>20-02-2024</a:t>
            </a:r>
            <a:endParaRPr b="0" i="0" sz="1200" u="none" cap="none" strike="noStrike">
              <a:solidFill>
                <a:srgbClr val="8B8B8B"/>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0"/>
          <p:cNvSpPr txBox="1"/>
          <p:nvPr>
            <p:ph idx="11" type="ftr"/>
          </p:nvPr>
        </p:nvSpPr>
        <p:spPr>
          <a:xfrm>
            <a:off x="2286360" y="4716360"/>
            <a:ext cx="3526920" cy="272520"/>
          </a:xfrm>
          <a:prstGeom prst="rect">
            <a:avLst/>
          </a:prstGeom>
          <a:noFill/>
          <a:ln>
            <a:noFill/>
          </a:ln>
        </p:spPr>
        <p:txBody>
          <a:bodyPr anchorCtr="0" anchor="ctr" bIns="46425" lIns="92875" spcFirstLastPara="1" rIns="92875" wrap="square" tIns="46425">
            <a:noAutofit/>
          </a:bodyPr>
          <a:lstStyle/>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DEPARTMENT OF COMPUTER SCIENCE AND ENGINEERING </a:t>
            </a:r>
            <a:endParaRPr b="0" i="0" sz="900" u="none" cap="none" strike="noStrike">
              <a:solidFill>
                <a:srgbClr val="8B8B8B"/>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THAMIRABHARANI ENGINEERING COLLEGE</a:t>
            </a:r>
            <a:endParaRPr b="0" i="0" sz="900" u="none" cap="none" strike="noStrike">
              <a:solidFill>
                <a:srgbClr val="8B8B8B"/>
              </a:solidFill>
              <a:latin typeface="Times New Roman"/>
              <a:ea typeface="Times New Roman"/>
              <a:cs typeface="Times New Roman"/>
              <a:sym typeface="Times New Roman"/>
            </a:endParaRPr>
          </a:p>
        </p:txBody>
      </p:sp>
      <p:sp>
        <p:nvSpPr>
          <p:cNvPr id="378" name="Google Shape;378;p50"/>
          <p:cNvSpPr txBox="1"/>
          <p:nvPr>
            <p:ph idx="12" type="sldNum"/>
          </p:nvPr>
        </p:nvSpPr>
        <p:spPr>
          <a:xfrm>
            <a:off x="6553080" y="4767120"/>
            <a:ext cx="2133360" cy="273600"/>
          </a:xfrm>
          <a:prstGeom prst="rect">
            <a:avLst/>
          </a:prstGeom>
          <a:noFill/>
          <a:ln>
            <a:noFill/>
          </a:ln>
        </p:spPr>
        <p:txBody>
          <a:bodyPr anchorCtr="0" anchor="ctr" bIns="46425" lIns="92875" spcFirstLastPara="1" rIns="92875" wrap="square" tIns="46425">
            <a:noAutofit/>
          </a:bodyPr>
          <a:lstStyle/>
          <a:p>
            <a:pPr indent="0" lvl="0" marL="0" marR="0" rtl="0" algn="r">
              <a:lnSpc>
                <a:spcPct val="100000"/>
              </a:lnSpc>
              <a:spcBef>
                <a:spcPts val="0"/>
              </a:spcBef>
              <a:spcAft>
                <a:spcPts val="0"/>
              </a:spcAft>
              <a:buClr>
                <a:srgbClr val="8B8B8B"/>
              </a:buClr>
              <a:buSzPts val="1200"/>
              <a:buFont typeface="Times New Roman"/>
              <a:buNone/>
            </a:pPr>
            <a:r>
              <a:rPr lang="en">
                <a:latin typeface="Times New Roman"/>
                <a:ea typeface="Times New Roman"/>
                <a:cs typeface="Times New Roman"/>
                <a:sym typeface="Times New Roman"/>
              </a:rPr>
              <a:t>12</a:t>
            </a:r>
            <a:endParaRPr b="0" i="0" sz="1200" u="none" cap="none" strike="noStrike">
              <a:solidFill>
                <a:srgbClr val="8B8B8B"/>
              </a:solidFill>
              <a:latin typeface="Times New Roman"/>
              <a:ea typeface="Times New Roman"/>
              <a:cs typeface="Times New Roman"/>
              <a:sym typeface="Times New Roman"/>
            </a:endParaRPr>
          </a:p>
        </p:txBody>
      </p:sp>
      <p:sp>
        <p:nvSpPr>
          <p:cNvPr id="379" name="Google Shape;379;p50"/>
          <p:cNvSpPr txBox="1"/>
          <p:nvPr>
            <p:ph idx="4294967295" type="title"/>
          </p:nvPr>
        </p:nvSpPr>
        <p:spPr>
          <a:xfrm>
            <a:off x="0" y="0"/>
            <a:ext cx="9142200" cy="856800"/>
          </a:xfrm>
          <a:prstGeom prst="rect">
            <a:avLst/>
          </a:prstGeom>
          <a:noFill/>
          <a:ln>
            <a:noFill/>
          </a:ln>
        </p:spPr>
        <p:txBody>
          <a:bodyPr anchorCtr="0" anchor="ctr" bIns="46425" lIns="92875" spcFirstLastPara="1" rIns="92875" wrap="square" tIns="46425">
            <a:normAutofit/>
          </a:bodyPr>
          <a:lstStyle/>
          <a:p>
            <a:pPr indent="0" lvl="0" marL="0" marR="0" rtl="0" algn="ctr">
              <a:lnSpc>
                <a:spcPct val="100000"/>
              </a:lnSpc>
              <a:spcBef>
                <a:spcPts val="0"/>
              </a:spcBef>
              <a:spcAft>
                <a:spcPts val="0"/>
              </a:spcAft>
              <a:buClr>
                <a:srgbClr val="000000"/>
              </a:buClr>
              <a:buSzPts val="3100"/>
              <a:buFont typeface="Times New Roman"/>
              <a:buNone/>
            </a:pPr>
            <a:r>
              <a:rPr b="1" i="0" lang="en" sz="3100" u="none" cap="none" strike="noStrike">
                <a:solidFill>
                  <a:srgbClr val="000000"/>
                </a:solidFill>
                <a:latin typeface="Times New Roman"/>
                <a:ea typeface="Times New Roman"/>
                <a:cs typeface="Times New Roman"/>
                <a:sym typeface="Times New Roman"/>
              </a:rPr>
              <a:t>PROBLEM STATEMENT</a:t>
            </a:r>
            <a:endParaRPr b="0" i="0" sz="3100" u="none" cap="none" strike="noStrike">
              <a:solidFill>
                <a:srgbClr val="000000"/>
              </a:solidFill>
              <a:latin typeface="Arial"/>
              <a:ea typeface="Arial"/>
              <a:cs typeface="Arial"/>
              <a:sym typeface="Arial"/>
            </a:endParaRPr>
          </a:p>
        </p:txBody>
      </p:sp>
      <p:sp>
        <p:nvSpPr>
          <p:cNvPr id="380" name="Google Shape;380;p50"/>
          <p:cNvSpPr txBox="1"/>
          <p:nvPr>
            <p:ph idx="4294967295" type="body"/>
          </p:nvPr>
        </p:nvSpPr>
        <p:spPr>
          <a:xfrm>
            <a:off x="267120" y="1120680"/>
            <a:ext cx="8578440" cy="3371400"/>
          </a:xfrm>
          <a:prstGeom prst="rect">
            <a:avLst/>
          </a:prstGeom>
          <a:noFill/>
          <a:ln>
            <a:noFill/>
          </a:ln>
        </p:spPr>
        <p:txBody>
          <a:bodyPr anchorCtr="0" anchor="t" bIns="46425" lIns="92875" spcFirstLastPara="1" rIns="92875" wrap="square" tIns="46425">
            <a:noAutofit/>
          </a:bodyPr>
          <a:lstStyle/>
          <a:p>
            <a:pPr indent="457200" lvl="0" marL="0" marR="0" rtl="0" algn="just">
              <a:lnSpc>
                <a:spcPct val="150000"/>
              </a:lnSpc>
              <a:spcBef>
                <a:spcPts val="0"/>
              </a:spcBef>
              <a:spcAft>
                <a:spcPts val="0"/>
              </a:spcAft>
              <a:buClr>
                <a:srgbClr val="000000"/>
              </a:buClr>
              <a:buSzPts val="2100"/>
              <a:buFont typeface="Times New Roman"/>
              <a:buNone/>
            </a:pPr>
            <a:r>
              <a:rPr b="0" i="0" lang="en" sz="2100" u="none" cap="none" strike="noStrike">
                <a:solidFill>
                  <a:srgbClr val="000000"/>
                </a:solidFill>
                <a:latin typeface="Times New Roman"/>
                <a:ea typeface="Times New Roman"/>
                <a:cs typeface="Times New Roman"/>
                <a:sym typeface="Times New Roman"/>
              </a:rPr>
              <a:t>The existing LMS often lacks key features that hinder a collaborative and interactive learning experience. Users are typically restricted in their ability to engage with and learn from each other. Additionally, users cannot easily share their knowledge, experiences, or insights, which limits the platform's potential as a community for learning. </a:t>
            </a:r>
            <a:endParaRPr b="0" i="0" sz="2100" u="none" cap="none" strike="noStrike">
              <a:solidFill>
                <a:srgbClr val="000000"/>
              </a:solidFill>
              <a:latin typeface="Calibri"/>
              <a:ea typeface="Calibri"/>
              <a:cs typeface="Calibri"/>
              <a:sym typeface="Calibri"/>
            </a:endParaRPr>
          </a:p>
        </p:txBody>
      </p:sp>
      <p:sp>
        <p:nvSpPr>
          <p:cNvPr id="381" name="Google Shape;381;p50"/>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B8B8B"/>
              </a:buClr>
              <a:buSzPts val="1200"/>
              <a:buFont typeface="Arial"/>
              <a:buNone/>
            </a:pPr>
            <a:r>
              <a:rPr b="0" i="0" lang="en" sz="1200" u="none" cap="none" strike="noStrike">
                <a:solidFill>
                  <a:srgbClr val="8B8B8B"/>
                </a:solidFill>
                <a:latin typeface="Arial"/>
                <a:ea typeface="Arial"/>
                <a:cs typeface="Arial"/>
                <a:sym typeface="Arial"/>
              </a:rPr>
              <a:t>20-02-2024</a:t>
            </a:r>
            <a:endParaRPr b="0" i="0" sz="1200" u="none" cap="none" strike="noStrike">
              <a:solidFill>
                <a:srgbClr val="8B8B8B"/>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1"/>
          <p:cNvSpPr txBox="1"/>
          <p:nvPr>
            <p:ph idx="11" type="ftr"/>
          </p:nvPr>
        </p:nvSpPr>
        <p:spPr>
          <a:xfrm>
            <a:off x="2430360" y="4739040"/>
            <a:ext cx="3565800" cy="272520"/>
          </a:xfrm>
          <a:prstGeom prst="rect">
            <a:avLst/>
          </a:prstGeom>
          <a:noFill/>
          <a:ln>
            <a:noFill/>
          </a:ln>
        </p:spPr>
        <p:txBody>
          <a:bodyPr anchorCtr="0" anchor="ctr" bIns="46425" lIns="92875" spcFirstLastPara="1" rIns="92875" wrap="square" tIns="46425">
            <a:noAutofit/>
          </a:bodyPr>
          <a:lstStyle/>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DEPARTMENT OF COMPUTER SCIENCE AND ENGINEERING </a:t>
            </a:r>
            <a:endParaRPr b="0" i="0" sz="900" u="none" cap="none" strike="noStrike">
              <a:solidFill>
                <a:srgbClr val="8B8B8B"/>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THAMIRABHARANI ENGINEERING COLLEGE</a:t>
            </a:r>
            <a:endParaRPr b="0" i="0" sz="900" u="none" cap="none" strike="noStrike">
              <a:solidFill>
                <a:srgbClr val="8B8B8B"/>
              </a:solidFill>
              <a:latin typeface="Times New Roman"/>
              <a:ea typeface="Times New Roman"/>
              <a:cs typeface="Times New Roman"/>
              <a:sym typeface="Times New Roman"/>
            </a:endParaRPr>
          </a:p>
        </p:txBody>
      </p:sp>
      <p:sp>
        <p:nvSpPr>
          <p:cNvPr id="388" name="Google Shape;388;p51"/>
          <p:cNvSpPr txBox="1"/>
          <p:nvPr>
            <p:ph idx="12" type="sldNum"/>
          </p:nvPr>
        </p:nvSpPr>
        <p:spPr>
          <a:xfrm>
            <a:off x="6553080" y="4767120"/>
            <a:ext cx="2133360" cy="273600"/>
          </a:xfrm>
          <a:prstGeom prst="rect">
            <a:avLst/>
          </a:prstGeom>
          <a:noFill/>
          <a:ln>
            <a:noFill/>
          </a:ln>
        </p:spPr>
        <p:txBody>
          <a:bodyPr anchorCtr="0" anchor="ctr" bIns="46425" lIns="92875" spcFirstLastPara="1" rIns="92875" wrap="square" tIns="46425">
            <a:noAutofit/>
          </a:bodyPr>
          <a:lstStyle/>
          <a:p>
            <a:pPr indent="0" lvl="0" marL="0" marR="0" rtl="0" algn="r">
              <a:lnSpc>
                <a:spcPct val="100000"/>
              </a:lnSpc>
              <a:spcBef>
                <a:spcPts val="0"/>
              </a:spcBef>
              <a:spcAft>
                <a:spcPts val="0"/>
              </a:spcAft>
              <a:buClr>
                <a:srgbClr val="8B8B8B"/>
              </a:buClr>
              <a:buSzPts val="1200"/>
              <a:buFont typeface="Times New Roman"/>
              <a:buNone/>
            </a:pPr>
            <a:r>
              <a:rPr lang="en">
                <a:latin typeface="Times New Roman"/>
                <a:ea typeface="Times New Roman"/>
                <a:cs typeface="Times New Roman"/>
                <a:sym typeface="Times New Roman"/>
              </a:rPr>
              <a:t>13</a:t>
            </a:r>
            <a:endParaRPr b="0" i="0" sz="1200" u="none" cap="none" strike="noStrike">
              <a:solidFill>
                <a:srgbClr val="8B8B8B"/>
              </a:solidFill>
              <a:latin typeface="Times New Roman"/>
              <a:ea typeface="Times New Roman"/>
              <a:cs typeface="Times New Roman"/>
              <a:sym typeface="Times New Roman"/>
            </a:endParaRPr>
          </a:p>
        </p:txBody>
      </p:sp>
      <p:sp>
        <p:nvSpPr>
          <p:cNvPr id="389" name="Google Shape;389;p51"/>
          <p:cNvSpPr txBox="1"/>
          <p:nvPr>
            <p:ph idx="4294967295" type="title"/>
          </p:nvPr>
        </p:nvSpPr>
        <p:spPr>
          <a:xfrm>
            <a:off x="0" y="0"/>
            <a:ext cx="9142200" cy="856800"/>
          </a:xfrm>
          <a:prstGeom prst="rect">
            <a:avLst/>
          </a:prstGeom>
          <a:noFill/>
          <a:ln>
            <a:noFill/>
          </a:ln>
        </p:spPr>
        <p:txBody>
          <a:bodyPr anchorCtr="0" anchor="ctr" bIns="46425" lIns="92875" spcFirstLastPara="1" rIns="92875" wrap="square" tIns="46425">
            <a:normAutofit/>
          </a:bodyPr>
          <a:lstStyle/>
          <a:p>
            <a:pPr indent="0" lvl="0" marL="0" marR="0" rtl="0" algn="ctr">
              <a:lnSpc>
                <a:spcPct val="100000"/>
              </a:lnSpc>
              <a:spcBef>
                <a:spcPts val="0"/>
              </a:spcBef>
              <a:spcAft>
                <a:spcPts val="0"/>
              </a:spcAft>
              <a:buClr>
                <a:srgbClr val="000000"/>
              </a:buClr>
              <a:buSzPts val="3100"/>
              <a:buFont typeface="Times New Roman"/>
              <a:buNone/>
            </a:pPr>
            <a:r>
              <a:rPr b="1" i="0" lang="en" sz="3100" u="none" cap="none" strike="noStrike">
                <a:solidFill>
                  <a:srgbClr val="000000"/>
                </a:solidFill>
                <a:latin typeface="Times New Roman"/>
                <a:ea typeface="Times New Roman"/>
                <a:cs typeface="Times New Roman"/>
                <a:sym typeface="Times New Roman"/>
              </a:rPr>
              <a:t>PROPOSED SYSTEM</a:t>
            </a:r>
            <a:endParaRPr b="0" i="0" sz="3100" u="none" cap="none" strike="noStrike">
              <a:solidFill>
                <a:srgbClr val="000000"/>
              </a:solidFill>
              <a:latin typeface="Arial"/>
              <a:ea typeface="Arial"/>
              <a:cs typeface="Arial"/>
              <a:sym typeface="Arial"/>
            </a:endParaRPr>
          </a:p>
        </p:txBody>
      </p:sp>
      <p:sp>
        <p:nvSpPr>
          <p:cNvPr id="390" name="Google Shape;390;p51"/>
          <p:cNvSpPr txBox="1"/>
          <p:nvPr>
            <p:ph idx="4294967295" type="body"/>
          </p:nvPr>
        </p:nvSpPr>
        <p:spPr>
          <a:xfrm>
            <a:off x="304200" y="896040"/>
            <a:ext cx="8438760" cy="3371400"/>
          </a:xfrm>
          <a:prstGeom prst="rect">
            <a:avLst/>
          </a:prstGeom>
          <a:noFill/>
          <a:ln>
            <a:noFill/>
          </a:ln>
        </p:spPr>
        <p:txBody>
          <a:bodyPr anchorCtr="0" anchor="t" bIns="46425" lIns="92875" spcFirstLastPara="1" rIns="92875" wrap="square" tIns="46425">
            <a:noAutofit/>
          </a:bodyPr>
          <a:lstStyle/>
          <a:p>
            <a:pPr indent="457200" lvl="0" marL="0" marR="0" rtl="0" algn="just">
              <a:lnSpc>
                <a:spcPct val="150000"/>
              </a:lnSpc>
              <a:spcBef>
                <a:spcPts val="0"/>
              </a:spcBef>
              <a:spcAft>
                <a:spcPts val="0"/>
              </a:spcAft>
              <a:buClr>
                <a:srgbClr val="000000"/>
              </a:buClr>
              <a:buSzPts val="2100"/>
              <a:buFont typeface="Times New Roman"/>
              <a:buNone/>
            </a:pPr>
            <a:r>
              <a:rPr b="0" i="0" lang="en" sz="2100" u="none" cap="none" strike="noStrike">
                <a:solidFill>
                  <a:srgbClr val="000000"/>
                </a:solidFill>
                <a:latin typeface="Times New Roman"/>
                <a:ea typeface="Times New Roman"/>
                <a:cs typeface="Times New Roman"/>
                <a:sym typeface="Times New Roman"/>
              </a:rPr>
              <a:t>The proposed system seeks to modernize education by integrating AI into the LMS, introducing features such as personalized recommendations, an AI powered virtual assistant, mentor interaction, user-generated courses, share post and online compilers. This forward-looking LMS aims to adapt to the "new normal" by offering a comprehensive learning environment tailored to the evolving needs of learners in a rapidly changing world.</a:t>
            </a:r>
            <a:endParaRPr b="0" i="0" sz="2100" u="none" cap="none" strike="noStrike">
              <a:solidFill>
                <a:srgbClr val="000000"/>
              </a:solidFill>
              <a:latin typeface="Calibri"/>
              <a:ea typeface="Calibri"/>
              <a:cs typeface="Calibri"/>
              <a:sym typeface="Calibri"/>
            </a:endParaRPr>
          </a:p>
          <a:p>
            <a:pPr indent="0" lvl="0" marL="0" marR="0" rtl="0" algn="just">
              <a:lnSpc>
                <a:spcPct val="150000"/>
              </a:lnSpc>
              <a:spcBef>
                <a:spcPts val="1199"/>
              </a:spcBef>
              <a:spcAft>
                <a:spcPts val="0"/>
              </a:spcAft>
              <a:buSzPts val="2100"/>
              <a:buFont typeface="Arial"/>
              <a:buNone/>
            </a:pPr>
            <a:r>
              <a:t/>
            </a:r>
            <a:endParaRPr b="0" i="0" sz="2100" u="none" cap="none" strike="noStrike">
              <a:solidFill>
                <a:srgbClr val="000000"/>
              </a:solidFill>
              <a:latin typeface="Calibri"/>
              <a:ea typeface="Calibri"/>
              <a:cs typeface="Calibri"/>
              <a:sym typeface="Calibri"/>
            </a:endParaRPr>
          </a:p>
        </p:txBody>
      </p:sp>
      <p:sp>
        <p:nvSpPr>
          <p:cNvPr id="391" name="Google Shape;391;p51"/>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B8B8B"/>
              </a:buClr>
              <a:buSzPts val="1200"/>
              <a:buFont typeface="Arial"/>
              <a:buNone/>
            </a:pPr>
            <a:r>
              <a:rPr b="0" i="0" lang="en" sz="1200" u="none" cap="none" strike="noStrike">
                <a:solidFill>
                  <a:srgbClr val="8B8B8B"/>
                </a:solidFill>
                <a:latin typeface="Arial"/>
                <a:ea typeface="Arial"/>
                <a:cs typeface="Arial"/>
                <a:sym typeface="Arial"/>
              </a:rPr>
              <a:t>20-02-2024</a:t>
            </a:r>
            <a:endParaRPr b="0" i="0" sz="1200" u="none" cap="none" strike="noStrike">
              <a:solidFill>
                <a:srgbClr val="8B8B8B"/>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2"/>
          <p:cNvSpPr txBox="1"/>
          <p:nvPr>
            <p:ph idx="11" type="ftr"/>
          </p:nvPr>
        </p:nvSpPr>
        <p:spPr>
          <a:xfrm>
            <a:off x="2502162" y="4736936"/>
            <a:ext cx="3579000" cy="273000"/>
          </a:xfrm>
          <a:prstGeom prst="rect">
            <a:avLst/>
          </a:prstGeom>
          <a:noFill/>
          <a:ln>
            <a:noFill/>
          </a:ln>
        </p:spPr>
        <p:txBody>
          <a:bodyPr anchorCtr="0" anchor="ctr" bIns="46400" lIns="92825" spcFirstLastPara="1" rIns="92825" wrap="square" tIns="46400">
            <a:noAutofit/>
          </a:bodyPr>
          <a:lstStyle/>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DEPARTMENT OF COMPUTER SCIENCE </a:t>
            </a:r>
            <a:r>
              <a:rPr lang="en" sz="900">
                <a:latin typeface="Times New Roman"/>
                <a:ea typeface="Times New Roman"/>
                <a:cs typeface="Times New Roman"/>
                <a:sym typeface="Times New Roman"/>
              </a:rPr>
              <a:t>AND</a:t>
            </a:r>
            <a:r>
              <a:rPr b="0" i="0" lang="en" sz="900" u="none" cap="none" strike="noStrike">
                <a:solidFill>
                  <a:srgbClr val="8B8B8B"/>
                </a:solidFill>
                <a:latin typeface="Times New Roman"/>
                <a:ea typeface="Times New Roman"/>
                <a:cs typeface="Times New Roman"/>
                <a:sym typeface="Times New Roman"/>
              </a:rPr>
              <a:t> ENGINEERING </a:t>
            </a:r>
            <a:endParaRPr b="0" i="0" sz="900" u="none" cap="none" strike="noStrike">
              <a:solidFill>
                <a:srgbClr val="8B8B8B"/>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THAMIRABHARANI ENGINEERING COLLEGE</a:t>
            </a:r>
            <a:endParaRPr b="0" i="0" sz="900" u="none" cap="none" strike="noStrike">
              <a:solidFill>
                <a:srgbClr val="8B8B8B"/>
              </a:solidFill>
              <a:latin typeface="Times New Roman"/>
              <a:ea typeface="Times New Roman"/>
              <a:cs typeface="Times New Roman"/>
              <a:sym typeface="Times New Roman"/>
            </a:endParaRPr>
          </a:p>
        </p:txBody>
      </p:sp>
      <p:sp>
        <p:nvSpPr>
          <p:cNvPr id="398" name="Google Shape;398;p52"/>
          <p:cNvSpPr txBox="1"/>
          <p:nvPr>
            <p:ph idx="12" type="sldNum"/>
          </p:nvPr>
        </p:nvSpPr>
        <p:spPr>
          <a:xfrm>
            <a:off x="6553200" y="4767264"/>
            <a:ext cx="2133600" cy="273844"/>
          </a:xfrm>
          <a:prstGeom prst="rect">
            <a:avLst/>
          </a:prstGeom>
          <a:noFill/>
          <a:ln>
            <a:noFill/>
          </a:ln>
        </p:spPr>
        <p:txBody>
          <a:bodyPr anchorCtr="0" anchor="ctr" bIns="46400" lIns="92825" spcFirstLastPara="1" rIns="92825" wrap="square" tIns="46400">
            <a:noAutofit/>
          </a:bodyPr>
          <a:lstStyle/>
          <a:p>
            <a:pPr indent="0" lvl="0" marL="0" marR="0" rtl="0" algn="r">
              <a:lnSpc>
                <a:spcPct val="100000"/>
              </a:lnSpc>
              <a:spcBef>
                <a:spcPts val="0"/>
              </a:spcBef>
              <a:spcAft>
                <a:spcPts val="0"/>
              </a:spcAft>
              <a:buClr>
                <a:srgbClr val="8B8B8B"/>
              </a:buClr>
              <a:buSzPts val="1200"/>
              <a:buFont typeface="Calibri"/>
              <a:buNone/>
            </a:pPr>
            <a:r>
              <a:rPr lang="en">
                <a:solidFill>
                  <a:srgbClr val="8B8B8B"/>
                </a:solidFill>
                <a:latin typeface="Times New Roman"/>
                <a:ea typeface="Times New Roman"/>
                <a:cs typeface="Times New Roman"/>
                <a:sym typeface="Times New Roman"/>
              </a:rPr>
              <a:t>14</a:t>
            </a:r>
            <a:endParaRPr>
              <a:solidFill>
                <a:srgbClr val="8B8B8B"/>
              </a:solidFill>
              <a:latin typeface="Times New Roman"/>
              <a:ea typeface="Times New Roman"/>
              <a:cs typeface="Times New Roman"/>
              <a:sym typeface="Times New Roman"/>
            </a:endParaRPr>
          </a:p>
        </p:txBody>
      </p:sp>
      <p:sp>
        <p:nvSpPr>
          <p:cNvPr id="399" name="Google Shape;399;p52"/>
          <p:cNvSpPr txBox="1"/>
          <p:nvPr>
            <p:ph idx="4294967295" type="title"/>
          </p:nvPr>
        </p:nvSpPr>
        <p:spPr>
          <a:xfrm>
            <a:off x="420688" y="144463"/>
            <a:ext cx="8723312" cy="615950"/>
          </a:xfrm>
          <a:prstGeom prst="rect">
            <a:avLst/>
          </a:prstGeom>
          <a:noFill/>
          <a:ln>
            <a:noFill/>
          </a:ln>
        </p:spPr>
        <p:txBody>
          <a:bodyPr anchorCtr="0" anchor="ctr" bIns="46400" lIns="92825" spcFirstLastPara="1" rIns="92825" wrap="square" tIns="46400">
            <a:normAutofit/>
          </a:bodyPr>
          <a:lstStyle/>
          <a:p>
            <a:pPr indent="0" lvl="0" marL="0" marR="0" rtl="0" algn="ctr">
              <a:lnSpc>
                <a:spcPct val="100000"/>
              </a:lnSpc>
              <a:spcBef>
                <a:spcPts val="0"/>
              </a:spcBef>
              <a:spcAft>
                <a:spcPts val="0"/>
              </a:spcAft>
              <a:buClr>
                <a:srgbClr val="000000"/>
              </a:buClr>
              <a:buSzPts val="3100"/>
              <a:buFont typeface="Times New Roman"/>
              <a:buNone/>
            </a:pPr>
            <a:r>
              <a:rPr b="1" lang="en" sz="3100">
                <a:latin typeface="Times New Roman"/>
                <a:ea typeface="Times New Roman"/>
                <a:cs typeface="Times New Roman"/>
                <a:sym typeface="Times New Roman"/>
              </a:rPr>
              <a:t>SYSTEM ARCHITECTURE</a:t>
            </a:r>
            <a:endParaRPr sz="3100"/>
          </a:p>
        </p:txBody>
      </p:sp>
      <p:sp>
        <p:nvSpPr>
          <p:cNvPr id="400" name="Google Shape;400;p52"/>
          <p:cNvSpPr txBox="1"/>
          <p:nvPr/>
        </p:nvSpPr>
        <p:spPr>
          <a:xfrm>
            <a:off x="93650" y="636500"/>
            <a:ext cx="8753100" cy="399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Times New Roman"/>
              <a:ea typeface="Times New Roman"/>
              <a:cs typeface="Times New Roman"/>
              <a:sym typeface="Times New Roman"/>
            </a:endParaRPr>
          </a:p>
        </p:txBody>
      </p:sp>
      <p:sp>
        <p:nvSpPr>
          <p:cNvPr id="401" name="Google Shape;401;p52"/>
          <p:cNvSpPr txBox="1"/>
          <p:nvPr/>
        </p:nvSpPr>
        <p:spPr>
          <a:xfrm>
            <a:off x="378925" y="1628850"/>
            <a:ext cx="771000" cy="27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402" name="Google Shape;402;p52"/>
          <p:cNvSpPr/>
          <p:nvPr/>
        </p:nvSpPr>
        <p:spPr>
          <a:xfrm>
            <a:off x="2178121" y="1972638"/>
            <a:ext cx="955497" cy="369870"/>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i="0" lang="en" sz="1400" u="none" cap="none" strike="noStrike">
                <a:solidFill>
                  <a:schemeClr val="dk1"/>
                </a:solidFill>
                <a:latin typeface="Times New Roman"/>
                <a:ea typeface="Times New Roman"/>
                <a:cs typeface="Times New Roman"/>
                <a:sym typeface="Times New Roman"/>
              </a:rPr>
              <a:t>Learner</a:t>
            </a:r>
            <a:endParaRPr i="0" sz="1400" u="none" cap="none" strike="noStrike">
              <a:solidFill>
                <a:schemeClr val="dk1"/>
              </a:solidFill>
              <a:latin typeface="Times New Roman"/>
              <a:ea typeface="Times New Roman"/>
              <a:cs typeface="Times New Roman"/>
              <a:sym typeface="Times New Roman"/>
            </a:endParaRPr>
          </a:p>
        </p:txBody>
      </p:sp>
      <p:sp>
        <p:nvSpPr>
          <p:cNvPr id="403" name="Google Shape;403;p52"/>
          <p:cNvSpPr/>
          <p:nvPr/>
        </p:nvSpPr>
        <p:spPr>
          <a:xfrm>
            <a:off x="2161018" y="3575407"/>
            <a:ext cx="1006800" cy="349200"/>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i="0" lang="en" sz="1400" u="none" cap="none" strike="noStrike">
                <a:solidFill>
                  <a:schemeClr val="dk1"/>
                </a:solidFill>
                <a:latin typeface="Times New Roman"/>
                <a:ea typeface="Times New Roman"/>
                <a:cs typeface="Times New Roman"/>
                <a:sym typeface="Times New Roman"/>
              </a:rPr>
              <a:t>Mentor</a:t>
            </a:r>
            <a:endParaRPr i="0" sz="1400" u="none" cap="none" strike="noStrike">
              <a:solidFill>
                <a:schemeClr val="dk1"/>
              </a:solidFill>
              <a:latin typeface="Times New Roman"/>
              <a:ea typeface="Times New Roman"/>
              <a:cs typeface="Times New Roman"/>
              <a:sym typeface="Times New Roman"/>
            </a:endParaRPr>
          </a:p>
        </p:txBody>
      </p:sp>
      <p:sp>
        <p:nvSpPr>
          <p:cNvPr id="404" name="Google Shape;404;p52"/>
          <p:cNvSpPr/>
          <p:nvPr/>
        </p:nvSpPr>
        <p:spPr>
          <a:xfrm>
            <a:off x="5075433" y="1941817"/>
            <a:ext cx="1633592" cy="534256"/>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i="0" lang="en" sz="1400" u="none" cap="none" strike="noStrike">
                <a:solidFill>
                  <a:schemeClr val="dk1"/>
                </a:solidFill>
                <a:latin typeface="Times New Roman"/>
                <a:ea typeface="Times New Roman"/>
                <a:cs typeface="Times New Roman"/>
                <a:sym typeface="Times New Roman"/>
              </a:rPr>
              <a:t>Recommendation System</a:t>
            </a:r>
            <a:endParaRPr i="0" sz="1400" u="none" cap="none" strike="noStrike">
              <a:solidFill>
                <a:schemeClr val="dk1"/>
              </a:solidFill>
              <a:latin typeface="Times New Roman"/>
              <a:ea typeface="Times New Roman"/>
              <a:cs typeface="Times New Roman"/>
              <a:sym typeface="Times New Roman"/>
            </a:endParaRPr>
          </a:p>
        </p:txBody>
      </p:sp>
      <p:sp>
        <p:nvSpPr>
          <p:cNvPr id="405" name="Google Shape;405;p52"/>
          <p:cNvSpPr/>
          <p:nvPr/>
        </p:nvSpPr>
        <p:spPr>
          <a:xfrm>
            <a:off x="5150092" y="3332479"/>
            <a:ext cx="1633592" cy="436653"/>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i="0" lang="en" sz="1400" u="none" cap="none" strike="noStrike">
                <a:solidFill>
                  <a:schemeClr val="dk1"/>
                </a:solidFill>
                <a:latin typeface="Times New Roman"/>
                <a:ea typeface="Times New Roman"/>
                <a:cs typeface="Times New Roman"/>
                <a:sym typeface="Times New Roman"/>
              </a:rPr>
              <a:t>Course </a:t>
            </a:r>
            <a:r>
              <a:rPr lang="en">
                <a:solidFill>
                  <a:schemeClr val="dk1"/>
                </a:solidFill>
                <a:latin typeface="Times New Roman"/>
                <a:ea typeface="Times New Roman"/>
                <a:cs typeface="Times New Roman"/>
                <a:sym typeface="Times New Roman"/>
              </a:rPr>
              <a:t>r</a:t>
            </a:r>
            <a:r>
              <a:rPr i="0" lang="en" sz="1400" u="none" cap="none" strike="noStrike">
                <a:solidFill>
                  <a:schemeClr val="dk1"/>
                </a:solidFill>
                <a:latin typeface="Times New Roman"/>
                <a:ea typeface="Times New Roman"/>
                <a:cs typeface="Times New Roman"/>
                <a:sym typeface="Times New Roman"/>
              </a:rPr>
              <a:t>esources</a:t>
            </a:r>
            <a:endParaRPr i="0" sz="1400" u="none" cap="none" strike="noStrike">
              <a:solidFill>
                <a:schemeClr val="dk1"/>
              </a:solidFill>
              <a:latin typeface="Times New Roman"/>
              <a:ea typeface="Times New Roman"/>
              <a:cs typeface="Times New Roman"/>
              <a:sym typeface="Times New Roman"/>
            </a:endParaRPr>
          </a:p>
        </p:txBody>
      </p:sp>
      <p:sp>
        <p:nvSpPr>
          <p:cNvPr id="406" name="Google Shape;406;p52"/>
          <p:cNvSpPr/>
          <p:nvPr/>
        </p:nvSpPr>
        <p:spPr>
          <a:xfrm>
            <a:off x="708917" y="965770"/>
            <a:ext cx="1387012" cy="287677"/>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i="0" lang="en" sz="1400" u="none" cap="none" strike="noStrike">
                <a:solidFill>
                  <a:schemeClr val="dk1"/>
                </a:solidFill>
                <a:latin typeface="Times New Roman"/>
                <a:ea typeface="Times New Roman"/>
                <a:cs typeface="Times New Roman"/>
                <a:sym typeface="Times New Roman"/>
              </a:rPr>
              <a:t>Compiler</a:t>
            </a:r>
            <a:endParaRPr i="0" sz="1400" u="none" cap="none" strike="noStrike">
              <a:solidFill>
                <a:schemeClr val="dk1"/>
              </a:solidFill>
              <a:latin typeface="Times New Roman"/>
              <a:ea typeface="Times New Roman"/>
              <a:cs typeface="Times New Roman"/>
              <a:sym typeface="Times New Roman"/>
            </a:endParaRPr>
          </a:p>
        </p:txBody>
      </p:sp>
      <p:cxnSp>
        <p:nvCxnSpPr>
          <p:cNvPr id="407" name="Google Shape;407;p52"/>
          <p:cNvCxnSpPr/>
          <p:nvPr/>
        </p:nvCxnSpPr>
        <p:spPr>
          <a:xfrm flipH="1" rot="5400000">
            <a:off x="672850" y="2013968"/>
            <a:ext cx="1541120" cy="20541"/>
          </a:xfrm>
          <a:prstGeom prst="straightConnector1">
            <a:avLst/>
          </a:prstGeom>
          <a:noFill/>
          <a:ln cap="flat" cmpd="sng" w="9525">
            <a:solidFill>
              <a:schemeClr val="dk1"/>
            </a:solidFill>
            <a:prstDash val="solid"/>
            <a:round/>
            <a:headEnd len="sm" w="sm" type="none"/>
            <a:tailEnd len="med" w="med" type="stealth"/>
          </a:ln>
        </p:spPr>
      </p:cxnSp>
      <p:cxnSp>
        <p:nvCxnSpPr>
          <p:cNvPr id="408" name="Google Shape;408;p52"/>
          <p:cNvCxnSpPr>
            <a:stCxn id="406" idx="3"/>
          </p:cNvCxnSpPr>
          <p:nvPr/>
        </p:nvCxnSpPr>
        <p:spPr>
          <a:xfrm flipH="1" rot="10800000">
            <a:off x="2095929" y="1098509"/>
            <a:ext cx="4837500" cy="11100"/>
          </a:xfrm>
          <a:prstGeom prst="straightConnector1">
            <a:avLst/>
          </a:prstGeom>
          <a:noFill/>
          <a:ln cap="flat" cmpd="sng" w="9525">
            <a:solidFill>
              <a:schemeClr val="dk1"/>
            </a:solidFill>
            <a:prstDash val="solid"/>
            <a:round/>
            <a:headEnd len="sm" w="sm" type="none"/>
            <a:tailEnd len="med" w="med" type="stealth"/>
          </a:ln>
        </p:spPr>
      </p:cxnSp>
      <p:cxnSp>
        <p:nvCxnSpPr>
          <p:cNvPr id="409" name="Google Shape;409;p52"/>
          <p:cNvCxnSpPr/>
          <p:nvPr/>
        </p:nvCxnSpPr>
        <p:spPr>
          <a:xfrm flipH="1" rot="-5400000">
            <a:off x="5472699" y="2912381"/>
            <a:ext cx="893855" cy="20549"/>
          </a:xfrm>
          <a:prstGeom prst="straightConnector1">
            <a:avLst/>
          </a:prstGeom>
          <a:noFill/>
          <a:ln cap="flat" cmpd="sng" w="9525">
            <a:solidFill>
              <a:schemeClr val="dk1"/>
            </a:solidFill>
            <a:prstDash val="solid"/>
            <a:round/>
            <a:headEnd len="med" w="med" type="stealth"/>
            <a:tailEnd len="med" w="med" type="stealth"/>
          </a:ln>
        </p:spPr>
      </p:cxnSp>
      <p:cxnSp>
        <p:nvCxnSpPr>
          <p:cNvPr id="410" name="Google Shape;410;p52"/>
          <p:cNvCxnSpPr>
            <a:endCxn id="405" idx="2"/>
          </p:cNvCxnSpPr>
          <p:nvPr/>
        </p:nvCxnSpPr>
        <p:spPr>
          <a:xfrm flipH="1" rot="10800000">
            <a:off x="4607288" y="3769132"/>
            <a:ext cx="1359600" cy="438300"/>
          </a:xfrm>
          <a:prstGeom prst="bentConnector2">
            <a:avLst/>
          </a:prstGeom>
          <a:noFill/>
          <a:ln cap="flat" cmpd="sng" w="9525">
            <a:solidFill>
              <a:schemeClr val="dk1"/>
            </a:solidFill>
            <a:prstDash val="solid"/>
            <a:round/>
            <a:headEnd len="sm" w="sm" type="none"/>
            <a:tailEnd len="med" w="med" type="stealth"/>
          </a:ln>
        </p:spPr>
      </p:cxnSp>
      <p:cxnSp>
        <p:nvCxnSpPr>
          <p:cNvPr id="411" name="Google Shape;411;p52"/>
          <p:cNvCxnSpPr>
            <a:stCxn id="403" idx="2"/>
            <a:endCxn id="412" idx="3"/>
          </p:cNvCxnSpPr>
          <p:nvPr/>
        </p:nvCxnSpPr>
        <p:spPr>
          <a:xfrm flipH="1" rot="-5400000">
            <a:off x="2983618" y="3605407"/>
            <a:ext cx="312000" cy="950400"/>
          </a:xfrm>
          <a:prstGeom prst="bentConnector2">
            <a:avLst/>
          </a:prstGeom>
          <a:noFill/>
          <a:ln cap="flat" cmpd="sng" w="9525">
            <a:solidFill>
              <a:schemeClr val="dk1"/>
            </a:solidFill>
            <a:prstDash val="solid"/>
            <a:round/>
            <a:headEnd len="sm" w="sm" type="none"/>
            <a:tailEnd len="med" w="med" type="stealth"/>
          </a:ln>
        </p:spPr>
      </p:cxnSp>
      <p:cxnSp>
        <p:nvCxnSpPr>
          <p:cNvPr id="413" name="Google Shape;413;p52"/>
          <p:cNvCxnSpPr>
            <a:stCxn id="402" idx="0"/>
          </p:cNvCxnSpPr>
          <p:nvPr/>
        </p:nvCxnSpPr>
        <p:spPr>
          <a:xfrm rot="-5400000">
            <a:off x="2881920" y="1361388"/>
            <a:ext cx="385200" cy="837300"/>
          </a:xfrm>
          <a:prstGeom prst="bentConnector2">
            <a:avLst/>
          </a:prstGeom>
          <a:noFill/>
          <a:ln cap="flat" cmpd="sng" w="9525">
            <a:solidFill>
              <a:schemeClr val="dk1"/>
            </a:solidFill>
            <a:prstDash val="solid"/>
            <a:round/>
            <a:headEnd len="sm" w="sm" type="none"/>
            <a:tailEnd len="med" w="med" type="stealth"/>
          </a:ln>
        </p:spPr>
      </p:cxnSp>
      <p:cxnSp>
        <p:nvCxnSpPr>
          <p:cNvPr id="414" name="Google Shape;414;p52"/>
          <p:cNvCxnSpPr>
            <a:endCxn id="404" idx="0"/>
          </p:cNvCxnSpPr>
          <p:nvPr/>
        </p:nvCxnSpPr>
        <p:spPr>
          <a:xfrm>
            <a:off x="4387129" y="1587217"/>
            <a:ext cx="1505100" cy="354600"/>
          </a:xfrm>
          <a:prstGeom prst="bentConnector2">
            <a:avLst/>
          </a:prstGeom>
          <a:noFill/>
          <a:ln cap="flat" cmpd="sng" w="9525">
            <a:solidFill>
              <a:schemeClr val="dk1"/>
            </a:solidFill>
            <a:prstDash val="solid"/>
            <a:round/>
            <a:headEnd len="sm" w="sm" type="none"/>
            <a:tailEnd len="med" w="med" type="stealth"/>
          </a:ln>
        </p:spPr>
      </p:cxnSp>
      <p:cxnSp>
        <p:nvCxnSpPr>
          <p:cNvPr id="415" name="Google Shape;415;p52"/>
          <p:cNvCxnSpPr>
            <a:stCxn id="416" idx="3"/>
            <a:endCxn id="402" idx="2"/>
          </p:cNvCxnSpPr>
          <p:nvPr/>
        </p:nvCxnSpPr>
        <p:spPr>
          <a:xfrm flipH="1" rot="10800000">
            <a:off x="2011680" y="2342445"/>
            <a:ext cx="644100" cy="614400"/>
          </a:xfrm>
          <a:prstGeom prst="bentConnector2">
            <a:avLst/>
          </a:prstGeom>
          <a:noFill/>
          <a:ln cap="flat" cmpd="sng" w="9525">
            <a:solidFill>
              <a:schemeClr val="dk1"/>
            </a:solidFill>
            <a:prstDash val="solid"/>
            <a:round/>
            <a:headEnd len="sm" w="sm" type="none"/>
            <a:tailEnd len="med" w="med" type="stealth"/>
          </a:ln>
        </p:spPr>
      </p:cxnSp>
      <p:cxnSp>
        <p:nvCxnSpPr>
          <p:cNvPr id="417" name="Google Shape;417;p52"/>
          <p:cNvCxnSpPr>
            <a:stCxn id="418" idx="0"/>
            <a:endCxn id="402" idx="3"/>
          </p:cNvCxnSpPr>
          <p:nvPr/>
        </p:nvCxnSpPr>
        <p:spPr>
          <a:xfrm flipH="1" rot="5400000">
            <a:off x="3238234" y="2053110"/>
            <a:ext cx="646500" cy="855600"/>
          </a:xfrm>
          <a:prstGeom prst="bentConnector2">
            <a:avLst/>
          </a:prstGeom>
          <a:noFill/>
          <a:ln cap="flat" cmpd="sng" w="9525">
            <a:solidFill>
              <a:schemeClr val="dk1"/>
            </a:solidFill>
            <a:prstDash val="solid"/>
            <a:round/>
            <a:headEnd len="sm" w="sm" type="none"/>
            <a:tailEnd len="med" w="med" type="stealth"/>
          </a:ln>
        </p:spPr>
      </p:cxnSp>
      <p:cxnSp>
        <p:nvCxnSpPr>
          <p:cNvPr id="419" name="Google Shape;419;p52"/>
          <p:cNvCxnSpPr/>
          <p:nvPr/>
        </p:nvCxnSpPr>
        <p:spPr>
          <a:xfrm rot="5400000">
            <a:off x="612671" y="3176216"/>
            <a:ext cx="852900" cy="808800"/>
          </a:xfrm>
          <a:prstGeom prst="bentConnector3">
            <a:avLst>
              <a:gd fmla="val 49991" name="adj1"/>
            </a:avLst>
          </a:prstGeom>
          <a:noFill/>
          <a:ln cap="flat" cmpd="sng" w="9525">
            <a:solidFill>
              <a:schemeClr val="dk1"/>
            </a:solidFill>
            <a:prstDash val="solid"/>
            <a:round/>
            <a:headEnd len="sm" w="sm" type="none"/>
            <a:tailEnd len="med" w="med" type="stealth"/>
          </a:ln>
        </p:spPr>
      </p:cxnSp>
      <p:cxnSp>
        <p:nvCxnSpPr>
          <p:cNvPr id="420" name="Google Shape;420;p52"/>
          <p:cNvCxnSpPr/>
          <p:nvPr/>
        </p:nvCxnSpPr>
        <p:spPr>
          <a:xfrm flipH="1" rot="-5400000">
            <a:off x="349333" y="2347632"/>
            <a:ext cx="950400" cy="323700"/>
          </a:xfrm>
          <a:prstGeom prst="bentConnector2">
            <a:avLst/>
          </a:prstGeom>
          <a:noFill/>
          <a:ln cap="flat" cmpd="sng" w="9525">
            <a:solidFill>
              <a:schemeClr val="dk1"/>
            </a:solidFill>
            <a:prstDash val="solid"/>
            <a:round/>
            <a:headEnd len="med" w="med" type="stealth"/>
            <a:tailEnd len="med" w="med" type="stealth"/>
          </a:ln>
        </p:spPr>
      </p:cxnSp>
      <p:cxnSp>
        <p:nvCxnSpPr>
          <p:cNvPr id="421" name="Google Shape;421;p52"/>
          <p:cNvCxnSpPr>
            <a:stCxn id="422" idx="0"/>
            <a:endCxn id="423" idx="3"/>
          </p:cNvCxnSpPr>
          <p:nvPr/>
        </p:nvCxnSpPr>
        <p:spPr>
          <a:xfrm flipH="1" rot="5400000">
            <a:off x="7930776" y="1253900"/>
            <a:ext cx="650100" cy="316800"/>
          </a:xfrm>
          <a:prstGeom prst="bentConnector2">
            <a:avLst/>
          </a:prstGeom>
          <a:noFill/>
          <a:ln cap="flat" cmpd="sng" w="9525">
            <a:solidFill>
              <a:schemeClr val="dk1"/>
            </a:solidFill>
            <a:prstDash val="solid"/>
            <a:round/>
            <a:headEnd len="sm" w="sm" type="triangle"/>
            <a:tailEnd len="med" w="med" type="stealth"/>
          </a:ln>
        </p:spPr>
      </p:cxnSp>
      <p:cxnSp>
        <p:nvCxnSpPr>
          <p:cNvPr id="424" name="Google Shape;424;p52"/>
          <p:cNvCxnSpPr>
            <a:stCxn id="404" idx="1"/>
          </p:cNvCxnSpPr>
          <p:nvPr/>
        </p:nvCxnSpPr>
        <p:spPr>
          <a:xfrm flipH="1">
            <a:off x="4551333" y="2208945"/>
            <a:ext cx="524100" cy="810900"/>
          </a:xfrm>
          <a:prstGeom prst="bentConnector3">
            <a:avLst>
              <a:gd fmla="val 49989" name="adj1"/>
            </a:avLst>
          </a:prstGeom>
          <a:noFill/>
          <a:ln cap="flat" cmpd="sng" w="9525">
            <a:solidFill>
              <a:schemeClr val="dk1"/>
            </a:solidFill>
            <a:prstDash val="solid"/>
            <a:round/>
            <a:headEnd len="sm" w="sm" type="none"/>
            <a:tailEnd len="med" w="med" type="stealth"/>
          </a:ln>
        </p:spPr>
      </p:cxnSp>
      <p:cxnSp>
        <p:nvCxnSpPr>
          <p:cNvPr id="425" name="Google Shape;425;p52"/>
          <p:cNvCxnSpPr>
            <a:stCxn id="416" idx="3"/>
            <a:endCxn id="403" idx="0"/>
          </p:cNvCxnSpPr>
          <p:nvPr/>
        </p:nvCxnSpPr>
        <p:spPr>
          <a:xfrm>
            <a:off x="2011680" y="2956845"/>
            <a:ext cx="652800" cy="618600"/>
          </a:xfrm>
          <a:prstGeom prst="bentConnector2">
            <a:avLst/>
          </a:prstGeom>
          <a:noFill/>
          <a:ln cap="flat" cmpd="sng" w="9525">
            <a:solidFill>
              <a:schemeClr val="dk1"/>
            </a:solidFill>
            <a:prstDash val="solid"/>
            <a:round/>
            <a:headEnd len="sm" w="sm" type="none"/>
            <a:tailEnd len="med" w="med" type="stealth"/>
          </a:ln>
        </p:spPr>
      </p:cxnSp>
      <p:sp>
        <p:nvSpPr>
          <p:cNvPr id="426" name="Google Shape;426;p52"/>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
              <a:t>20-02-2024</a:t>
            </a:r>
            <a:endParaRPr/>
          </a:p>
        </p:txBody>
      </p:sp>
      <p:sp>
        <p:nvSpPr>
          <p:cNvPr id="427" name="Google Shape;427;p52"/>
          <p:cNvSpPr/>
          <p:nvPr/>
        </p:nvSpPr>
        <p:spPr>
          <a:xfrm>
            <a:off x="142240" y="1524000"/>
            <a:ext cx="1066800" cy="477520"/>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i="0" lang="en" sz="1400" u="none" cap="none" strike="noStrike">
                <a:solidFill>
                  <a:schemeClr val="dk1"/>
                </a:solidFill>
                <a:latin typeface="Times New Roman"/>
                <a:ea typeface="Times New Roman"/>
                <a:cs typeface="Times New Roman"/>
                <a:sym typeface="Times New Roman"/>
              </a:rPr>
              <a:t>Learning room</a:t>
            </a:r>
            <a:endParaRPr i="0" sz="1400" u="none" cap="none" strike="noStrike">
              <a:solidFill>
                <a:schemeClr val="dk1"/>
              </a:solidFill>
              <a:latin typeface="Times New Roman"/>
              <a:ea typeface="Times New Roman"/>
              <a:cs typeface="Times New Roman"/>
              <a:sym typeface="Times New Roman"/>
            </a:endParaRPr>
          </a:p>
        </p:txBody>
      </p:sp>
      <p:sp>
        <p:nvSpPr>
          <p:cNvPr id="416" name="Google Shape;416;p52"/>
          <p:cNvSpPr/>
          <p:nvPr/>
        </p:nvSpPr>
        <p:spPr>
          <a:xfrm>
            <a:off x="914400" y="2774250"/>
            <a:ext cx="1097280" cy="365190"/>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i="0" lang="en" sz="1400" u="none" cap="none" strike="noStrike">
                <a:solidFill>
                  <a:schemeClr val="dk1"/>
                </a:solidFill>
                <a:latin typeface="Times New Roman"/>
                <a:ea typeface="Times New Roman"/>
                <a:cs typeface="Times New Roman"/>
                <a:sym typeface="Times New Roman"/>
              </a:rPr>
              <a:t>User</a:t>
            </a:r>
            <a:endParaRPr i="0" sz="1400" u="none" cap="none" strike="noStrike">
              <a:solidFill>
                <a:schemeClr val="dk1"/>
              </a:solidFill>
              <a:latin typeface="Times New Roman"/>
              <a:ea typeface="Times New Roman"/>
              <a:cs typeface="Times New Roman"/>
              <a:sym typeface="Times New Roman"/>
            </a:endParaRPr>
          </a:p>
        </p:txBody>
      </p:sp>
      <p:sp>
        <p:nvSpPr>
          <p:cNvPr id="428" name="Google Shape;428;p52"/>
          <p:cNvSpPr/>
          <p:nvPr/>
        </p:nvSpPr>
        <p:spPr>
          <a:xfrm>
            <a:off x="121920" y="4034090"/>
            <a:ext cx="1107440" cy="446470"/>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i="0" lang="en" sz="1400" u="none" cap="none" strike="noStrike">
                <a:solidFill>
                  <a:schemeClr val="dk1"/>
                </a:solidFill>
                <a:latin typeface="Times New Roman"/>
                <a:ea typeface="Times New Roman"/>
                <a:cs typeface="Times New Roman"/>
                <a:sym typeface="Times New Roman"/>
              </a:rPr>
              <a:t>User repository</a:t>
            </a:r>
            <a:endParaRPr i="0" sz="1400" u="none" cap="none" strike="noStrike">
              <a:solidFill>
                <a:schemeClr val="dk1"/>
              </a:solidFill>
              <a:latin typeface="Times New Roman"/>
              <a:ea typeface="Times New Roman"/>
              <a:cs typeface="Times New Roman"/>
              <a:sym typeface="Times New Roman"/>
            </a:endParaRPr>
          </a:p>
        </p:txBody>
      </p:sp>
      <p:sp>
        <p:nvSpPr>
          <p:cNvPr id="418" name="Google Shape;418;p52"/>
          <p:cNvSpPr/>
          <p:nvPr/>
        </p:nvSpPr>
        <p:spPr>
          <a:xfrm>
            <a:off x="3434080" y="2804160"/>
            <a:ext cx="1110408" cy="467360"/>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i="0" lang="en" sz="1400" u="none" cap="none" strike="noStrike">
                <a:solidFill>
                  <a:schemeClr val="dk1"/>
                </a:solidFill>
                <a:latin typeface="Times New Roman"/>
                <a:ea typeface="Times New Roman"/>
                <a:cs typeface="Times New Roman"/>
                <a:sym typeface="Times New Roman"/>
              </a:rPr>
              <a:t>Course suggestion</a:t>
            </a:r>
            <a:endParaRPr i="0" sz="1400" u="none" cap="none" strike="noStrike">
              <a:solidFill>
                <a:schemeClr val="dk1"/>
              </a:solidFill>
              <a:latin typeface="Times New Roman"/>
              <a:ea typeface="Times New Roman"/>
              <a:cs typeface="Times New Roman"/>
              <a:sym typeface="Times New Roman"/>
            </a:endParaRPr>
          </a:p>
        </p:txBody>
      </p:sp>
      <p:sp>
        <p:nvSpPr>
          <p:cNvPr id="412" name="Google Shape;412;p52"/>
          <p:cNvSpPr/>
          <p:nvPr/>
        </p:nvSpPr>
        <p:spPr>
          <a:xfrm flipH="1">
            <a:off x="3614677" y="4053839"/>
            <a:ext cx="1387012" cy="365758"/>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i="0" lang="en" sz="1400" u="none" cap="none" strike="noStrike">
                <a:solidFill>
                  <a:schemeClr val="dk1"/>
                </a:solidFill>
                <a:latin typeface="Times New Roman"/>
                <a:ea typeface="Times New Roman"/>
                <a:cs typeface="Times New Roman"/>
                <a:sym typeface="Times New Roman"/>
              </a:rPr>
              <a:t>Course creation</a:t>
            </a:r>
            <a:endParaRPr i="0" sz="1400" u="none" cap="none" strike="noStrike">
              <a:solidFill>
                <a:schemeClr val="dk1"/>
              </a:solidFill>
              <a:latin typeface="Times New Roman"/>
              <a:ea typeface="Times New Roman"/>
              <a:cs typeface="Times New Roman"/>
              <a:sym typeface="Times New Roman"/>
            </a:endParaRPr>
          </a:p>
        </p:txBody>
      </p:sp>
      <p:sp>
        <p:nvSpPr>
          <p:cNvPr id="422" name="Google Shape;422;p52"/>
          <p:cNvSpPr/>
          <p:nvPr/>
        </p:nvSpPr>
        <p:spPr>
          <a:xfrm>
            <a:off x="7795176" y="1737350"/>
            <a:ext cx="1238100" cy="426600"/>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
                <a:solidFill>
                  <a:schemeClr val="dk1"/>
                </a:solidFill>
                <a:latin typeface="Times New Roman"/>
                <a:ea typeface="Times New Roman"/>
                <a:cs typeface="Times New Roman"/>
                <a:sym typeface="Times New Roman"/>
              </a:rPr>
              <a:t>Code Craft</a:t>
            </a:r>
            <a:r>
              <a:rPr i="0" lang="en" sz="1400" u="none" cap="none" strike="noStrike">
                <a:solidFill>
                  <a:schemeClr val="dk1"/>
                </a:solidFill>
                <a:latin typeface="Times New Roman"/>
                <a:ea typeface="Times New Roman"/>
                <a:cs typeface="Times New Roman"/>
                <a:sym typeface="Times New Roman"/>
              </a:rPr>
              <a:t> repository</a:t>
            </a:r>
            <a:endParaRPr i="0" sz="1400" u="none" cap="none" strike="noStrike">
              <a:solidFill>
                <a:schemeClr val="dk1"/>
              </a:solidFill>
              <a:latin typeface="Times New Roman"/>
              <a:ea typeface="Times New Roman"/>
              <a:cs typeface="Times New Roman"/>
              <a:sym typeface="Times New Roman"/>
            </a:endParaRPr>
          </a:p>
        </p:txBody>
      </p:sp>
      <p:sp>
        <p:nvSpPr>
          <p:cNvPr id="423" name="Google Shape;423;p52"/>
          <p:cNvSpPr/>
          <p:nvPr/>
        </p:nvSpPr>
        <p:spPr>
          <a:xfrm>
            <a:off x="6949440" y="873760"/>
            <a:ext cx="1148079" cy="426720"/>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
                <a:solidFill>
                  <a:schemeClr val="dk1"/>
                </a:solidFill>
                <a:latin typeface="Times New Roman"/>
                <a:ea typeface="Times New Roman"/>
                <a:cs typeface="Times New Roman"/>
                <a:sym typeface="Times New Roman"/>
              </a:rPr>
              <a:t>LMS</a:t>
            </a:r>
            <a:endParaRPr i="0" sz="1400" u="none" cap="none" strike="noStrike">
              <a:solidFill>
                <a:schemeClr val="dk1"/>
              </a:solidFill>
              <a:latin typeface="Times New Roman"/>
              <a:ea typeface="Times New Roman"/>
              <a:cs typeface="Times New Roman"/>
              <a:sym typeface="Times New Roman"/>
            </a:endParaRPr>
          </a:p>
        </p:txBody>
      </p:sp>
      <p:sp>
        <p:nvSpPr>
          <p:cNvPr id="429" name="Google Shape;429;p52"/>
          <p:cNvSpPr/>
          <p:nvPr/>
        </p:nvSpPr>
        <p:spPr>
          <a:xfrm>
            <a:off x="3495040" y="1310640"/>
            <a:ext cx="1056640" cy="528319"/>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i="0" lang="en" sz="1400" u="none" cap="none" strike="noStrike">
                <a:solidFill>
                  <a:schemeClr val="dk1"/>
                </a:solidFill>
                <a:latin typeface="Times New Roman"/>
                <a:ea typeface="Times New Roman"/>
                <a:cs typeface="Times New Roman"/>
                <a:sym typeface="Times New Roman"/>
              </a:rPr>
              <a:t>Profile</a:t>
            </a:r>
            <a:endParaRPr>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0" lang="en" sz="1400" u="none" cap="none" strike="noStrike">
                <a:solidFill>
                  <a:schemeClr val="dk1"/>
                </a:solidFill>
                <a:latin typeface="Times New Roman"/>
                <a:ea typeface="Times New Roman"/>
                <a:cs typeface="Times New Roman"/>
                <a:sym typeface="Times New Roman"/>
              </a:rPr>
              <a:t>extraction</a:t>
            </a:r>
            <a:endParaRPr i="0" sz="1400" u="none" cap="none" strike="noStrike">
              <a:solidFill>
                <a:schemeClr val="dk1"/>
              </a:solidFill>
              <a:latin typeface="Times New Roman"/>
              <a:ea typeface="Times New Roman"/>
              <a:cs typeface="Times New Roman"/>
              <a:sym typeface="Times New Roman"/>
            </a:endParaRPr>
          </a:p>
        </p:txBody>
      </p:sp>
      <p:sp>
        <p:nvSpPr>
          <p:cNvPr id="430" name="Google Shape;430;p52"/>
          <p:cNvSpPr/>
          <p:nvPr/>
        </p:nvSpPr>
        <p:spPr>
          <a:xfrm>
            <a:off x="7636776" y="3337488"/>
            <a:ext cx="1238100" cy="426600"/>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
                <a:solidFill>
                  <a:schemeClr val="dk1"/>
                </a:solidFill>
                <a:latin typeface="Times New Roman"/>
                <a:ea typeface="Times New Roman"/>
                <a:cs typeface="Times New Roman"/>
                <a:sym typeface="Times New Roman"/>
              </a:rPr>
              <a:t>Course</a:t>
            </a:r>
            <a:r>
              <a:rPr i="0" lang="en" sz="1400" u="none" cap="none" strike="noStrike">
                <a:solidFill>
                  <a:schemeClr val="dk1"/>
                </a:solidFill>
                <a:latin typeface="Times New Roman"/>
                <a:ea typeface="Times New Roman"/>
                <a:cs typeface="Times New Roman"/>
                <a:sym typeface="Times New Roman"/>
              </a:rPr>
              <a:t> repository</a:t>
            </a:r>
            <a:endParaRPr i="0" sz="1400" u="none" cap="none" strike="noStrike">
              <a:solidFill>
                <a:schemeClr val="dk1"/>
              </a:solidFill>
              <a:latin typeface="Times New Roman"/>
              <a:ea typeface="Times New Roman"/>
              <a:cs typeface="Times New Roman"/>
              <a:sym typeface="Times New Roman"/>
            </a:endParaRPr>
          </a:p>
        </p:txBody>
      </p:sp>
      <p:cxnSp>
        <p:nvCxnSpPr>
          <p:cNvPr id="431" name="Google Shape;431;p52"/>
          <p:cNvCxnSpPr>
            <a:stCxn id="405" idx="3"/>
            <a:endCxn id="430" idx="1"/>
          </p:cNvCxnSpPr>
          <p:nvPr/>
        </p:nvCxnSpPr>
        <p:spPr>
          <a:xfrm>
            <a:off x="6783684" y="3550806"/>
            <a:ext cx="853200" cy="600"/>
          </a:xfrm>
          <a:prstGeom prst="bentConnector3">
            <a:avLst>
              <a:gd fmla="val 49994" name="adj1"/>
            </a:avLst>
          </a:prstGeom>
          <a:noFill/>
          <a:ln cap="flat" cmpd="sng" w="9525">
            <a:solidFill>
              <a:schemeClr val="dk1"/>
            </a:solidFill>
            <a:prstDash val="solid"/>
            <a:round/>
            <a:headEnd len="sm" w="sm" type="triangle"/>
            <a:tailEnd len="med" w="med" type="stealth"/>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3"/>
          <p:cNvSpPr txBox="1"/>
          <p:nvPr>
            <p:ph idx="11" type="ftr"/>
          </p:nvPr>
        </p:nvSpPr>
        <p:spPr>
          <a:xfrm>
            <a:off x="2481480" y="4718520"/>
            <a:ext cx="3565800" cy="272520"/>
          </a:xfrm>
          <a:prstGeom prst="rect">
            <a:avLst/>
          </a:prstGeom>
          <a:noFill/>
          <a:ln>
            <a:noFill/>
          </a:ln>
        </p:spPr>
        <p:txBody>
          <a:bodyPr anchorCtr="0" anchor="ctr" bIns="46425" lIns="92875" spcFirstLastPara="1" rIns="92875" wrap="square" tIns="46425">
            <a:noAutofit/>
          </a:bodyPr>
          <a:lstStyle/>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DEPARTMENT OF COMPUTER SCIENCE AND ENGINEERING </a:t>
            </a:r>
            <a:endParaRPr b="0" i="0" sz="900" u="none" cap="none" strike="noStrike">
              <a:solidFill>
                <a:srgbClr val="8B8B8B"/>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THAMIRABHARANI ENGINEERING COLLEGE</a:t>
            </a:r>
            <a:endParaRPr b="0" i="0" sz="900" u="none" cap="none" strike="noStrike">
              <a:solidFill>
                <a:srgbClr val="8B8B8B"/>
              </a:solidFill>
              <a:latin typeface="Times New Roman"/>
              <a:ea typeface="Times New Roman"/>
              <a:cs typeface="Times New Roman"/>
              <a:sym typeface="Times New Roman"/>
            </a:endParaRPr>
          </a:p>
        </p:txBody>
      </p:sp>
      <p:sp>
        <p:nvSpPr>
          <p:cNvPr id="438" name="Google Shape;438;p53"/>
          <p:cNvSpPr txBox="1"/>
          <p:nvPr>
            <p:ph idx="12" type="sldNum"/>
          </p:nvPr>
        </p:nvSpPr>
        <p:spPr>
          <a:xfrm>
            <a:off x="6553080" y="4767120"/>
            <a:ext cx="2133360" cy="273600"/>
          </a:xfrm>
          <a:prstGeom prst="rect">
            <a:avLst/>
          </a:prstGeom>
          <a:noFill/>
          <a:ln>
            <a:noFill/>
          </a:ln>
        </p:spPr>
        <p:txBody>
          <a:bodyPr anchorCtr="0" anchor="ctr" bIns="46425" lIns="92875" spcFirstLastPara="1" rIns="92875" wrap="square" tIns="46425">
            <a:noAutofit/>
          </a:bodyPr>
          <a:lstStyle/>
          <a:p>
            <a:pPr indent="0" lvl="0" marL="0" marR="0" rtl="0" algn="r">
              <a:lnSpc>
                <a:spcPct val="100000"/>
              </a:lnSpc>
              <a:spcBef>
                <a:spcPts val="0"/>
              </a:spcBef>
              <a:spcAft>
                <a:spcPts val="0"/>
              </a:spcAft>
              <a:buClr>
                <a:srgbClr val="8B8B8B"/>
              </a:buClr>
              <a:buSzPts val="1200"/>
              <a:buFont typeface="Times New Roman"/>
              <a:buNone/>
            </a:pPr>
            <a:r>
              <a:rPr lang="en">
                <a:latin typeface="Times New Roman"/>
                <a:ea typeface="Times New Roman"/>
                <a:cs typeface="Times New Roman"/>
                <a:sym typeface="Times New Roman"/>
              </a:rPr>
              <a:t>15</a:t>
            </a:r>
            <a:endParaRPr b="0" i="0" sz="1200" u="none" cap="none" strike="noStrike">
              <a:solidFill>
                <a:srgbClr val="8B8B8B"/>
              </a:solidFill>
              <a:latin typeface="Times New Roman"/>
              <a:ea typeface="Times New Roman"/>
              <a:cs typeface="Times New Roman"/>
              <a:sym typeface="Times New Roman"/>
            </a:endParaRPr>
          </a:p>
        </p:txBody>
      </p:sp>
      <p:sp>
        <p:nvSpPr>
          <p:cNvPr id="439" name="Google Shape;439;p53"/>
          <p:cNvSpPr txBox="1"/>
          <p:nvPr>
            <p:ph idx="4294967295" type="title"/>
          </p:nvPr>
        </p:nvSpPr>
        <p:spPr>
          <a:xfrm>
            <a:off x="0" y="0"/>
            <a:ext cx="9142200" cy="856800"/>
          </a:xfrm>
          <a:prstGeom prst="rect">
            <a:avLst/>
          </a:prstGeom>
          <a:noFill/>
          <a:ln>
            <a:noFill/>
          </a:ln>
        </p:spPr>
        <p:txBody>
          <a:bodyPr anchorCtr="0" anchor="ctr" bIns="46425" lIns="92875" spcFirstLastPara="1" rIns="92875" wrap="square" tIns="46425">
            <a:normAutofit/>
          </a:bodyPr>
          <a:lstStyle/>
          <a:p>
            <a:pPr indent="0" lvl="0" marL="0" marR="0" rtl="0" algn="ctr">
              <a:lnSpc>
                <a:spcPct val="100000"/>
              </a:lnSpc>
              <a:spcBef>
                <a:spcPts val="0"/>
              </a:spcBef>
              <a:spcAft>
                <a:spcPts val="0"/>
              </a:spcAft>
              <a:buClr>
                <a:srgbClr val="000000"/>
              </a:buClr>
              <a:buSzPts val="3100"/>
              <a:buFont typeface="Times New Roman"/>
              <a:buNone/>
            </a:pPr>
            <a:r>
              <a:rPr b="1" i="0" lang="en" sz="3100" u="none" cap="none" strike="noStrike">
                <a:solidFill>
                  <a:srgbClr val="000000"/>
                </a:solidFill>
                <a:latin typeface="Times New Roman"/>
                <a:ea typeface="Times New Roman"/>
                <a:cs typeface="Times New Roman"/>
                <a:sym typeface="Times New Roman"/>
              </a:rPr>
              <a:t>MODULES</a:t>
            </a:r>
            <a:endParaRPr b="0" i="0" sz="3100" u="none" cap="none" strike="noStrike">
              <a:solidFill>
                <a:srgbClr val="000000"/>
              </a:solidFill>
              <a:latin typeface="Arial"/>
              <a:ea typeface="Arial"/>
              <a:cs typeface="Arial"/>
              <a:sym typeface="Arial"/>
            </a:endParaRPr>
          </a:p>
        </p:txBody>
      </p:sp>
      <p:sp>
        <p:nvSpPr>
          <p:cNvPr id="440" name="Google Shape;440;p53"/>
          <p:cNvSpPr txBox="1"/>
          <p:nvPr>
            <p:ph idx="4294967295" type="body"/>
          </p:nvPr>
        </p:nvSpPr>
        <p:spPr>
          <a:xfrm>
            <a:off x="345240" y="834480"/>
            <a:ext cx="8305200" cy="3675600"/>
          </a:xfrm>
          <a:prstGeom prst="rect">
            <a:avLst/>
          </a:prstGeom>
          <a:noFill/>
          <a:ln>
            <a:noFill/>
          </a:ln>
        </p:spPr>
        <p:txBody>
          <a:bodyPr anchorCtr="0" anchor="t" bIns="46425" lIns="92875" spcFirstLastPara="1" rIns="92875" wrap="square" tIns="46425">
            <a:noAutofit/>
          </a:bodyPr>
          <a:lstStyle/>
          <a:p>
            <a:pPr indent="0" lvl="0" marL="0" marR="0" rtl="0" algn="just">
              <a:lnSpc>
                <a:spcPct val="115000"/>
              </a:lnSpc>
              <a:spcBef>
                <a:spcPts val="0"/>
              </a:spcBef>
              <a:spcAft>
                <a:spcPts val="0"/>
              </a:spcAft>
              <a:buClr>
                <a:srgbClr val="000000"/>
              </a:buClr>
              <a:buSzPts val="2100"/>
              <a:buFont typeface="Times New Roman"/>
              <a:buNone/>
            </a:pPr>
            <a:r>
              <a:rPr b="1" i="0" lang="en" sz="2100" u="none" cap="none" strike="noStrike">
                <a:solidFill>
                  <a:srgbClr val="000000"/>
                </a:solidFill>
                <a:latin typeface="Times New Roman"/>
                <a:ea typeface="Times New Roman"/>
                <a:cs typeface="Times New Roman"/>
                <a:sym typeface="Times New Roman"/>
              </a:rPr>
              <a:t>User Management:</a:t>
            </a:r>
            <a:r>
              <a:rPr b="0" i="0" lang="en" sz="2100" u="none" cap="none" strike="noStrike">
                <a:solidFill>
                  <a:srgbClr val="000000"/>
                </a:solidFill>
                <a:latin typeface="Times New Roman"/>
                <a:ea typeface="Times New Roman"/>
                <a:cs typeface="Times New Roman"/>
                <a:sym typeface="Times New Roman"/>
              </a:rPr>
              <a:t> </a:t>
            </a:r>
            <a:endParaRPr b="0" i="0" sz="2100" u="none" cap="none" strike="noStrike">
              <a:solidFill>
                <a:srgbClr val="000000"/>
              </a:solidFill>
              <a:latin typeface="Calibri"/>
              <a:ea typeface="Calibri"/>
              <a:cs typeface="Calibri"/>
              <a:sym typeface="Calibri"/>
            </a:endParaRPr>
          </a:p>
          <a:p>
            <a:pPr indent="-298440" lvl="0" marL="914400" marR="0" rtl="0" algn="just">
              <a:lnSpc>
                <a:spcPct val="115000"/>
              </a:lnSpc>
              <a:spcBef>
                <a:spcPts val="1199"/>
              </a:spcBef>
              <a:spcAft>
                <a:spcPts val="0"/>
              </a:spcAft>
              <a:buClr>
                <a:srgbClr val="000000"/>
              </a:buClr>
              <a:buSzPts val="2100"/>
              <a:buFont typeface="Arial"/>
              <a:buChar char="●"/>
            </a:pPr>
            <a:r>
              <a:rPr b="0" i="0" lang="en" sz="2100" u="none" cap="none" strike="noStrike">
                <a:solidFill>
                  <a:srgbClr val="000000"/>
                </a:solidFill>
                <a:latin typeface="Times New Roman"/>
                <a:ea typeface="Times New Roman"/>
                <a:cs typeface="Times New Roman"/>
                <a:sym typeface="Times New Roman"/>
              </a:rPr>
              <a:t>Profile:</a:t>
            </a:r>
            <a:r>
              <a:rPr lang="en" sz="2100">
                <a:latin typeface="Times New Roman"/>
                <a:ea typeface="Times New Roman"/>
                <a:cs typeface="Times New Roman"/>
                <a:sym typeface="Times New Roman"/>
              </a:rPr>
              <a:t> </a:t>
            </a:r>
            <a:r>
              <a:rPr b="0" i="0" lang="en" sz="2100" u="none" cap="none" strike="noStrike">
                <a:solidFill>
                  <a:srgbClr val="000000"/>
                </a:solidFill>
                <a:latin typeface="Times New Roman"/>
                <a:ea typeface="Times New Roman"/>
                <a:cs typeface="Times New Roman"/>
                <a:sym typeface="Times New Roman"/>
              </a:rPr>
              <a:t>View and manage your account details, progress, and achievements.</a:t>
            </a:r>
            <a:endParaRPr b="0" i="0" sz="2100" u="none" cap="none" strike="noStrike">
              <a:solidFill>
                <a:srgbClr val="000000"/>
              </a:solidFill>
              <a:latin typeface="Calibri"/>
              <a:ea typeface="Calibri"/>
              <a:cs typeface="Calibri"/>
              <a:sym typeface="Calibri"/>
            </a:endParaRPr>
          </a:p>
          <a:p>
            <a:pPr indent="-298440" lvl="0" marL="914400" marR="0" rtl="0" algn="just">
              <a:lnSpc>
                <a:spcPct val="115000"/>
              </a:lnSpc>
              <a:spcBef>
                <a:spcPts val="0"/>
              </a:spcBef>
              <a:spcAft>
                <a:spcPts val="0"/>
              </a:spcAft>
              <a:buClr>
                <a:srgbClr val="000000"/>
              </a:buClr>
              <a:buSzPts val="2100"/>
              <a:buFont typeface="Arial"/>
              <a:buChar char="●"/>
            </a:pPr>
            <a:r>
              <a:rPr b="0" i="0" lang="en" sz="2100" u="none" cap="none" strike="noStrike">
                <a:solidFill>
                  <a:srgbClr val="000000"/>
                </a:solidFill>
                <a:latin typeface="Times New Roman"/>
                <a:ea typeface="Times New Roman"/>
                <a:cs typeface="Times New Roman"/>
                <a:sym typeface="Times New Roman"/>
              </a:rPr>
              <a:t>Chat: Directly communicate with mentors or content creators for support and guidance.</a:t>
            </a:r>
            <a:endParaRPr b="0" i="0" sz="2100" u="none" cap="none" strike="noStrike">
              <a:solidFill>
                <a:srgbClr val="000000"/>
              </a:solidFill>
              <a:latin typeface="Calibri"/>
              <a:ea typeface="Calibri"/>
              <a:cs typeface="Calibri"/>
              <a:sym typeface="Calibri"/>
            </a:endParaRPr>
          </a:p>
          <a:p>
            <a:pPr indent="-298440" lvl="0" marL="914400" marR="0" rtl="0" algn="just">
              <a:lnSpc>
                <a:spcPct val="115000"/>
              </a:lnSpc>
              <a:spcBef>
                <a:spcPts val="0"/>
              </a:spcBef>
              <a:spcAft>
                <a:spcPts val="0"/>
              </a:spcAft>
              <a:buClr>
                <a:srgbClr val="000000"/>
              </a:buClr>
              <a:buSzPts val="2100"/>
              <a:buFont typeface="Arial"/>
              <a:buChar char="●"/>
            </a:pPr>
            <a:r>
              <a:rPr b="0" i="0" lang="en" sz="2100" u="none" cap="none" strike="noStrike">
                <a:solidFill>
                  <a:srgbClr val="000000"/>
                </a:solidFill>
                <a:latin typeface="Times New Roman"/>
                <a:ea typeface="Times New Roman"/>
                <a:cs typeface="Times New Roman"/>
                <a:sym typeface="Times New Roman"/>
              </a:rPr>
              <a:t>Chat Assistant: Get assistance with technology-related queries from an AI chatbot.</a:t>
            </a:r>
            <a:endParaRPr b="0" i="0" sz="2100" u="none" cap="none" strike="noStrike">
              <a:solidFill>
                <a:srgbClr val="000000"/>
              </a:solidFill>
              <a:latin typeface="Calibri"/>
              <a:ea typeface="Calibri"/>
              <a:cs typeface="Calibri"/>
              <a:sym typeface="Calibri"/>
            </a:endParaRPr>
          </a:p>
          <a:p>
            <a:pPr indent="-298440" lvl="0" marL="914400" marR="0" rtl="0" algn="just">
              <a:lnSpc>
                <a:spcPct val="115000"/>
              </a:lnSpc>
              <a:spcBef>
                <a:spcPts val="0"/>
              </a:spcBef>
              <a:spcAft>
                <a:spcPts val="0"/>
              </a:spcAft>
              <a:buClr>
                <a:srgbClr val="000000"/>
              </a:buClr>
              <a:buSzPts val="2100"/>
              <a:buFont typeface="Arial"/>
              <a:buChar char="●"/>
            </a:pPr>
            <a:r>
              <a:rPr b="0" i="0" lang="en" sz="2100" u="none" cap="none" strike="noStrike">
                <a:solidFill>
                  <a:srgbClr val="000000"/>
                </a:solidFill>
                <a:latin typeface="Times New Roman"/>
                <a:ea typeface="Times New Roman"/>
                <a:cs typeface="Times New Roman"/>
                <a:sym typeface="Times New Roman"/>
              </a:rPr>
              <a:t>Notifications: Receive updates on course enrollments, messages, and other relevant activities.</a:t>
            </a:r>
            <a:endParaRPr b="0" i="0" sz="2100" u="none" cap="none" strike="noStrike">
              <a:solidFill>
                <a:srgbClr val="000000"/>
              </a:solidFill>
              <a:latin typeface="Calibri"/>
              <a:ea typeface="Calibri"/>
              <a:cs typeface="Calibri"/>
              <a:sym typeface="Calibri"/>
            </a:endParaRPr>
          </a:p>
          <a:p>
            <a:pPr indent="0" lvl="0" marL="457200" marR="0" rtl="0" algn="just">
              <a:lnSpc>
                <a:spcPct val="115000"/>
              </a:lnSpc>
              <a:spcBef>
                <a:spcPts val="1199"/>
              </a:spcBef>
              <a:spcAft>
                <a:spcPts val="0"/>
              </a:spcAft>
              <a:buSzPts val="2100"/>
              <a:buFont typeface="Arial"/>
              <a:buNone/>
            </a:pPr>
            <a:r>
              <a:t/>
            </a:r>
            <a:endParaRPr b="0" i="0" sz="2100" u="none" cap="none" strike="noStrike">
              <a:solidFill>
                <a:srgbClr val="000000"/>
              </a:solidFill>
              <a:latin typeface="Calibri"/>
              <a:ea typeface="Calibri"/>
              <a:cs typeface="Calibri"/>
              <a:sym typeface="Calibri"/>
            </a:endParaRPr>
          </a:p>
        </p:txBody>
      </p:sp>
      <p:sp>
        <p:nvSpPr>
          <p:cNvPr id="441" name="Google Shape;441;p53"/>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B8B8B"/>
              </a:buClr>
              <a:buSzPts val="1200"/>
              <a:buFont typeface="Arial"/>
              <a:buNone/>
            </a:pPr>
            <a:r>
              <a:rPr b="0" i="0" lang="en" sz="1200" u="none" cap="none" strike="noStrike">
                <a:solidFill>
                  <a:srgbClr val="8B8B8B"/>
                </a:solidFill>
                <a:latin typeface="Arial"/>
                <a:ea typeface="Arial"/>
                <a:cs typeface="Arial"/>
                <a:sym typeface="Arial"/>
              </a:rPr>
              <a:t>20-02-2024</a:t>
            </a:r>
            <a:endParaRPr b="0" i="0" sz="1200" u="none" cap="none" strike="noStrike">
              <a:solidFill>
                <a:srgbClr val="8B8B8B"/>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4"/>
          <p:cNvSpPr txBox="1"/>
          <p:nvPr>
            <p:ph idx="11" type="ftr"/>
          </p:nvPr>
        </p:nvSpPr>
        <p:spPr>
          <a:xfrm>
            <a:off x="2563920" y="4698000"/>
            <a:ext cx="3565800" cy="272520"/>
          </a:xfrm>
          <a:prstGeom prst="rect">
            <a:avLst/>
          </a:prstGeom>
          <a:noFill/>
          <a:ln>
            <a:noFill/>
          </a:ln>
        </p:spPr>
        <p:txBody>
          <a:bodyPr anchorCtr="0" anchor="ctr" bIns="46425" lIns="92875" spcFirstLastPara="1" rIns="92875" wrap="square" tIns="46425">
            <a:noAutofit/>
          </a:bodyPr>
          <a:lstStyle/>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DEPARTMENT OF COMPUTER SCIENCE AND ENGINEERING </a:t>
            </a:r>
            <a:endParaRPr b="0" i="0" sz="900" u="none" cap="none" strike="noStrike">
              <a:solidFill>
                <a:srgbClr val="8B8B8B"/>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THAMIRABHARANI ENGINEERING COLLEGE</a:t>
            </a:r>
            <a:endParaRPr b="0" i="0" sz="900" u="none" cap="none" strike="noStrike">
              <a:solidFill>
                <a:srgbClr val="8B8B8B"/>
              </a:solidFill>
              <a:latin typeface="Times New Roman"/>
              <a:ea typeface="Times New Roman"/>
              <a:cs typeface="Times New Roman"/>
              <a:sym typeface="Times New Roman"/>
            </a:endParaRPr>
          </a:p>
        </p:txBody>
      </p:sp>
      <p:sp>
        <p:nvSpPr>
          <p:cNvPr id="448" name="Google Shape;448;p54"/>
          <p:cNvSpPr txBox="1"/>
          <p:nvPr>
            <p:ph idx="12" type="sldNum"/>
          </p:nvPr>
        </p:nvSpPr>
        <p:spPr>
          <a:xfrm>
            <a:off x="6553080" y="4767120"/>
            <a:ext cx="2133360" cy="273600"/>
          </a:xfrm>
          <a:prstGeom prst="rect">
            <a:avLst/>
          </a:prstGeom>
          <a:noFill/>
          <a:ln>
            <a:noFill/>
          </a:ln>
        </p:spPr>
        <p:txBody>
          <a:bodyPr anchorCtr="0" anchor="ctr" bIns="46425" lIns="92875" spcFirstLastPara="1" rIns="92875" wrap="square" tIns="46425">
            <a:noAutofit/>
          </a:bodyPr>
          <a:lstStyle/>
          <a:p>
            <a:pPr indent="0" lvl="0" marL="0" marR="0" rtl="0" algn="r">
              <a:lnSpc>
                <a:spcPct val="100000"/>
              </a:lnSpc>
              <a:spcBef>
                <a:spcPts val="0"/>
              </a:spcBef>
              <a:spcAft>
                <a:spcPts val="0"/>
              </a:spcAft>
              <a:buClr>
                <a:srgbClr val="8B8B8B"/>
              </a:buClr>
              <a:buSzPts val="1200"/>
              <a:buFont typeface="Times New Roman"/>
              <a:buNone/>
            </a:pPr>
            <a:r>
              <a:rPr lang="en">
                <a:latin typeface="Times New Roman"/>
                <a:ea typeface="Times New Roman"/>
                <a:cs typeface="Times New Roman"/>
                <a:sym typeface="Times New Roman"/>
              </a:rPr>
              <a:t>16</a:t>
            </a:r>
            <a:endParaRPr b="0" i="0" sz="1200" u="none" cap="none" strike="noStrike">
              <a:solidFill>
                <a:srgbClr val="8B8B8B"/>
              </a:solidFill>
              <a:latin typeface="Times New Roman"/>
              <a:ea typeface="Times New Roman"/>
              <a:cs typeface="Times New Roman"/>
              <a:sym typeface="Times New Roman"/>
            </a:endParaRPr>
          </a:p>
        </p:txBody>
      </p:sp>
      <p:sp>
        <p:nvSpPr>
          <p:cNvPr id="449" name="Google Shape;449;p54"/>
          <p:cNvSpPr txBox="1"/>
          <p:nvPr>
            <p:ph idx="4294967295" type="title"/>
          </p:nvPr>
        </p:nvSpPr>
        <p:spPr>
          <a:xfrm>
            <a:off x="0" y="0"/>
            <a:ext cx="9142200" cy="856800"/>
          </a:xfrm>
          <a:prstGeom prst="rect">
            <a:avLst/>
          </a:prstGeom>
          <a:noFill/>
          <a:ln>
            <a:noFill/>
          </a:ln>
        </p:spPr>
        <p:txBody>
          <a:bodyPr anchorCtr="0" anchor="ctr" bIns="46425" lIns="92875" spcFirstLastPara="1" rIns="92875" wrap="square" tIns="46425">
            <a:normAutofit/>
          </a:bodyPr>
          <a:lstStyle/>
          <a:p>
            <a:pPr indent="0" lvl="0" marL="0" marR="0" rtl="0" algn="ctr">
              <a:lnSpc>
                <a:spcPct val="100000"/>
              </a:lnSpc>
              <a:spcBef>
                <a:spcPts val="0"/>
              </a:spcBef>
              <a:spcAft>
                <a:spcPts val="0"/>
              </a:spcAft>
              <a:buClr>
                <a:srgbClr val="000000"/>
              </a:buClr>
              <a:buSzPts val="3100"/>
              <a:buFont typeface="Times New Roman"/>
              <a:buNone/>
            </a:pPr>
            <a:r>
              <a:rPr b="1" i="0" lang="en" sz="3100" u="none" cap="none" strike="noStrike">
                <a:solidFill>
                  <a:srgbClr val="000000"/>
                </a:solidFill>
                <a:latin typeface="Times New Roman"/>
                <a:ea typeface="Times New Roman"/>
                <a:cs typeface="Times New Roman"/>
                <a:sym typeface="Times New Roman"/>
              </a:rPr>
              <a:t>MODULES</a:t>
            </a:r>
            <a:endParaRPr b="0" i="0" sz="3100" u="none" cap="none" strike="noStrike">
              <a:solidFill>
                <a:srgbClr val="000000"/>
              </a:solidFill>
              <a:latin typeface="Arial"/>
              <a:ea typeface="Arial"/>
              <a:cs typeface="Arial"/>
              <a:sym typeface="Arial"/>
            </a:endParaRPr>
          </a:p>
        </p:txBody>
      </p:sp>
      <p:sp>
        <p:nvSpPr>
          <p:cNvPr id="450" name="Google Shape;450;p54"/>
          <p:cNvSpPr txBox="1"/>
          <p:nvPr>
            <p:ph idx="4294967295" type="body"/>
          </p:nvPr>
        </p:nvSpPr>
        <p:spPr>
          <a:xfrm>
            <a:off x="218625" y="856790"/>
            <a:ext cx="8568300" cy="3644700"/>
          </a:xfrm>
          <a:prstGeom prst="rect">
            <a:avLst/>
          </a:prstGeom>
          <a:noFill/>
          <a:ln>
            <a:noFill/>
          </a:ln>
        </p:spPr>
        <p:txBody>
          <a:bodyPr anchorCtr="0" anchor="t" bIns="46425" lIns="92875" spcFirstLastPara="1" rIns="92875" wrap="square" tIns="46425">
            <a:noAutofit/>
          </a:bodyPr>
          <a:lstStyle/>
          <a:p>
            <a:pPr indent="0" lvl="0" marL="0" marR="0" rtl="0" algn="just">
              <a:lnSpc>
                <a:spcPct val="115000"/>
              </a:lnSpc>
              <a:spcBef>
                <a:spcPts val="0"/>
              </a:spcBef>
              <a:spcAft>
                <a:spcPts val="0"/>
              </a:spcAft>
              <a:buClr>
                <a:srgbClr val="000000"/>
              </a:buClr>
              <a:buSzPts val="2100"/>
              <a:buFont typeface="Times New Roman"/>
              <a:buNone/>
            </a:pPr>
            <a:r>
              <a:rPr b="1" i="0" lang="en" sz="2100" u="none" cap="none" strike="noStrike">
                <a:solidFill>
                  <a:srgbClr val="000000"/>
                </a:solidFill>
                <a:latin typeface="Times New Roman"/>
                <a:ea typeface="Times New Roman"/>
                <a:cs typeface="Times New Roman"/>
                <a:sym typeface="Times New Roman"/>
              </a:rPr>
              <a:t>Course Management:</a:t>
            </a:r>
            <a:endParaRPr b="0" i="0" sz="2100" u="none" cap="none" strike="noStrike">
              <a:solidFill>
                <a:srgbClr val="000000"/>
              </a:solidFill>
              <a:latin typeface="Calibri"/>
              <a:ea typeface="Calibri"/>
              <a:cs typeface="Calibri"/>
              <a:sym typeface="Calibri"/>
            </a:endParaRPr>
          </a:p>
          <a:p>
            <a:pPr indent="-298440" lvl="0" marL="914400" marR="0" rtl="0" algn="just">
              <a:lnSpc>
                <a:spcPct val="115000"/>
              </a:lnSpc>
              <a:spcBef>
                <a:spcPts val="1199"/>
              </a:spcBef>
              <a:spcAft>
                <a:spcPts val="0"/>
              </a:spcAft>
              <a:buClr>
                <a:srgbClr val="000000"/>
              </a:buClr>
              <a:buSzPts val="2100"/>
              <a:buFont typeface="Arial"/>
              <a:buChar char="●"/>
            </a:pPr>
            <a:r>
              <a:rPr b="0" i="0" lang="en" sz="2100" u="none" cap="none" strike="noStrike">
                <a:solidFill>
                  <a:srgbClr val="000000"/>
                </a:solidFill>
                <a:latin typeface="Times New Roman"/>
                <a:ea typeface="Times New Roman"/>
                <a:cs typeface="Times New Roman"/>
                <a:sym typeface="Times New Roman"/>
              </a:rPr>
              <a:t>Access and participate in learning modules or create your own courses.</a:t>
            </a:r>
            <a:endParaRPr b="0" i="0" sz="2100" u="none" cap="none" strike="noStrike">
              <a:solidFill>
                <a:srgbClr val="000000"/>
              </a:solidFill>
              <a:latin typeface="Calibri"/>
              <a:ea typeface="Calibri"/>
              <a:cs typeface="Calibri"/>
              <a:sym typeface="Calibri"/>
            </a:endParaRPr>
          </a:p>
          <a:p>
            <a:pPr indent="-298440" lvl="0" marL="914400" marR="0" rtl="0" algn="just">
              <a:lnSpc>
                <a:spcPct val="115000"/>
              </a:lnSpc>
              <a:spcBef>
                <a:spcPts val="0"/>
              </a:spcBef>
              <a:spcAft>
                <a:spcPts val="0"/>
              </a:spcAft>
              <a:buClr>
                <a:srgbClr val="000000"/>
              </a:buClr>
              <a:buSzPts val="2100"/>
              <a:buFont typeface="Arial"/>
              <a:buChar char="●"/>
            </a:pPr>
            <a:r>
              <a:rPr b="0" i="0" lang="en" sz="2100" u="none" cap="none" strike="noStrike">
                <a:solidFill>
                  <a:srgbClr val="000000"/>
                </a:solidFill>
                <a:latin typeface="Times New Roman"/>
                <a:ea typeface="Times New Roman"/>
                <a:cs typeface="Times New Roman"/>
                <a:sym typeface="Times New Roman"/>
              </a:rPr>
              <a:t>Feed: Share updates, achievements, and engage with others on the platform.</a:t>
            </a:r>
            <a:endParaRPr b="0" i="0" sz="2100" u="none" cap="none" strike="noStrike">
              <a:solidFill>
                <a:srgbClr val="000000"/>
              </a:solidFill>
              <a:latin typeface="Calibri"/>
              <a:ea typeface="Calibri"/>
              <a:cs typeface="Calibri"/>
              <a:sym typeface="Calibri"/>
            </a:endParaRPr>
          </a:p>
          <a:p>
            <a:pPr indent="-298440" lvl="0" marL="914400" marR="0" rtl="0" algn="just">
              <a:lnSpc>
                <a:spcPct val="115000"/>
              </a:lnSpc>
              <a:spcBef>
                <a:spcPts val="0"/>
              </a:spcBef>
              <a:spcAft>
                <a:spcPts val="0"/>
              </a:spcAft>
              <a:buClr>
                <a:srgbClr val="000000"/>
              </a:buClr>
              <a:buSzPts val="2100"/>
              <a:buFont typeface="Arial"/>
              <a:buChar char="●"/>
            </a:pPr>
            <a:r>
              <a:rPr b="0" i="0" lang="en" sz="2100" u="none" cap="none" strike="noStrike">
                <a:solidFill>
                  <a:srgbClr val="000000"/>
                </a:solidFill>
                <a:latin typeface="Times New Roman"/>
                <a:ea typeface="Times New Roman"/>
                <a:cs typeface="Times New Roman"/>
                <a:sym typeface="Times New Roman"/>
              </a:rPr>
              <a:t>Progress Tracking: Monitor your progress within courses, track completed modules, and set learning goals.</a:t>
            </a:r>
            <a:endParaRPr b="0" i="0" sz="2100" u="none" cap="none" strike="noStrike">
              <a:solidFill>
                <a:srgbClr val="000000"/>
              </a:solidFill>
              <a:latin typeface="Calibri"/>
              <a:ea typeface="Calibri"/>
              <a:cs typeface="Calibri"/>
              <a:sym typeface="Calibri"/>
            </a:endParaRPr>
          </a:p>
          <a:p>
            <a:pPr indent="-298440" lvl="0" marL="914400" marR="0" rtl="0" algn="just">
              <a:lnSpc>
                <a:spcPct val="115000"/>
              </a:lnSpc>
              <a:spcBef>
                <a:spcPts val="0"/>
              </a:spcBef>
              <a:spcAft>
                <a:spcPts val="0"/>
              </a:spcAft>
              <a:buClr>
                <a:srgbClr val="000000"/>
              </a:buClr>
              <a:buSzPts val="2100"/>
              <a:buFont typeface="Arial"/>
              <a:buChar char="●"/>
            </a:pPr>
            <a:r>
              <a:rPr b="0" i="0" lang="en" sz="2100" u="none" cap="none" strike="noStrike">
                <a:solidFill>
                  <a:srgbClr val="000000"/>
                </a:solidFill>
                <a:latin typeface="Times New Roman"/>
                <a:ea typeface="Times New Roman"/>
                <a:cs typeface="Times New Roman"/>
                <a:sym typeface="Times New Roman"/>
              </a:rPr>
              <a:t>Collaboration Tools: Collaborate with peers on projects, assignments or discussions within courses.</a:t>
            </a:r>
            <a:endParaRPr b="0" i="0" sz="2100" u="none" cap="none" strike="noStrike">
              <a:solidFill>
                <a:srgbClr val="000000"/>
              </a:solidFill>
              <a:latin typeface="Calibri"/>
              <a:ea typeface="Calibri"/>
              <a:cs typeface="Calibri"/>
              <a:sym typeface="Calibri"/>
            </a:endParaRPr>
          </a:p>
        </p:txBody>
      </p:sp>
      <p:sp>
        <p:nvSpPr>
          <p:cNvPr id="451" name="Google Shape;451;p54"/>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B8B8B"/>
              </a:buClr>
              <a:buSzPts val="1200"/>
              <a:buFont typeface="Arial"/>
              <a:buNone/>
            </a:pPr>
            <a:r>
              <a:rPr b="0" i="0" lang="en" sz="1200" u="none" cap="none" strike="noStrike">
                <a:solidFill>
                  <a:srgbClr val="8B8B8B"/>
                </a:solidFill>
                <a:latin typeface="Arial"/>
                <a:ea typeface="Arial"/>
                <a:cs typeface="Arial"/>
                <a:sym typeface="Arial"/>
              </a:rPr>
              <a:t>20-02-2024</a:t>
            </a:r>
            <a:endParaRPr b="0" i="0" sz="1200" u="none" cap="none" strike="noStrike">
              <a:solidFill>
                <a:srgbClr val="8B8B8B"/>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5"/>
          <p:cNvSpPr txBox="1"/>
          <p:nvPr>
            <p:ph idx="11" type="ftr"/>
          </p:nvPr>
        </p:nvSpPr>
        <p:spPr>
          <a:xfrm>
            <a:off x="2625480" y="4687560"/>
            <a:ext cx="3565800" cy="272520"/>
          </a:xfrm>
          <a:prstGeom prst="rect">
            <a:avLst/>
          </a:prstGeom>
          <a:noFill/>
          <a:ln>
            <a:noFill/>
          </a:ln>
        </p:spPr>
        <p:txBody>
          <a:bodyPr anchorCtr="0" anchor="ctr" bIns="46425" lIns="92875" spcFirstLastPara="1" rIns="92875" wrap="square" tIns="46425">
            <a:noAutofit/>
          </a:bodyPr>
          <a:lstStyle/>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DEPARTMENT OF COMPUTER SCIENCE AND ENGINEERING </a:t>
            </a:r>
            <a:endParaRPr b="0" i="0" sz="900" u="none" cap="none" strike="noStrike">
              <a:solidFill>
                <a:srgbClr val="8B8B8B"/>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THAMIRABHARANI ENGINEERING COLLEGE</a:t>
            </a:r>
            <a:endParaRPr b="0" i="0" sz="900" u="none" cap="none" strike="noStrike">
              <a:solidFill>
                <a:srgbClr val="8B8B8B"/>
              </a:solidFill>
              <a:latin typeface="Times New Roman"/>
              <a:ea typeface="Times New Roman"/>
              <a:cs typeface="Times New Roman"/>
              <a:sym typeface="Times New Roman"/>
            </a:endParaRPr>
          </a:p>
        </p:txBody>
      </p:sp>
      <p:sp>
        <p:nvSpPr>
          <p:cNvPr id="458" name="Google Shape;458;p55"/>
          <p:cNvSpPr txBox="1"/>
          <p:nvPr>
            <p:ph idx="12" type="sldNum"/>
          </p:nvPr>
        </p:nvSpPr>
        <p:spPr>
          <a:xfrm>
            <a:off x="6553080" y="4767120"/>
            <a:ext cx="2133300" cy="273600"/>
          </a:xfrm>
          <a:prstGeom prst="rect">
            <a:avLst/>
          </a:prstGeom>
          <a:noFill/>
          <a:ln>
            <a:noFill/>
          </a:ln>
        </p:spPr>
        <p:txBody>
          <a:bodyPr anchorCtr="0" anchor="ctr" bIns="46425" lIns="92875" spcFirstLastPara="1" rIns="92875" wrap="square" tIns="46425">
            <a:noAutofit/>
          </a:bodyPr>
          <a:lstStyle/>
          <a:p>
            <a:pPr indent="0" lvl="0" marL="0" marR="0" rtl="0" algn="r">
              <a:lnSpc>
                <a:spcPct val="100000"/>
              </a:lnSpc>
              <a:spcBef>
                <a:spcPts val="0"/>
              </a:spcBef>
              <a:spcAft>
                <a:spcPts val="0"/>
              </a:spcAft>
              <a:buClr>
                <a:srgbClr val="8B8B8B"/>
              </a:buClr>
              <a:buSzPts val="1200"/>
              <a:buFont typeface="Times New Roman"/>
              <a:buNone/>
            </a:pPr>
            <a:r>
              <a:rPr lang="en">
                <a:latin typeface="Times New Roman"/>
                <a:ea typeface="Times New Roman"/>
                <a:cs typeface="Times New Roman"/>
                <a:sym typeface="Times New Roman"/>
              </a:rPr>
              <a:t>17</a:t>
            </a:r>
            <a:endParaRPr b="0" i="0" sz="1200" u="none" cap="none" strike="noStrike">
              <a:solidFill>
                <a:srgbClr val="8B8B8B"/>
              </a:solidFill>
              <a:latin typeface="Times New Roman"/>
              <a:ea typeface="Times New Roman"/>
              <a:cs typeface="Times New Roman"/>
              <a:sym typeface="Times New Roman"/>
            </a:endParaRPr>
          </a:p>
        </p:txBody>
      </p:sp>
      <p:sp>
        <p:nvSpPr>
          <p:cNvPr id="459" name="Google Shape;459;p55"/>
          <p:cNvSpPr txBox="1"/>
          <p:nvPr>
            <p:ph idx="4294967295" type="title"/>
          </p:nvPr>
        </p:nvSpPr>
        <p:spPr>
          <a:xfrm>
            <a:off x="0" y="0"/>
            <a:ext cx="9142200" cy="856800"/>
          </a:xfrm>
          <a:prstGeom prst="rect">
            <a:avLst/>
          </a:prstGeom>
          <a:noFill/>
          <a:ln>
            <a:noFill/>
          </a:ln>
        </p:spPr>
        <p:txBody>
          <a:bodyPr anchorCtr="0" anchor="ctr" bIns="46425" lIns="92875" spcFirstLastPara="1" rIns="92875" wrap="square" tIns="46425">
            <a:normAutofit/>
          </a:bodyPr>
          <a:lstStyle/>
          <a:p>
            <a:pPr indent="0" lvl="0" marL="0" marR="0" rtl="0" algn="ctr">
              <a:lnSpc>
                <a:spcPct val="100000"/>
              </a:lnSpc>
              <a:spcBef>
                <a:spcPts val="0"/>
              </a:spcBef>
              <a:spcAft>
                <a:spcPts val="0"/>
              </a:spcAft>
              <a:buClr>
                <a:srgbClr val="000000"/>
              </a:buClr>
              <a:buSzPts val="3100"/>
              <a:buFont typeface="Times New Roman"/>
              <a:buNone/>
            </a:pPr>
            <a:r>
              <a:rPr b="1" i="0" lang="en" sz="3100" u="none" cap="none" strike="noStrike">
                <a:solidFill>
                  <a:srgbClr val="000000"/>
                </a:solidFill>
                <a:latin typeface="Times New Roman"/>
                <a:ea typeface="Times New Roman"/>
                <a:cs typeface="Times New Roman"/>
                <a:sym typeface="Times New Roman"/>
              </a:rPr>
              <a:t>MODULES</a:t>
            </a:r>
            <a:endParaRPr b="0" i="0" sz="3100" u="none" cap="none" strike="noStrike">
              <a:solidFill>
                <a:srgbClr val="000000"/>
              </a:solidFill>
              <a:latin typeface="Arial"/>
              <a:ea typeface="Arial"/>
              <a:cs typeface="Arial"/>
              <a:sym typeface="Arial"/>
            </a:endParaRPr>
          </a:p>
        </p:txBody>
      </p:sp>
      <p:sp>
        <p:nvSpPr>
          <p:cNvPr id="460" name="Google Shape;460;p55"/>
          <p:cNvSpPr txBox="1"/>
          <p:nvPr>
            <p:ph idx="4294967295" type="body"/>
          </p:nvPr>
        </p:nvSpPr>
        <p:spPr>
          <a:xfrm>
            <a:off x="359640" y="885960"/>
            <a:ext cx="8475840" cy="3371400"/>
          </a:xfrm>
          <a:prstGeom prst="rect">
            <a:avLst/>
          </a:prstGeom>
          <a:noFill/>
          <a:ln>
            <a:noFill/>
          </a:ln>
        </p:spPr>
        <p:txBody>
          <a:bodyPr anchorCtr="0" anchor="t" bIns="46425" lIns="92875" spcFirstLastPara="1" rIns="92875" wrap="square" tIns="46425">
            <a:noAutofit/>
          </a:bodyPr>
          <a:lstStyle/>
          <a:p>
            <a:pPr indent="0" lvl="0" marL="0" marR="0" rtl="0" algn="just">
              <a:lnSpc>
                <a:spcPct val="115000"/>
              </a:lnSpc>
              <a:spcBef>
                <a:spcPts val="0"/>
              </a:spcBef>
              <a:spcAft>
                <a:spcPts val="0"/>
              </a:spcAft>
              <a:buClr>
                <a:srgbClr val="000000"/>
              </a:buClr>
              <a:buSzPts val="2100"/>
              <a:buFont typeface="Times New Roman"/>
              <a:buNone/>
            </a:pPr>
            <a:r>
              <a:rPr b="1" i="0" lang="en" sz="2100" u="none" cap="none" strike="noStrike">
                <a:solidFill>
                  <a:srgbClr val="000000"/>
                </a:solidFill>
                <a:latin typeface="Times New Roman"/>
                <a:ea typeface="Times New Roman"/>
                <a:cs typeface="Times New Roman"/>
                <a:sym typeface="Times New Roman"/>
              </a:rPr>
              <a:t>CodeCraft:</a:t>
            </a:r>
            <a:endParaRPr b="0" i="0" sz="2100" u="none" cap="none" strike="noStrike">
              <a:solidFill>
                <a:srgbClr val="000000"/>
              </a:solidFill>
              <a:latin typeface="Calibri"/>
              <a:ea typeface="Calibri"/>
              <a:cs typeface="Calibri"/>
              <a:sym typeface="Calibri"/>
            </a:endParaRPr>
          </a:p>
          <a:p>
            <a:pPr indent="-298440" lvl="0" marL="914400" marR="0" rtl="0" algn="l">
              <a:lnSpc>
                <a:spcPct val="115000"/>
              </a:lnSpc>
              <a:spcBef>
                <a:spcPts val="1199"/>
              </a:spcBef>
              <a:spcAft>
                <a:spcPts val="0"/>
              </a:spcAft>
              <a:buClr>
                <a:srgbClr val="000000"/>
              </a:buClr>
              <a:buSzPts val="2100"/>
              <a:buFont typeface="Arial"/>
              <a:buChar char="●"/>
            </a:pPr>
            <a:r>
              <a:rPr b="0" i="0" lang="en" sz="2100" u="none" cap="none" strike="noStrike">
                <a:solidFill>
                  <a:srgbClr val="000000"/>
                </a:solidFill>
                <a:latin typeface="Times New Roman"/>
                <a:ea typeface="Times New Roman"/>
                <a:cs typeface="Times New Roman"/>
                <a:sym typeface="Times New Roman"/>
              </a:rPr>
              <a:t>Practice coding in programming such as Python and Node.js related to the course assessments.</a:t>
            </a:r>
            <a:endParaRPr b="0" i="0" sz="2100" u="none" cap="none" strike="noStrike">
              <a:solidFill>
                <a:srgbClr val="000000"/>
              </a:solidFill>
              <a:latin typeface="Calibri"/>
              <a:ea typeface="Calibri"/>
              <a:cs typeface="Calibri"/>
              <a:sym typeface="Calibri"/>
            </a:endParaRPr>
          </a:p>
          <a:p>
            <a:pPr indent="-298440" lvl="0" marL="914400" marR="0" rtl="0" algn="l">
              <a:lnSpc>
                <a:spcPct val="115000"/>
              </a:lnSpc>
              <a:spcBef>
                <a:spcPts val="0"/>
              </a:spcBef>
              <a:spcAft>
                <a:spcPts val="0"/>
              </a:spcAft>
              <a:buClr>
                <a:srgbClr val="000000"/>
              </a:buClr>
              <a:buSzPts val="2100"/>
              <a:buFont typeface="Arial"/>
              <a:buChar char="●"/>
            </a:pPr>
            <a:r>
              <a:rPr b="0" i="0" lang="en" sz="2100" u="none" cap="none" strike="noStrike">
                <a:solidFill>
                  <a:srgbClr val="000000"/>
                </a:solidFill>
                <a:latin typeface="Times New Roman"/>
                <a:ea typeface="Times New Roman"/>
                <a:cs typeface="Times New Roman"/>
                <a:sym typeface="Times New Roman"/>
              </a:rPr>
              <a:t>Store code snippets for future reference and practice sessions.</a:t>
            </a:r>
            <a:endParaRPr b="0" i="0" sz="2100" u="none" cap="none" strike="noStrike">
              <a:solidFill>
                <a:srgbClr val="000000"/>
              </a:solidFill>
              <a:latin typeface="Calibri"/>
              <a:ea typeface="Calibri"/>
              <a:cs typeface="Calibri"/>
              <a:sym typeface="Calibri"/>
            </a:endParaRPr>
          </a:p>
          <a:p>
            <a:pPr indent="0" lvl="0" marL="0" marR="0" rtl="0" algn="just">
              <a:lnSpc>
                <a:spcPct val="115000"/>
              </a:lnSpc>
              <a:spcBef>
                <a:spcPts val="1199"/>
              </a:spcBef>
              <a:spcAft>
                <a:spcPts val="0"/>
              </a:spcAft>
              <a:buSzPts val="2100"/>
              <a:buFont typeface="Arial"/>
              <a:buNone/>
            </a:pPr>
            <a:r>
              <a:t/>
            </a:r>
            <a:endParaRPr b="0" i="0" sz="2100" u="none" cap="none" strike="noStrike">
              <a:solidFill>
                <a:srgbClr val="000000"/>
              </a:solidFill>
              <a:latin typeface="Calibri"/>
              <a:ea typeface="Calibri"/>
              <a:cs typeface="Calibri"/>
              <a:sym typeface="Calibri"/>
            </a:endParaRPr>
          </a:p>
          <a:p>
            <a:pPr indent="0" lvl="0" marL="457200" marR="0" rtl="0" algn="just">
              <a:lnSpc>
                <a:spcPct val="115000"/>
              </a:lnSpc>
              <a:spcBef>
                <a:spcPts val="1199"/>
              </a:spcBef>
              <a:spcAft>
                <a:spcPts val="0"/>
              </a:spcAft>
              <a:buSzPts val="2100"/>
              <a:buFont typeface="Arial"/>
              <a:buNone/>
            </a:pPr>
            <a:r>
              <a:t/>
            </a:r>
            <a:endParaRPr b="0" i="0" sz="2100" u="none" cap="none" strike="noStrike">
              <a:solidFill>
                <a:srgbClr val="000000"/>
              </a:solidFill>
              <a:latin typeface="Calibri"/>
              <a:ea typeface="Calibri"/>
              <a:cs typeface="Calibri"/>
              <a:sym typeface="Calibri"/>
            </a:endParaRPr>
          </a:p>
        </p:txBody>
      </p:sp>
      <p:sp>
        <p:nvSpPr>
          <p:cNvPr id="461" name="Google Shape;461;p55"/>
          <p:cNvSpPr txBox="1"/>
          <p:nvPr>
            <p:ph idx="10" type="dt"/>
          </p:nvPr>
        </p:nvSpPr>
        <p:spPr>
          <a:xfrm>
            <a:off x="457200" y="4757040"/>
            <a:ext cx="2133360" cy="38628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B8B8B"/>
              </a:buClr>
              <a:buSzPts val="1200"/>
              <a:buFont typeface="Arial"/>
              <a:buNone/>
            </a:pPr>
            <a:r>
              <a:rPr b="0" i="0" lang="en" sz="1200" u="none" cap="none" strike="noStrike">
                <a:solidFill>
                  <a:srgbClr val="8B8B8B"/>
                </a:solidFill>
                <a:latin typeface="Arial"/>
                <a:ea typeface="Arial"/>
                <a:cs typeface="Arial"/>
                <a:sym typeface="Arial"/>
              </a:rPr>
              <a:t>20-02-2024</a:t>
            </a:r>
            <a:endParaRPr b="0" i="0" sz="1200" u="none" cap="none" strike="noStrike">
              <a:solidFill>
                <a:srgbClr val="8B8B8B"/>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6"/>
          <p:cNvSpPr txBox="1"/>
          <p:nvPr>
            <p:ph idx="11" type="ftr"/>
          </p:nvPr>
        </p:nvSpPr>
        <p:spPr>
          <a:xfrm>
            <a:off x="2594520" y="4736880"/>
            <a:ext cx="3565800" cy="272520"/>
          </a:xfrm>
          <a:prstGeom prst="rect">
            <a:avLst/>
          </a:prstGeom>
          <a:noFill/>
          <a:ln>
            <a:noFill/>
          </a:ln>
        </p:spPr>
        <p:txBody>
          <a:bodyPr anchorCtr="0" anchor="ctr" bIns="46425" lIns="92875" spcFirstLastPara="1" rIns="92875" wrap="square" tIns="46425">
            <a:noAutofit/>
          </a:bodyPr>
          <a:lstStyle/>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DEPARTMENT OF COMPUTER SCIENCE AND ENGINEERING </a:t>
            </a:r>
            <a:endParaRPr b="0" i="0" sz="900" u="none" cap="none" strike="noStrike">
              <a:solidFill>
                <a:srgbClr val="8B8B8B"/>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THAMIRABHARANI ENGINEERING COLLEGE</a:t>
            </a:r>
            <a:endParaRPr b="0" i="0" sz="900" u="none" cap="none" strike="noStrike">
              <a:solidFill>
                <a:srgbClr val="8B8B8B"/>
              </a:solidFill>
              <a:latin typeface="Times New Roman"/>
              <a:ea typeface="Times New Roman"/>
              <a:cs typeface="Times New Roman"/>
              <a:sym typeface="Times New Roman"/>
            </a:endParaRPr>
          </a:p>
        </p:txBody>
      </p:sp>
      <p:sp>
        <p:nvSpPr>
          <p:cNvPr id="468" name="Google Shape;468;p56"/>
          <p:cNvSpPr txBox="1"/>
          <p:nvPr>
            <p:ph idx="12" type="sldNum"/>
          </p:nvPr>
        </p:nvSpPr>
        <p:spPr>
          <a:xfrm>
            <a:off x="6553080" y="4767120"/>
            <a:ext cx="2133360" cy="273600"/>
          </a:xfrm>
          <a:prstGeom prst="rect">
            <a:avLst/>
          </a:prstGeom>
          <a:noFill/>
          <a:ln>
            <a:noFill/>
          </a:ln>
        </p:spPr>
        <p:txBody>
          <a:bodyPr anchorCtr="0" anchor="ctr" bIns="46425" lIns="92875" spcFirstLastPara="1" rIns="92875" wrap="square" tIns="46425">
            <a:noAutofit/>
          </a:bodyPr>
          <a:lstStyle/>
          <a:p>
            <a:pPr indent="0" lvl="0" marL="0" marR="0" rtl="0" algn="r">
              <a:lnSpc>
                <a:spcPct val="100000"/>
              </a:lnSpc>
              <a:spcBef>
                <a:spcPts val="0"/>
              </a:spcBef>
              <a:spcAft>
                <a:spcPts val="0"/>
              </a:spcAft>
              <a:buClr>
                <a:srgbClr val="8B8B8B"/>
              </a:buClr>
              <a:buSzPts val="1200"/>
              <a:buFont typeface="Times New Roman"/>
              <a:buNone/>
            </a:pPr>
            <a:r>
              <a:rPr b="0" i="0" lang="en" sz="1200" u="none" cap="none" strike="noStrike">
                <a:solidFill>
                  <a:srgbClr val="8B8B8B"/>
                </a:solidFill>
                <a:latin typeface="Times New Roman"/>
                <a:ea typeface="Times New Roman"/>
                <a:cs typeface="Times New Roman"/>
                <a:sym typeface="Times New Roman"/>
              </a:rPr>
              <a:t>1</a:t>
            </a:r>
            <a:r>
              <a:rPr lang="en">
                <a:latin typeface="Times New Roman"/>
                <a:ea typeface="Times New Roman"/>
                <a:cs typeface="Times New Roman"/>
                <a:sym typeface="Times New Roman"/>
              </a:rPr>
              <a:t>8</a:t>
            </a:r>
            <a:endParaRPr b="0" i="0" sz="1200" u="none" cap="none" strike="noStrike">
              <a:solidFill>
                <a:srgbClr val="8B8B8B"/>
              </a:solidFill>
              <a:latin typeface="Times New Roman"/>
              <a:ea typeface="Times New Roman"/>
              <a:cs typeface="Times New Roman"/>
              <a:sym typeface="Times New Roman"/>
            </a:endParaRPr>
          </a:p>
        </p:txBody>
      </p:sp>
      <p:sp>
        <p:nvSpPr>
          <p:cNvPr id="469" name="Google Shape;469;p56"/>
          <p:cNvSpPr txBox="1"/>
          <p:nvPr>
            <p:ph idx="4294967295" type="title"/>
          </p:nvPr>
        </p:nvSpPr>
        <p:spPr>
          <a:xfrm>
            <a:off x="0" y="0"/>
            <a:ext cx="9142200" cy="856800"/>
          </a:xfrm>
          <a:prstGeom prst="rect">
            <a:avLst/>
          </a:prstGeom>
          <a:noFill/>
          <a:ln>
            <a:noFill/>
          </a:ln>
        </p:spPr>
        <p:txBody>
          <a:bodyPr anchorCtr="0" anchor="ctr" bIns="46425" lIns="92875" spcFirstLastPara="1" rIns="92875" wrap="square" tIns="46425">
            <a:normAutofit/>
          </a:bodyPr>
          <a:lstStyle/>
          <a:p>
            <a:pPr indent="0" lvl="0" marL="0" marR="0" rtl="0" algn="ctr">
              <a:lnSpc>
                <a:spcPct val="100000"/>
              </a:lnSpc>
              <a:spcBef>
                <a:spcPts val="0"/>
              </a:spcBef>
              <a:spcAft>
                <a:spcPts val="0"/>
              </a:spcAft>
              <a:buClr>
                <a:srgbClr val="000000"/>
              </a:buClr>
              <a:buSzPts val="3100"/>
              <a:buFont typeface="Times New Roman"/>
              <a:buNone/>
            </a:pPr>
            <a:r>
              <a:rPr b="1" i="0" lang="en" sz="3100" u="none" cap="none" strike="noStrike">
                <a:solidFill>
                  <a:srgbClr val="000000"/>
                </a:solidFill>
                <a:latin typeface="Times New Roman"/>
                <a:ea typeface="Times New Roman"/>
                <a:cs typeface="Times New Roman"/>
                <a:sym typeface="Times New Roman"/>
              </a:rPr>
              <a:t>MODULES</a:t>
            </a:r>
            <a:endParaRPr b="0" i="0" sz="3100" u="none" cap="none" strike="noStrike">
              <a:solidFill>
                <a:srgbClr val="000000"/>
              </a:solidFill>
              <a:latin typeface="Arial"/>
              <a:ea typeface="Arial"/>
              <a:cs typeface="Arial"/>
              <a:sym typeface="Arial"/>
            </a:endParaRPr>
          </a:p>
        </p:txBody>
      </p:sp>
      <p:sp>
        <p:nvSpPr>
          <p:cNvPr id="470" name="Google Shape;470;p56"/>
          <p:cNvSpPr txBox="1"/>
          <p:nvPr>
            <p:ph idx="4294967295" type="body"/>
          </p:nvPr>
        </p:nvSpPr>
        <p:spPr>
          <a:xfrm>
            <a:off x="377457" y="886045"/>
            <a:ext cx="8387400" cy="3371400"/>
          </a:xfrm>
          <a:prstGeom prst="rect">
            <a:avLst/>
          </a:prstGeom>
          <a:noFill/>
          <a:ln>
            <a:noFill/>
          </a:ln>
        </p:spPr>
        <p:txBody>
          <a:bodyPr anchorCtr="0" anchor="t" bIns="46425" lIns="92875" spcFirstLastPara="1" rIns="92875" wrap="square" tIns="46425">
            <a:noAutofit/>
          </a:bodyPr>
          <a:lstStyle/>
          <a:p>
            <a:pPr indent="0" lvl="0" marL="0" marR="0" rtl="0" algn="l">
              <a:lnSpc>
                <a:spcPct val="115000"/>
              </a:lnSpc>
              <a:spcBef>
                <a:spcPts val="0"/>
              </a:spcBef>
              <a:spcAft>
                <a:spcPts val="0"/>
              </a:spcAft>
              <a:buClr>
                <a:srgbClr val="000000"/>
              </a:buClr>
              <a:buSzPts val="2100"/>
              <a:buFont typeface="Times New Roman"/>
              <a:buNone/>
            </a:pPr>
            <a:r>
              <a:rPr b="1" i="0" lang="en" sz="2100" u="none" cap="none" strike="noStrike">
                <a:solidFill>
                  <a:srgbClr val="000000"/>
                </a:solidFill>
                <a:latin typeface="Times New Roman"/>
                <a:ea typeface="Times New Roman"/>
                <a:cs typeface="Times New Roman"/>
                <a:sym typeface="Times New Roman"/>
              </a:rPr>
              <a:t>Recommendation System:</a:t>
            </a:r>
            <a:endParaRPr b="0" i="0" sz="2100" u="none" cap="none" strike="noStrike">
              <a:solidFill>
                <a:srgbClr val="000000"/>
              </a:solidFill>
              <a:latin typeface="Calibri"/>
              <a:ea typeface="Calibri"/>
              <a:cs typeface="Calibri"/>
              <a:sym typeface="Calibri"/>
            </a:endParaRPr>
          </a:p>
          <a:p>
            <a:pPr indent="-298440" lvl="0" marL="914400" marR="0" rtl="0" algn="just">
              <a:lnSpc>
                <a:spcPct val="115000"/>
              </a:lnSpc>
              <a:spcBef>
                <a:spcPts val="1199"/>
              </a:spcBef>
              <a:spcAft>
                <a:spcPts val="0"/>
              </a:spcAft>
              <a:buClr>
                <a:srgbClr val="000000"/>
              </a:buClr>
              <a:buSzPts val="2100"/>
              <a:buFont typeface="Times New Roman"/>
              <a:buChar char="●"/>
            </a:pPr>
            <a:r>
              <a:rPr b="0" i="0" lang="en" sz="2100" u="none" cap="none" strike="noStrike">
                <a:solidFill>
                  <a:srgbClr val="000000"/>
                </a:solidFill>
                <a:latin typeface="Times New Roman"/>
                <a:ea typeface="Times New Roman"/>
                <a:cs typeface="Times New Roman"/>
                <a:sym typeface="Times New Roman"/>
              </a:rPr>
              <a:t>Utilize content-based filtering technique to recommend courses and learning materials based on the user's past interactions, preferences, and the content similarity of courses.</a:t>
            </a:r>
            <a:endParaRPr b="0" i="0" sz="2100" u="none" cap="none" strike="noStrike">
              <a:solidFill>
                <a:srgbClr val="000000"/>
              </a:solidFill>
              <a:latin typeface="Calibri"/>
              <a:ea typeface="Calibri"/>
              <a:cs typeface="Calibri"/>
              <a:sym typeface="Calibri"/>
            </a:endParaRPr>
          </a:p>
          <a:p>
            <a:pPr indent="-298439" lvl="0" marL="914400" marR="0" rtl="0" algn="just">
              <a:lnSpc>
                <a:spcPct val="115000"/>
              </a:lnSpc>
              <a:spcBef>
                <a:spcPts val="1199"/>
              </a:spcBef>
              <a:spcAft>
                <a:spcPts val="0"/>
              </a:spcAft>
              <a:buClr>
                <a:srgbClr val="000000"/>
              </a:buClr>
              <a:buSzPts val="2100"/>
              <a:buFont typeface="Arial"/>
              <a:buChar char="●"/>
            </a:pPr>
            <a:r>
              <a:rPr b="0" i="0" lang="en" sz="2100" u="none" cap="none" strike="noStrike">
                <a:solidFill>
                  <a:srgbClr val="000000"/>
                </a:solidFill>
                <a:latin typeface="Times New Roman"/>
                <a:ea typeface="Times New Roman"/>
                <a:cs typeface="Times New Roman"/>
                <a:sym typeface="Times New Roman"/>
              </a:rPr>
              <a:t>It analyzes the content of courses, modules, and resources to understand their topics, difficulty levels, and relevance to specific skills or interests.</a:t>
            </a:r>
            <a:endParaRPr sz="2100">
              <a:latin typeface="Calibri"/>
              <a:ea typeface="Calibri"/>
              <a:cs typeface="Calibri"/>
              <a:sym typeface="Calibri"/>
            </a:endParaRPr>
          </a:p>
        </p:txBody>
      </p:sp>
      <p:sp>
        <p:nvSpPr>
          <p:cNvPr id="471" name="Google Shape;471;p56"/>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B8B8B"/>
              </a:buClr>
              <a:buSzPts val="1200"/>
              <a:buFont typeface="Arial"/>
              <a:buNone/>
            </a:pPr>
            <a:r>
              <a:rPr b="0" i="0" lang="en" sz="1200" u="none" cap="none" strike="noStrike">
                <a:solidFill>
                  <a:srgbClr val="8B8B8B"/>
                </a:solidFill>
                <a:latin typeface="Arial"/>
                <a:ea typeface="Arial"/>
                <a:cs typeface="Arial"/>
                <a:sym typeface="Arial"/>
              </a:rPr>
              <a:t>20-02-2024</a:t>
            </a:r>
            <a:endParaRPr b="0" i="0" sz="1200" u="none" cap="none" strike="noStrike">
              <a:solidFill>
                <a:srgbClr val="8B8B8B"/>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7"/>
          <p:cNvSpPr txBox="1"/>
          <p:nvPr>
            <p:ph idx="11" type="ftr"/>
          </p:nvPr>
        </p:nvSpPr>
        <p:spPr>
          <a:xfrm>
            <a:off x="2666520" y="4728600"/>
            <a:ext cx="3565800" cy="272520"/>
          </a:xfrm>
          <a:prstGeom prst="rect">
            <a:avLst/>
          </a:prstGeom>
          <a:noFill/>
          <a:ln>
            <a:noFill/>
          </a:ln>
        </p:spPr>
        <p:txBody>
          <a:bodyPr anchorCtr="0" anchor="ctr" bIns="46425" lIns="92875" spcFirstLastPara="1" rIns="92875" wrap="square" tIns="46425">
            <a:noAutofit/>
          </a:bodyPr>
          <a:lstStyle/>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DEPARTMENT OF COMPUTER SCIENCE AND ENGINEERING </a:t>
            </a:r>
            <a:endParaRPr b="0" i="0" sz="900" u="none" cap="none" strike="noStrike">
              <a:solidFill>
                <a:srgbClr val="8B8B8B"/>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THAMIRABHARANI ENGINEERING COLLEGE</a:t>
            </a:r>
            <a:endParaRPr b="0" i="0" sz="900" u="none" cap="none" strike="noStrike">
              <a:solidFill>
                <a:srgbClr val="8B8B8B"/>
              </a:solidFill>
              <a:latin typeface="Times New Roman"/>
              <a:ea typeface="Times New Roman"/>
              <a:cs typeface="Times New Roman"/>
              <a:sym typeface="Times New Roman"/>
            </a:endParaRPr>
          </a:p>
        </p:txBody>
      </p:sp>
      <p:sp>
        <p:nvSpPr>
          <p:cNvPr id="478" name="Google Shape;478;p57"/>
          <p:cNvSpPr txBox="1"/>
          <p:nvPr>
            <p:ph idx="12" type="sldNum"/>
          </p:nvPr>
        </p:nvSpPr>
        <p:spPr>
          <a:xfrm>
            <a:off x="6553080" y="4767120"/>
            <a:ext cx="2133360" cy="273600"/>
          </a:xfrm>
          <a:prstGeom prst="rect">
            <a:avLst/>
          </a:prstGeom>
          <a:noFill/>
          <a:ln>
            <a:noFill/>
          </a:ln>
        </p:spPr>
        <p:txBody>
          <a:bodyPr anchorCtr="0" anchor="ctr" bIns="46425" lIns="92875" spcFirstLastPara="1" rIns="92875" wrap="square" tIns="46425">
            <a:noAutofit/>
          </a:bodyPr>
          <a:lstStyle/>
          <a:p>
            <a:pPr indent="0" lvl="0" marL="0" marR="0" rtl="0" algn="r">
              <a:lnSpc>
                <a:spcPct val="100000"/>
              </a:lnSpc>
              <a:spcBef>
                <a:spcPts val="0"/>
              </a:spcBef>
              <a:spcAft>
                <a:spcPts val="0"/>
              </a:spcAft>
              <a:buClr>
                <a:srgbClr val="8B8B8B"/>
              </a:buClr>
              <a:buSzPts val="1200"/>
              <a:buFont typeface="Times New Roman"/>
              <a:buNone/>
            </a:pPr>
            <a:r>
              <a:rPr b="0" i="0" lang="en" sz="1200" u="none" cap="none" strike="noStrike">
                <a:solidFill>
                  <a:srgbClr val="8B8B8B"/>
                </a:solidFill>
                <a:latin typeface="Times New Roman"/>
                <a:ea typeface="Times New Roman"/>
                <a:cs typeface="Times New Roman"/>
                <a:sym typeface="Times New Roman"/>
              </a:rPr>
              <a:t>1</a:t>
            </a:r>
            <a:r>
              <a:rPr lang="en">
                <a:latin typeface="Times New Roman"/>
                <a:ea typeface="Times New Roman"/>
                <a:cs typeface="Times New Roman"/>
                <a:sym typeface="Times New Roman"/>
              </a:rPr>
              <a:t>9</a:t>
            </a:r>
            <a:endParaRPr b="0" i="0" sz="1200" u="none" cap="none" strike="noStrike">
              <a:solidFill>
                <a:srgbClr val="8B8B8B"/>
              </a:solidFill>
              <a:latin typeface="Times New Roman"/>
              <a:ea typeface="Times New Roman"/>
              <a:cs typeface="Times New Roman"/>
              <a:sym typeface="Times New Roman"/>
            </a:endParaRPr>
          </a:p>
        </p:txBody>
      </p:sp>
      <p:sp>
        <p:nvSpPr>
          <p:cNvPr id="479" name="Google Shape;479;p57"/>
          <p:cNvSpPr txBox="1"/>
          <p:nvPr>
            <p:ph idx="4294967295" type="title"/>
          </p:nvPr>
        </p:nvSpPr>
        <p:spPr>
          <a:xfrm>
            <a:off x="900" y="0"/>
            <a:ext cx="9142200" cy="856800"/>
          </a:xfrm>
          <a:prstGeom prst="rect">
            <a:avLst/>
          </a:prstGeom>
          <a:noFill/>
          <a:ln>
            <a:noFill/>
          </a:ln>
        </p:spPr>
        <p:txBody>
          <a:bodyPr anchorCtr="0" anchor="ctr" bIns="46425" lIns="92875" spcFirstLastPara="1" rIns="92875" wrap="square" tIns="46425">
            <a:normAutofit/>
          </a:bodyPr>
          <a:lstStyle/>
          <a:p>
            <a:pPr indent="0" lvl="0" marL="0" marR="0" rtl="0" algn="ctr">
              <a:lnSpc>
                <a:spcPct val="100000"/>
              </a:lnSpc>
              <a:spcBef>
                <a:spcPts val="0"/>
              </a:spcBef>
              <a:spcAft>
                <a:spcPts val="0"/>
              </a:spcAft>
              <a:buClr>
                <a:srgbClr val="000000"/>
              </a:buClr>
              <a:buSzPts val="3100"/>
              <a:buFont typeface="Times New Roman"/>
              <a:buNone/>
            </a:pPr>
            <a:r>
              <a:rPr b="1" i="0" lang="en" sz="3100" u="none" cap="none" strike="noStrike">
                <a:solidFill>
                  <a:srgbClr val="000000"/>
                </a:solidFill>
                <a:latin typeface="Times New Roman"/>
                <a:ea typeface="Times New Roman"/>
                <a:cs typeface="Times New Roman"/>
                <a:sym typeface="Times New Roman"/>
              </a:rPr>
              <a:t>EXPECTED OUTCOME</a:t>
            </a:r>
            <a:endParaRPr b="0" i="0" sz="3100" u="none" cap="none" strike="noStrike">
              <a:solidFill>
                <a:srgbClr val="000000"/>
              </a:solidFill>
              <a:latin typeface="Arial"/>
              <a:ea typeface="Arial"/>
              <a:cs typeface="Arial"/>
              <a:sym typeface="Arial"/>
            </a:endParaRPr>
          </a:p>
        </p:txBody>
      </p:sp>
      <p:sp>
        <p:nvSpPr>
          <p:cNvPr id="480" name="Google Shape;480;p57"/>
          <p:cNvSpPr txBox="1"/>
          <p:nvPr>
            <p:ph idx="4294967295" type="body"/>
          </p:nvPr>
        </p:nvSpPr>
        <p:spPr>
          <a:xfrm>
            <a:off x="879480" y="885960"/>
            <a:ext cx="8264160" cy="3371400"/>
          </a:xfrm>
          <a:prstGeom prst="rect">
            <a:avLst/>
          </a:prstGeom>
          <a:noFill/>
          <a:ln>
            <a:noFill/>
          </a:ln>
        </p:spPr>
        <p:txBody>
          <a:bodyPr anchorCtr="0" anchor="t" bIns="46425" lIns="92875" spcFirstLastPara="1" rIns="92875" wrap="square" tIns="46425">
            <a:noAutofit/>
          </a:bodyPr>
          <a:lstStyle/>
          <a:p>
            <a:pPr indent="0" lvl="0" marL="914400" marR="0" rtl="0" algn="just">
              <a:lnSpc>
                <a:spcPct val="115000"/>
              </a:lnSpc>
              <a:spcBef>
                <a:spcPts val="0"/>
              </a:spcBef>
              <a:spcAft>
                <a:spcPts val="0"/>
              </a:spcAft>
              <a:buSzPts val="2100"/>
              <a:buFont typeface="Arial"/>
              <a:buNone/>
            </a:pPr>
            <a:r>
              <a:t/>
            </a:r>
            <a:endParaRPr b="0" i="0" sz="2100" u="none" cap="none" strike="noStrike">
              <a:solidFill>
                <a:srgbClr val="000000"/>
              </a:solidFill>
              <a:latin typeface="Calibri"/>
              <a:ea typeface="Calibri"/>
              <a:cs typeface="Calibri"/>
              <a:sym typeface="Calibri"/>
            </a:endParaRPr>
          </a:p>
          <a:p>
            <a:pPr indent="0" lvl="0" marL="914400" marR="0" rtl="0" algn="just">
              <a:lnSpc>
                <a:spcPct val="115000"/>
              </a:lnSpc>
              <a:spcBef>
                <a:spcPts val="1199"/>
              </a:spcBef>
              <a:spcAft>
                <a:spcPts val="0"/>
              </a:spcAft>
              <a:buSzPts val="2100"/>
              <a:buFont typeface="Arial"/>
              <a:buNone/>
            </a:pPr>
            <a:r>
              <a:t/>
            </a:r>
            <a:endParaRPr b="0" i="0" sz="2100" u="none" cap="none" strike="noStrike">
              <a:solidFill>
                <a:srgbClr val="000000"/>
              </a:solidFill>
              <a:latin typeface="Calibri"/>
              <a:ea typeface="Calibri"/>
              <a:cs typeface="Calibri"/>
              <a:sym typeface="Calibri"/>
            </a:endParaRPr>
          </a:p>
          <a:p>
            <a:pPr indent="0" lvl="0" marL="914400" marR="0" rtl="0" algn="just">
              <a:lnSpc>
                <a:spcPct val="115000"/>
              </a:lnSpc>
              <a:spcBef>
                <a:spcPts val="1199"/>
              </a:spcBef>
              <a:spcAft>
                <a:spcPts val="0"/>
              </a:spcAft>
              <a:buSzPts val="2100"/>
              <a:buFont typeface="Arial"/>
              <a:buNone/>
            </a:pPr>
            <a:r>
              <a:t/>
            </a:r>
            <a:endParaRPr b="0" i="0" sz="2100" u="none" cap="none" strike="noStrike">
              <a:solidFill>
                <a:srgbClr val="000000"/>
              </a:solidFill>
              <a:latin typeface="Calibri"/>
              <a:ea typeface="Calibri"/>
              <a:cs typeface="Calibri"/>
              <a:sym typeface="Calibri"/>
            </a:endParaRPr>
          </a:p>
          <a:p>
            <a:pPr indent="0" lvl="0" marL="457200" marR="0" rtl="0" algn="just">
              <a:lnSpc>
                <a:spcPct val="115000"/>
              </a:lnSpc>
              <a:spcBef>
                <a:spcPts val="1199"/>
              </a:spcBef>
              <a:spcAft>
                <a:spcPts val="0"/>
              </a:spcAft>
              <a:buSzPts val="2100"/>
              <a:buFont typeface="Arial"/>
              <a:buNone/>
            </a:pPr>
            <a:r>
              <a:t/>
            </a:r>
            <a:endParaRPr b="0" i="0" sz="2100" u="none" cap="none" strike="noStrike">
              <a:solidFill>
                <a:srgbClr val="000000"/>
              </a:solidFill>
              <a:latin typeface="Calibri"/>
              <a:ea typeface="Calibri"/>
              <a:cs typeface="Calibri"/>
              <a:sym typeface="Calibri"/>
            </a:endParaRPr>
          </a:p>
        </p:txBody>
      </p:sp>
      <p:sp>
        <p:nvSpPr>
          <p:cNvPr id="481" name="Google Shape;481;p57"/>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B8B8B"/>
              </a:buClr>
              <a:buSzPts val="1200"/>
              <a:buFont typeface="Arial"/>
              <a:buNone/>
            </a:pPr>
            <a:r>
              <a:rPr b="0" i="0" lang="en" sz="1200" u="none" cap="none" strike="noStrike">
                <a:solidFill>
                  <a:srgbClr val="8B8B8B"/>
                </a:solidFill>
                <a:latin typeface="Arial"/>
                <a:ea typeface="Arial"/>
                <a:cs typeface="Arial"/>
                <a:sym typeface="Arial"/>
              </a:rPr>
              <a:t>20-02-2024</a:t>
            </a:r>
            <a:endParaRPr b="0" i="0" sz="1200" u="none" cap="none" strike="noStrike">
              <a:solidFill>
                <a:srgbClr val="8B8B8B"/>
              </a:solidFill>
              <a:latin typeface="Times New Roman"/>
              <a:ea typeface="Times New Roman"/>
              <a:cs typeface="Times New Roman"/>
              <a:sym typeface="Times New Roman"/>
            </a:endParaRPr>
          </a:p>
        </p:txBody>
      </p:sp>
      <p:pic>
        <p:nvPicPr>
          <p:cNvPr id="482" name="Google Shape;482;p57"/>
          <p:cNvPicPr preferRelativeResize="0"/>
          <p:nvPr/>
        </p:nvPicPr>
        <p:blipFill>
          <a:blip r:embed="rId3">
            <a:alphaModFix/>
          </a:blip>
          <a:stretch>
            <a:fillRect/>
          </a:stretch>
        </p:blipFill>
        <p:spPr>
          <a:xfrm>
            <a:off x="966500" y="885950"/>
            <a:ext cx="7475251" cy="2868926"/>
          </a:xfrm>
          <a:prstGeom prst="rect">
            <a:avLst/>
          </a:prstGeom>
          <a:noFill/>
          <a:ln>
            <a:noFill/>
          </a:ln>
        </p:spPr>
      </p:pic>
      <p:sp>
        <p:nvSpPr>
          <p:cNvPr id="483" name="Google Shape;483;p57"/>
          <p:cNvSpPr txBox="1"/>
          <p:nvPr/>
        </p:nvSpPr>
        <p:spPr>
          <a:xfrm>
            <a:off x="3450000" y="4045538"/>
            <a:ext cx="22440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Times New Roman"/>
                <a:ea typeface="Times New Roman"/>
                <a:cs typeface="Times New Roman"/>
                <a:sym typeface="Times New Roman"/>
              </a:rPr>
              <a:t>Figure 2 : Course list</a:t>
            </a:r>
            <a:endParaRPr sz="1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0"/>
          <p:cNvSpPr txBox="1"/>
          <p:nvPr>
            <p:ph idx="4294967295" type="title"/>
          </p:nvPr>
        </p:nvSpPr>
        <p:spPr>
          <a:xfrm>
            <a:off x="457200" y="0"/>
            <a:ext cx="8229240" cy="93456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3600"/>
              <a:buFont typeface="Times New Roman"/>
              <a:buNone/>
            </a:pPr>
            <a:r>
              <a:rPr b="1" lang="en" sz="3600">
                <a:latin typeface="Times New Roman"/>
                <a:ea typeface="Times New Roman"/>
                <a:cs typeface="Times New Roman"/>
                <a:sym typeface="Times New Roman"/>
              </a:rPr>
              <a:t>CONTENTS</a:t>
            </a:r>
            <a:endParaRPr b="0" i="0" sz="3600" u="none" cap="none" strike="noStrike">
              <a:solidFill>
                <a:srgbClr val="000000"/>
              </a:solidFill>
              <a:latin typeface="Arial"/>
              <a:ea typeface="Arial"/>
              <a:cs typeface="Arial"/>
              <a:sym typeface="Arial"/>
            </a:endParaRPr>
          </a:p>
        </p:txBody>
      </p:sp>
      <p:sp>
        <p:nvSpPr>
          <p:cNvPr id="279" name="Google Shape;279;p40"/>
          <p:cNvSpPr txBox="1"/>
          <p:nvPr>
            <p:ph idx="4294967295" type="body"/>
          </p:nvPr>
        </p:nvSpPr>
        <p:spPr>
          <a:xfrm>
            <a:off x="434388" y="666875"/>
            <a:ext cx="8275200" cy="3636600"/>
          </a:xfrm>
          <a:prstGeom prst="rect">
            <a:avLst/>
          </a:prstGeom>
          <a:noFill/>
          <a:ln>
            <a:noFill/>
          </a:ln>
        </p:spPr>
        <p:txBody>
          <a:bodyPr anchorCtr="0" anchor="t" bIns="45700" lIns="91425" spcFirstLastPara="1" rIns="91425" wrap="square" tIns="45700">
            <a:noAutofit/>
          </a:bodyPr>
          <a:lstStyle/>
          <a:p>
            <a:pPr indent="-344350" lvl="0" marL="343080" marR="0" rtl="0" algn="l">
              <a:lnSpc>
                <a:spcPct val="100000"/>
              </a:lnSpc>
              <a:spcBef>
                <a:spcPts val="0"/>
              </a:spcBef>
              <a:spcAft>
                <a:spcPts val="0"/>
              </a:spcAft>
              <a:buClr>
                <a:srgbClr val="000000"/>
              </a:buClr>
              <a:buSzPts val="1700"/>
              <a:buFont typeface="Times New Roman"/>
              <a:buChar char="•"/>
            </a:pPr>
            <a:r>
              <a:rPr i="0" lang="en" sz="1700" u="none" cap="none" strike="noStrike">
                <a:solidFill>
                  <a:srgbClr val="000000"/>
                </a:solidFill>
                <a:latin typeface="Times New Roman"/>
                <a:ea typeface="Times New Roman"/>
                <a:cs typeface="Times New Roman"/>
                <a:sym typeface="Times New Roman"/>
              </a:rPr>
              <a:t>Abstract</a:t>
            </a:r>
            <a:endParaRPr i="0" sz="1700" u="none" cap="none" strike="noStrike">
              <a:solidFill>
                <a:srgbClr val="000000"/>
              </a:solidFill>
              <a:latin typeface="Times New Roman"/>
              <a:ea typeface="Times New Roman"/>
              <a:cs typeface="Times New Roman"/>
              <a:sym typeface="Times New Roman"/>
            </a:endParaRPr>
          </a:p>
          <a:p>
            <a:pPr indent="-344350" lvl="0" marL="343080" marR="0" rtl="0" algn="l">
              <a:lnSpc>
                <a:spcPct val="100000"/>
              </a:lnSpc>
              <a:spcBef>
                <a:spcPts val="479"/>
              </a:spcBef>
              <a:spcAft>
                <a:spcPts val="0"/>
              </a:spcAft>
              <a:buClr>
                <a:srgbClr val="000000"/>
              </a:buClr>
              <a:buSzPts val="1700"/>
              <a:buFont typeface="Times New Roman"/>
              <a:buChar char="•"/>
            </a:pPr>
            <a:r>
              <a:rPr i="0" lang="en" sz="1700" u="none" cap="none" strike="noStrike">
                <a:solidFill>
                  <a:srgbClr val="000000"/>
                </a:solidFill>
                <a:latin typeface="Times New Roman"/>
                <a:ea typeface="Times New Roman"/>
                <a:cs typeface="Times New Roman"/>
                <a:sym typeface="Times New Roman"/>
              </a:rPr>
              <a:t>Objective</a:t>
            </a:r>
            <a:endParaRPr i="0" sz="1700" u="none" cap="none" strike="noStrike">
              <a:solidFill>
                <a:srgbClr val="000000"/>
              </a:solidFill>
              <a:latin typeface="Times New Roman"/>
              <a:ea typeface="Times New Roman"/>
              <a:cs typeface="Times New Roman"/>
              <a:sym typeface="Times New Roman"/>
            </a:endParaRPr>
          </a:p>
          <a:p>
            <a:pPr indent="-344350" lvl="0" marL="343080" marR="0" rtl="0" algn="l">
              <a:lnSpc>
                <a:spcPct val="100000"/>
              </a:lnSpc>
              <a:spcBef>
                <a:spcPts val="479"/>
              </a:spcBef>
              <a:spcAft>
                <a:spcPts val="0"/>
              </a:spcAft>
              <a:buClr>
                <a:srgbClr val="000000"/>
              </a:buClr>
              <a:buSzPts val="1700"/>
              <a:buFont typeface="Times New Roman"/>
              <a:buChar char="•"/>
            </a:pPr>
            <a:r>
              <a:rPr i="0" lang="en" sz="1700" u="none" cap="none" strike="noStrike">
                <a:solidFill>
                  <a:srgbClr val="000000"/>
                </a:solidFill>
                <a:latin typeface="Times New Roman"/>
                <a:ea typeface="Times New Roman"/>
                <a:cs typeface="Times New Roman"/>
                <a:sym typeface="Times New Roman"/>
              </a:rPr>
              <a:t>Introduction</a:t>
            </a:r>
            <a:endParaRPr i="0" sz="1700" u="none" cap="none" strike="noStrike">
              <a:solidFill>
                <a:srgbClr val="000000"/>
              </a:solidFill>
              <a:latin typeface="Times New Roman"/>
              <a:ea typeface="Times New Roman"/>
              <a:cs typeface="Times New Roman"/>
              <a:sym typeface="Times New Roman"/>
            </a:endParaRPr>
          </a:p>
          <a:p>
            <a:pPr indent="-344350" lvl="0" marL="343080" marR="0" rtl="0" algn="l">
              <a:lnSpc>
                <a:spcPct val="100000"/>
              </a:lnSpc>
              <a:spcBef>
                <a:spcPts val="479"/>
              </a:spcBef>
              <a:spcAft>
                <a:spcPts val="0"/>
              </a:spcAft>
              <a:buClr>
                <a:srgbClr val="000000"/>
              </a:buClr>
              <a:buSzPts val="1700"/>
              <a:buFont typeface="Times New Roman"/>
              <a:buChar char="•"/>
            </a:pPr>
            <a:r>
              <a:rPr i="0" lang="en" sz="1700" u="none" cap="none" strike="noStrike">
                <a:solidFill>
                  <a:srgbClr val="000000"/>
                </a:solidFill>
                <a:latin typeface="Times New Roman"/>
                <a:ea typeface="Times New Roman"/>
                <a:cs typeface="Times New Roman"/>
                <a:sym typeface="Times New Roman"/>
              </a:rPr>
              <a:t>Literature Survey</a:t>
            </a:r>
            <a:endParaRPr i="0" sz="1700" u="none" cap="none" strike="noStrike">
              <a:solidFill>
                <a:srgbClr val="000000"/>
              </a:solidFill>
              <a:latin typeface="Times New Roman"/>
              <a:ea typeface="Times New Roman"/>
              <a:cs typeface="Times New Roman"/>
              <a:sym typeface="Times New Roman"/>
            </a:endParaRPr>
          </a:p>
          <a:p>
            <a:pPr indent="-344350" lvl="0" marL="343080" marR="0" rtl="0" algn="l">
              <a:lnSpc>
                <a:spcPct val="100000"/>
              </a:lnSpc>
              <a:spcBef>
                <a:spcPts val="479"/>
              </a:spcBef>
              <a:spcAft>
                <a:spcPts val="0"/>
              </a:spcAft>
              <a:buClr>
                <a:srgbClr val="000000"/>
              </a:buClr>
              <a:buSzPts val="1700"/>
              <a:buFont typeface="Times New Roman"/>
              <a:buChar char="•"/>
            </a:pPr>
            <a:r>
              <a:rPr i="0" lang="en" sz="1700" u="none" cap="none" strike="noStrike">
                <a:solidFill>
                  <a:srgbClr val="000000"/>
                </a:solidFill>
                <a:latin typeface="Times New Roman"/>
                <a:ea typeface="Times New Roman"/>
                <a:cs typeface="Times New Roman"/>
                <a:sym typeface="Times New Roman"/>
              </a:rPr>
              <a:t>Hardware and Software requirements</a:t>
            </a:r>
            <a:endParaRPr i="0" sz="1700" u="none" cap="none" strike="noStrike">
              <a:solidFill>
                <a:srgbClr val="000000"/>
              </a:solidFill>
              <a:latin typeface="Times New Roman"/>
              <a:ea typeface="Times New Roman"/>
              <a:cs typeface="Times New Roman"/>
              <a:sym typeface="Times New Roman"/>
            </a:endParaRPr>
          </a:p>
          <a:p>
            <a:pPr indent="-344350" lvl="0" marL="343080" marR="0" rtl="0" algn="l">
              <a:lnSpc>
                <a:spcPct val="100000"/>
              </a:lnSpc>
              <a:spcBef>
                <a:spcPts val="479"/>
              </a:spcBef>
              <a:spcAft>
                <a:spcPts val="0"/>
              </a:spcAft>
              <a:buClr>
                <a:srgbClr val="000000"/>
              </a:buClr>
              <a:buSzPts val="1700"/>
              <a:buFont typeface="Times New Roman"/>
              <a:buChar char="•"/>
            </a:pPr>
            <a:r>
              <a:rPr i="0" lang="en" sz="1700" u="none" cap="none" strike="noStrike">
                <a:solidFill>
                  <a:srgbClr val="000000"/>
                </a:solidFill>
                <a:latin typeface="Times New Roman"/>
                <a:ea typeface="Times New Roman"/>
                <a:cs typeface="Times New Roman"/>
                <a:sym typeface="Times New Roman"/>
              </a:rPr>
              <a:t>Existing System</a:t>
            </a:r>
            <a:endParaRPr i="0" sz="1700" u="none" cap="none" strike="noStrike">
              <a:solidFill>
                <a:srgbClr val="000000"/>
              </a:solidFill>
              <a:latin typeface="Times New Roman"/>
              <a:ea typeface="Times New Roman"/>
              <a:cs typeface="Times New Roman"/>
              <a:sym typeface="Times New Roman"/>
            </a:endParaRPr>
          </a:p>
          <a:p>
            <a:pPr indent="-344350" lvl="0" marL="343080" marR="0" rtl="0" algn="l">
              <a:lnSpc>
                <a:spcPct val="100000"/>
              </a:lnSpc>
              <a:spcBef>
                <a:spcPts val="479"/>
              </a:spcBef>
              <a:spcAft>
                <a:spcPts val="0"/>
              </a:spcAft>
              <a:buClr>
                <a:srgbClr val="000000"/>
              </a:buClr>
              <a:buSzPts val="1700"/>
              <a:buFont typeface="Times New Roman"/>
              <a:buChar char="•"/>
            </a:pPr>
            <a:r>
              <a:rPr i="0" lang="en" sz="1700" u="none" cap="none" strike="noStrike">
                <a:solidFill>
                  <a:srgbClr val="000000"/>
                </a:solidFill>
                <a:latin typeface="Times New Roman"/>
                <a:ea typeface="Times New Roman"/>
                <a:cs typeface="Times New Roman"/>
                <a:sym typeface="Times New Roman"/>
              </a:rPr>
              <a:t>Problem Statement</a:t>
            </a:r>
            <a:endParaRPr i="0" sz="1700" u="none" cap="none" strike="noStrike">
              <a:solidFill>
                <a:srgbClr val="000000"/>
              </a:solidFill>
              <a:latin typeface="Times New Roman"/>
              <a:ea typeface="Times New Roman"/>
              <a:cs typeface="Times New Roman"/>
              <a:sym typeface="Times New Roman"/>
            </a:endParaRPr>
          </a:p>
          <a:p>
            <a:pPr indent="-344350" lvl="0" marL="343080" marR="0" rtl="0" algn="l">
              <a:lnSpc>
                <a:spcPct val="100000"/>
              </a:lnSpc>
              <a:spcBef>
                <a:spcPts val="479"/>
              </a:spcBef>
              <a:spcAft>
                <a:spcPts val="0"/>
              </a:spcAft>
              <a:buClr>
                <a:srgbClr val="000000"/>
              </a:buClr>
              <a:buSzPts val="1700"/>
              <a:buFont typeface="Times New Roman"/>
              <a:buChar char="•"/>
            </a:pPr>
            <a:r>
              <a:rPr i="0" lang="en" sz="1700" u="none" cap="none" strike="noStrike">
                <a:solidFill>
                  <a:srgbClr val="000000"/>
                </a:solidFill>
                <a:latin typeface="Times New Roman"/>
                <a:ea typeface="Times New Roman"/>
                <a:cs typeface="Times New Roman"/>
                <a:sym typeface="Times New Roman"/>
              </a:rPr>
              <a:t>Proposed System</a:t>
            </a:r>
            <a:endParaRPr i="0" sz="1700" u="none" cap="none" strike="noStrike">
              <a:solidFill>
                <a:srgbClr val="000000"/>
              </a:solidFill>
              <a:latin typeface="Times New Roman"/>
              <a:ea typeface="Times New Roman"/>
              <a:cs typeface="Times New Roman"/>
              <a:sym typeface="Times New Roman"/>
            </a:endParaRPr>
          </a:p>
          <a:p>
            <a:pPr indent="-344350" lvl="0" marL="343080" marR="0" rtl="0" algn="l">
              <a:lnSpc>
                <a:spcPct val="100000"/>
              </a:lnSpc>
              <a:spcBef>
                <a:spcPts val="479"/>
              </a:spcBef>
              <a:spcAft>
                <a:spcPts val="0"/>
              </a:spcAft>
              <a:buClr>
                <a:srgbClr val="000000"/>
              </a:buClr>
              <a:buSzPts val="1700"/>
              <a:buFont typeface="Times New Roman"/>
              <a:buChar char="•"/>
            </a:pPr>
            <a:r>
              <a:rPr i="0" lang="en" sz="1700" u="none" cap="none" strike="noStrike">
                <a:solidFill>
                  <a:srgbClr val="000000"/>
                </a:solidFill>
                <a:latin typeface="Times New Roman"/>
                <a:ea typeface="Times New Roman"/>
                <a:cs typeface="Times New Roman"/>
                <a:sym typeface="Times New Roman"/>
              </a:rPr>
              <a:t>System Architecture</a:t>
            </a:r>
            <a:endParaRPr i="0" sz="1700" u="none" cap="none" strike="noStrike">
              <a:solidFill>
                <a:srgbClr val="000000"/>
              </a:solidFill>
              <a:latin typeface="Times New Roman"/>
              <a:ea typeface="Times New Roman"/>
              <a:cs typeface="Times New Roman"/>
              <a:sym typeface="Times New Roman"/>
            </a:endParaRPr>
          </a:p>
          <a:p>
            <a:pPr indent="-344350" lvl="0" marL="343080" marR="0" rtl="0" algn="l">
              <a:lnSpc>
                <a:spcPct val="100000"/>
              </a:lnSpc>
              <a:spcBef>
                <a:spcPts val="479"/>
              </a:spcBef>
              <a:spcAft>
                <a:spcPts val="0"/>
              </a:spcAft>
              <a:buClr>
                <a:srgbClr val="000000"/>
              </a:buClr>
              <a:buSzPts val="1700"/>
              <a:buFont typeface="Times New Roman"/>
              <a:buChar char="•"/>
            </a:pPr>
            <a:r>
              <a:rPr i="0" lang="en" sz="1700" u="none" cap="none" strike="noStrike">
                <a:solidFill>
                  <a:srgbClr val="000000"/>
                </a:solidFill>
                <a:latin typeface="Times New Roman"/>
                <a:ea typeface="Times New Roman"/>
                <a:cs typeface="Times New Roman"/>
                <a:sym typeface="Times New Roman"/>
              </a:rPr>
              <a:t>List of </a:t>
            </a:r>
            <a:r>
              <a:rPr lang="en" sz="1700">
                <a:latin typeface="Times New Roman"/>
                <a:ea typeface="Times New Roman"/>
                <a:cs typeface="Times New Roman"/>
                <a:sym typeface="Times New Roman"/>
              </a:rPr>
              <a:t>M</a:t>
            </a:r>
            <a:r>
              <a:rPr i="0" lang="en" sz="1700" u="none" cap="none" strike="noStrike">
                <a:solidFill>
                  <a:srgbClr val="000000"/>
                </a:solidFill>
                <a:latin typeface="Times New Roman"/>
                <a:ea typeface="Times New Roman"/>
                <a:cs typeface="Times New Roman"/>
                <a:sym typeface="Times New Roman"/>
              </a:rPr>
              <a:t>odules</a:t>
            </a:r>
            <a:endParaRPr i="0" sz="1700" u="none" cap="none" strike="noStrike">
              <a:solidFill>
                <a:srgbClr val="000000"/>
              </a:solidFill>
              <a:latin typeface="Times New Roman"/>
              <a:ea typeface="Times New Roman"/>
              <a:cs typeface="Times New Roman"/>
              <a:sym typeface="Times New Roman"/>
            </a:endParaRPr>
          </a:p>
          <a:p>
            <a:pPr indent="-344350" lvl="0" marL="343080" marR="0" rtl="0" algn="l">
              <a:lnSpc>
                <a:spcPct val="100000"/>
              </a:lnSpc>
              <a:spcBef>
                <a:spcPts val="479"/>
              </a:spcBef>
              <a:spcAft>
                <a:spcPts val="0"/>
              </a:spcAft>
              <a:buClr>
                <a:srgbClr val="000000"/>
              </a:buClr>
              <a:buSzPts val="1700"/>
              <a:buFont typeface="Times New Roman"/>
              <a:buChar char="•"/>
            </a:pPr>
            <a:r>
              <a:rPr i="0" lang="en" sz="1700" u="none" cap="none" strike="noStrike">
                <a:solidFill>
                  <a:srgbClr val="000000"/>
                </a:solidFill>
                <a:latin typeface="Times New Roman"/>
                <a:ea typeface="Times New Roman"/>
                <a:cs typeface="Times New Roman"/>
                <a:sym typeface="Times New Roman"/>
              </a:rPr>
              <a:t>Expected </a:t>
            </a:r>
            <a:r>
              <a:rPr lang="en" sz="1700">
                <a:latin typeface="Times New Roman"/>
                <a:ea typeface="Times New Roman"/>
                <a:cs typeface="Times New Roman"/>
                <a:sym typeface="Times New Roman"/>
              </a:rPr>
              <a:t>O</a:t>
            </a:r>
            <a:r>
              <a:rPr i="0" lang="en" sz="1700" u="none" cap="none" strike="noStrike">
                <a:solidFill>
                  <a:srgbClr val="000000"/>
                </a:solidFill>
                <a:latin typeface="Times New Roman"/>
                <a:ea typeface="Times New Roman"/>
                <a:cs typeface="Times New Roman"/>
                <a:sym typeface="Times New Roman"/>
              </a:rPr>
              <a:t>utcomes</a:t>
            </a:r>
            <a:endParaRPr i="0" sz="1700" u="none" cap="none" strike="noStrike">
              <a:solidFill>
                <a:srgbClr val="000000"/>
              </a:solidFill>
              <a:latin typeface="Times New Roman"/>
              <a:ea typeface="Times New Roman"/>
              <a:cs typeface="Times New Roman"/>
              <a:sym typeface="Times New Roman"/>
            </a:endParaRPr>
          </a:p>
          <a:p>
            <a:pPr indent="-344350" lvl="0" marL="343080" marR="0" rtl="0" algn="l">
              <a:lnSpc>
                <a:spcPct val="100000"/>
              </a:lnSpc>
              <a:spcBef>
                <a:spcPts val="479"/>
              </a:spcBef>
              <a:spcAft>
                <a:spcPts val="0"/>
              </a:spcAft>
              <a:buClr>
                <a:srgbClr val="000000"/>
              </a:buClr>
              <a:buSzPts val="1700"/>
              <a:buFont typeface="Times New Roman"/>
              <a:buChar char="•"/>
            </a:pPr>
            <a:r>
              <a:rPr i="0" lang="en" sz="1700" u="none" cap="none" strike="noStrike">
                <a:solidFill>
                  <a:srgbClr val="000000"/>
                </a:solidFill>
                <a:latin typeface="Times New Roman"/>
                <a:ea typeface="Times New Roman"/>
                <a:cs typeface="Times New Roman"/>
                <a:sym typeface="Times New Roman"/>
              </a:rPr>
              <a:t>References</a:t>
            </a:r>
            <a:endParaRPr i="0" sz="17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360"/>
              </a:spcBef>
              <a:spcAft>
                <a:spcPts val="0"/>
              </a:spcAft>
              <a:buSzPts val="1800"/>
              <a:buFont typeface="Arial"/>
              <a:buNone/>
            </a:pPr>
            <a:r>
              <a:t/>
            </a:r>
            <a:endParaRPr i="0" sz="1700" u="none" cap="none" strike="noStrike">
              <a:solidFill>
                <a:srgbClr val="000000"/>
              </a:solidFill>
              <a:latin typeface="Times New Roman"/>
              <a:ea typeface="Times New Roman"/>
              <a:cs typeface="Times New Roman"/>
              <a:sym typeface="Times New Roman"/>
            </a:endParaRPr>
          </a:p>
          <a:p>
            <a:pPr indent="0" lvl="0" marL="0" rtl="0" algn="ctr">
              <a:spcBef>
                <a:spcPts val="0"/>
              </a:spcBef>
              <a:spcAft>
                <a:spcPts val="0"/>
              </a:spcAft>
              <a:buClr>
                <a:srgbClr val="8B8B8B"/>
              </a:buClr>
              <a:buSzPts val="900"/>
              <a:buFont typeface="Times New Roman"/>
              <a:buNone/>
            </a:pPr>
            <a:r>
              <a:rPr lang="en" sz="900">
                <a:solidFill>
                  <a:srgbClr val="8B8B8B"/>
                </a:solidFill>
                <a:latin typeface="Times New Roman"/>
                <a:ea typeface="Times New Roman"/>
                <a:cs typeface="Times New Roman"/>
                <a:sym typeface="Times New Roman"/>
              </a:rPr>
              <a:t>DEPARTMENT OF COMPUTER SCIENCE AND ENGINEERING </a:t>
            </a:r>
            <a:endParaRPr sz="900">
              <a:solidFill>
                <a:srgbClr val="8B8B8B"/>
              </a:solidFill>
              <a:latin typeface="Times New Roman"/>
              <a:ea typeface="Times New Roman"/>
              <a:cs typeface="Times New Roman"/>
              <a:sym typeface="Times New Roman"/>
            </a:endParaRPr>
          </a:p>
          <a:p>
            <a:pPr indent="0" lvl="0" marL="0" rtl="0" algn="ctr">
              <a:spcBef>
                <a:spcPts val="0"/>
              </a:spcBef>
              <a:spcAft>
                <a:spcPts val="0"/>
              </a:spcAft>
              <a:buClr>
                <a:srgbClr val="8B8B8B"/>
              </a:buClr>
              <a:buSzPts val="900"/>
              <a:buFont typeface="Times New Roman"/>
              <a:buNone/>
            </a:pPr>
            <a:r>
              <a:rPr lang="en" sz="900">
                <a:solidFill>
                  <a:srgbClr val="8B8B8B"/>
                </a:solidFill>
                <a:latin typeface="Times New Roman"/>
                <a:ea typeface="Times New Roman"/>
                <a:cs typeface="Times New Roman"/>
                <a:sym typeface="Times New Roman"/>
              </a:rPr>
              <a:t>THAMIRABHARANI ENGINEERING COLLEGE</a:t>
            </a:r>
            <a:endParaRPr sz="900">
              <a:solidFill>
                <a:srgbClr val="8B8B8B"/>
              </a:solidFill>
              <a:latin typeface="Times New Roman"/>
              <a:ea typeface="Times New Roman"/>
              <a:cs typeface="Times New Roman"/>
              <a:sym typeface="Times New Roman"/>
            </a:endParaRPr>
          </a:p>
          <a:p>
            <a:pPr indent="-343080" lvl="0" marL="343080" marR="0" rtl="0" algn="l">
              <a:lnSpc>
                <a:spcPct val="100000"/>
              </a:lnSpc>
              <a:spcBef>
                <a:spcPts val="641"/>
              </a:spcBef>
              <a:spcAft>
                <a:spcPts val="0"/>
              </a:spcAft>
              <a:buSzPts val="3200"/>
              <a:buFont typeface="Arial"/>
              <a:buNone/>
            </a:pPr>
            <a:r>
              <a:t/>
            </a:r>
            <a:endParaRPr sz="1700">
              <a:latin typeface="Times New Roman"/>
              <a:ea typeface="Times New Roman"/>
              <a:cs typeface="Times New Roman"/>
              <a:sym typeface="Times New Roman"/>
            </a:endParaRPr>
          </a:p>
        </p:txBody>
      </p:sp>
      <p:sp>
        <p:nvSpPr>
          <p:cNvPr id="280" name="Google Shape;280;p40"/>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B8B8B"/>
              </a:buClr>
              <a:buSzPts val="1200"/>
              <a:buFont typeface="Arial"/>
              <a:buNone/>
            </a:pPr>
            <a:r>
              <a:rPr b="0" i="0" lang="en" sz="1200" u="none" cap="none" strike="noStrike">
                <a:solidFill>
                  <a:srgbClr val="8B8B8B"/>
                </a:solidFill>
                <a:latin typeface="Arial"/>
                <a:ea typeface="Arial"/>
                <a:cs typeface="Arial"/>
                <a:sym typeface="Arial"/>
              </a:rPr>
              <a:t>20-02-2024</a:t>
            </a:r>
            <a:endParaRPr b="0" i="0" sz="1200" u="none" cap="none" strike="noStrike">
              <a:solidFill>
                <a:srgbClr val="8B8B8B"/>
              </a:solidFill>
              <a:latin typeface="Times New Roman"/>
              <a:ea typeface="Times New Roman"/>
              <a:cs typeface="Times New Roman"/>
              <a:sym typeface="Times New Roman"/>
            </a:endParaRPr>
          </a:p>
        </p:txBody>
      </p:sp>
      <p:sp>
        <p:nvSpPr>
          <p:cNvPr id="281" name="Google Shape;281;p40"/>
          <p:cNvSpPr txBox="1"/>
          <p:nvPr>
            <p:ph idx="12" type="sldNum"/>
          </p:nvPr>
        </p:nvSpPr>
        <p:spPr>
          <a:xfrm>
            <a:off x="6553080" y="4767120"/>
            <a:ext cx="2133300" cy="273600"/>
          </a:xfrm>
          <a:prstGeom prst="rect">
            <a:avLst/>
          </a:prstGeom>
          <a:noFill/>
          <a:ln>
            <a:noFill/>
          </a:ln>
        </p:spPr>
        <p:txBody>
          <a:bodyPr anchorCtr="0" anchor="ctr" bIns="46425" lIns="92875" spcFirstLastPara="1" rIns="92875" wrap="square" tIns="46425">
            <a:noAutofit/>
          </a:bodyPr>
          <a:lstStyle/>
          <a:p>
            <a:pPr indent="0" lvl="0" marL="0" marR="0" rtl="0" algn="r">
              <a:lnSpc>
                <a:spcPct val="100000"/>
              </a:lnSpc>
              <a:spcBef>
                <a:spcPts val="0"/>
              </a:spcBef>
              <a:spcAft>
                <a:spcPts val="0"/>
              </a:spcAft>
              <a:buClr>
                <a:srgbClr val="8B8B8B"/>
              </a:buClr>
              <a:buSzPts val="1200"/>
              <a:buFont typeface="Times New Roman"/>
              <a:buNone/>
            </a:pPr>
            <a:r>
              <a:rPr lang="en">
                <a:latin typeface="Times New Roman"/>
                <a:ea typeface="Times New Roman"/>
                <a:cs typeface="Times New Roman"/>
                <a:sym typeface="Times New Roman"/>
              </a:rPr>
              <a:t>2</a:t>
            </a:r>
            <a:endParaRPr b="0" i="0" sz="1200" u="none" cap="none" strike="noStrike">
              <a:solidFill>
                <a:srgbClr val="8B8B8B"/>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8"/>
          <p:cNvSpPr txBox="1"/>
          <p:nvPr>
            <p:ph idx="11" type="ftr"/>
          </p:nvPr>
        </p:nvSpPr>
        <p:spPr>
          <a:xfrm>
            <a:off x="2666520" y="4728600"/>
            <a:ext cx="3565800" cy="272400"/>
          </a:xfrm>
          <a:prstGeom prst="rect">
            <a:avLst/>
          </a:prstGeom>
          <a:noFill/>
          <a:ln>
            <a:noFill/>
          </a:ln>
        </p:spPr>
        <p:txBody>
          <a:bodyPr anchorCtr="0" anchor="ctr" bIns="46425" lIns="92875" spcFirstLastPara="1" rIns="92875" wrap="square" tIns="46425">
            <a:noAutofit/>
          </a:bodyPr>
          <a:lstStyle/>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DEPARTMENT OF COMPUTER SCIENCE AND ENGINEERING </a:t>
            </a:r>
            <a:endParaRPr b="0" i="0" sz="900" u="none" cap="none" strike="noStrike">
              <a:solidFill>
                <a:srgbClr val="8B8B8B"/>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THAMIRABHARANI ENGINEERING COLLEGE</a:t>
            </a:r>
            <a:endParaRPr b="0" i="0" sz="900" u="none" cap="none" strike="noStrike">
              <a:solidFill>
                <a:srgbClr val="8B8B8B"/>
              </a:solidFill>
              <a:latin typeface="Times New Roman"/>
              <a:ea typeface="Times New Roman"/>
              <a:cs typeface="Times New Roman"/>
              <a:sym typeface="Times New Roman"/>
            </a:endParaRPr>
          </a:p>
        </p:txBody>
      </p:sp>
      <p:sp>
        <p:nvSpPr>
          <p:cNvPr id="490" name="Google Shape;490;p58"/>
          <p:cNvSpPr txBox="1"/>
          <p:nvPr>
            <p:ph idx="12" type="sldNum"/>
          </p:nvPr>
        </p:nvSpPr>
        <p:spPr>
          <a:xfrm>
            <a:off x="6553080" y="4767120"/>
            <a:ext cx="2133300" cy="273600"/>
          </a:xfrm>
          <a:prstGeom prst="rect">
            <a:avLst/>
          </a:prstGeom>
          <a:noFill/>
          <a:ln>
            <a:noFill/>
          </a:ln>
        </p:spPr>
        <p:txBody>
          <a:bodyPr anchorCtr="0" anchor="ctr" bIns="46425" lIns="92875" spcFirstLastPara="1" rIns="92875" wrap="square" tIns="46425">
            <a:noAutofit/>
          </a:bodyPr>
          <a:lstStyle/>
          <a:p>
            <a:pPr indent="0" lvl="0" marL="0" marR="0" rtl="0" algn="r">
              <a:lnSpc>
                <a:spcPct val="100000"/>
              </a:lnSpc>
              <a:spcBef>
                <a:spcPts val="0"/>
              </a:spcBef>
              <a:spcAft>
                <a:spcPts val="0"/>
              </a:spcAft>
              <a:buClr>
                <a:srgbClr val="8B8B8B"/>
              </a:buClr>
              <a:buSzPts val="1200"/>
              <a:buFont typeface="Times New Roman"/>
              <a:buNone/>
            </a:pPr>
            <a:r>
              <a:rPr lang="en">
                <a:latin typeface="Times New Roman"/>
                <a:ea typeface="Times New Roman"/>
                <a:cs typeface="Times New Roman"/>
                <a:sym typeface="Times New Roman"/>
              </a:rPr>
              <a:t>20</a:t>
            </a:r>
            <a:endParaRPr b="0" i="0" sz="1200" u="none" cap="none" strike="noStrike">
              <a:solidFill>
                <a:srgbClr val="8B8B8B"/>
              </a:solidFill>
              <a:latin typeface="Times New Roman"/>
              <a:ea typeface="Times New Roman"/>
              <a:cs typeface="Times New Roman"/>
              <a:sym typeface="Times New Roman"/>
            </a:endParaRPr>
          </a:p>
        </p:txBody>
      </p:sp>
      <p:sp>
        <p:nvSpPr>
          <p:cNvPr id="491" name="Google Shape;491;p58"/>
          <p:cNvSpPr txBox="1"/>
          <p:nvPr>
            <p:ph idx="4294967295" type="title"/>
          </p:nvPr>
        </p:nvSpPr>
        <p:spPr>
          <a:xfrm>
            <a:off x="900" y="0"/>
            <a:ext cx="9142200" cy="856800"/>
          </a:xfrm>
          <a:prstGeom prst="rect">
            <a:avLst/>
          </a:prstGeom>
          <a:noFill/>
          <a:ln>
            <a:noFill/>
          </a:ln>
        </p:spPr>
        <p:txBody>
          <a:bodyPr anchorCtr="0" anchor="ctr" bIns="46425" lIns="92875" spcFirstLastPara="1" rIns="92875" wrap="square" tIns="46425">
            <a:normAutofit/>
          </a:bodyPr>
          <a:lstStyle/>
          <a:p>
            <a:pPr indent="0" lvl="0" marL="0" marR="0" rtl="0" algn="ctr">
              <a:lnSpc>
                <a:spcPct val="100000"/>
              </a:lnSpc>
              <a:spcBef>
                <a:spcPts val="0"/>
              </a:spcBef>
              <a:spcAft>
                <a:spcPts val="0"/>
              </a:spcAft>
              <a:buClr>
                <a:srgbClr val="000000"/>
              </a:buClr>
              <a:buSzPts val="3100"/>
              <a:buFont typeface="Times New Roman"/>
              <a:buNone/>
            </a:pPr>
            <a:r>
              <a:rPr b="1" i="0" lang="en" sz="3100" u="none" cap="none" strike="noStrike">
                <a:solidFill>
                  <a:srgbClr val="000000"/>
                </a:solidFill>
                <a:latin typeface="Times New Roman"/>
                <a:ea typeface="Times New Roman"/>
                <a:cs typeface="Times New Roman"/>
                <a:sym typeface="Times New Roman"/>
              </a:rPr>
              <a:t>EXPECTED OUTCOME</a:t>
            </a:r>
            <a:endParaRPr b="0" i="0" sz="3100" u="none" cap="none" strike="noStrike">
              <a:solidFill>
                <a:srgbClr val="000000"/>
              </a:solidFill>
              <a:latin typeface="Arial"/>
              <a:ea typeface="Arial"/>
              <a:cs typeface="Arial"/>
              <a:sym typeface="Arial"/>
            </a:endParaRPr>
          </a:p>
        </p:txBody>
      </p:sp>
      <p:sp>
        <p:nvSpPr>
          <p:cNvPr id="492" name="Google Shape;492;p58"/>
          <p:cNvSpPr txBox="1"/>
          <p:nvPr>
            <p:ph idx="4294967295" type="body"/>
          </p:nvPr>
        </p:nvSpPr>
        <p:spPr>
          <a:xfrm>
            <a:off x="879475" y="885951"/>
            <a:ext cx="8264100" cy="2946600"/>
          </a:xfrm>
          <a:prstGeom prst="rect">
            <a:avLst/>
          </a:prstGeom>
          <a:noFill/>
          <a:ln>
            <a:noFill/>
          </a:ln>
        </p:spPr>
        <p:txBody>
          <a:bodyPr anchorCtr="0" anchor="t" bIns="46425" lIns="92875" spcFirstLastPara="1" rIns="92875" wrap="square" tIns="46425">
            <a:noAutofit/>
          </a:bodyPr>
          <a:lstStyle/>
          <a:p>
            <a:pPr indent="0" lvl="0" marL="914400" marR="0" rtl="0" algn="just">
              <a:lnSpc>
                <a:spcPct val="115000"/>
              </a:lnSpc>
              <a:spcBef>
                <a:spcPts val="0"/>
              </a:spcBef>
              <a:spcAft>
                <a:spcPts val="0"/>
              </a:spcAft>
              <a:buSzPts val="2100"/>
              <a:buFont typeface="Arial"/>
              <a:buNone/>
            </a:pPr>
            <a:r>
              <a:t/>
            </a:r>
            <a:endParaRPr b="0" i="0" sz="2100" u="none" cap="none" strike="noStrike">
              <a:solidFill>
                <a:srgbClr val="000000"/>
              </a:solidFill>
              <a:latin typeface="Calibri"/>
              <a:ea typeface="Calibri"/>
              <a:cs typeface="Calibri"/>
              <a:sym typeface="Calibri"/>
            </a:endParaRPr>
          </a:p>
          <a:p>
            <a:pPr indent="0" lvl="0" marL="914400" marR="0" rtl="0" algn="just">
              <a:lnSpc>
                <a:spcPct val="115000"/>
              </a:lnSpc>
              <a:spcBef>
                <a:spcPts val="1199"/>
              </a:spcBef>
              <a:spcAft>
                <a:spcPts val="0"/>
              </a:spcAft>
              <a:buSzPts val="2100"/>
              <a:buFont typeface="Arial"/>
              <a:buNone/>
            </a:pPr>
            <a:r>
              <a:t/>
            </a:r>
            <a:endParaRPr b="0" i="0" sz="2100" u="none" cap="none" strike="noStrike">
              <a:solidFill>
                <a:srgbClr val="000000"/>
              </a:solidFill>
              <a:latin typeface="Calibri"/>
              <a:ea typeface="Calibri"/>
              <a:cs typeface="Calibri"/>
              <a:sym typeface="Calibri"/>
            </a:endParaRPr>
          </a:p>
          <a:p>
            <a:pPr indent="0" lvl="0" marL="914400" marR="0" rtl="0" algn="just">
              <a:lnSpc>
                <a:spcPct val="115000"/>
              </a:lnSpc>
              <a:spcBef>
                <a:spcPts val="1199"/>
              </a:spcBef>
              <a:spcAft>
                <a:spcPts val="0"/>
              </a:spcAft>
              <a:buSzPts val="2100"/>
              <a:buFont typeface="Arial"/>
              <a:buNone/>
            </a:pPr>
            <a:r>
              <a:t/>
            </a:r>
            <a:endParaRPr b="0" i="0" sz="2100" u="none" cap="none" strike="noStrike">
              <a:solidFill>
                <a:srgbClr val="000000"/>
              </a:solidFill>
              <a:latin typeface="Calibri"/>
              <a:ea typeface="Calibri"/>
              <a:cs typeface="Calibri"/>
              <a:sym typeface="Calibri"/>
            </a:endParaRPr>
          </a:p>
          <a:p>
            <a:pPr indent="0" lvl="0" marL="457200" marR="0" rtl="0" algn="just">
              <a:lnSpc>
                <a:spcPct val="115000"/>
              </a:lnSpc>
              <a:spcBef>
                <a:spcPts val="1199"/>
              </a:spcBef>
              <a:spcAft>
                <a:spcPts val="0"/>
              </a:spcAft>
              <a:buSzPts val="2100"/>
              <a:buFont typeface="Arial"/>
              <a:buNone/>
            </a:pPr>
            <a:r>
              <a:t/>
            </a:r>
            <a:endParaRPr b="0" i="0" sz="2100" u="none" cap="none" strike="noStrike">
              <a:solidFill>
                <a:srgbClr val="000000"/>
              </a:solidFill>
              <a:latin typeface="Calibri"/>
              <a:ea typeface="Calibri"/>
              <a:cs typeface="Calibri"/>
              <a:sym typeface="Calibri"/>
            </a:endParaRPr>
          </a:p>
        </p:txBody>
      </p:sp>
      <p:sp>
        <p:nvSpPr>
          <p:cNvPr id="493" name="Google Shape;493;p58"/>
          <p:cNvSpPr txBox="1"/>
          <p:nvPr>
            <p:ph idx="10" type="dt"/>
          </p:nvPr>
        </p:nvSpPr>
        <p:spPr>
          <a:xfrm>
            <a:off x="457200" y="4767120"/>
            <a:ext cx="2133300" cy="273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B8B8B"/>
              </a:buClr>
              <a:buSzPts val="1200"/>
              <a:buFont typeface="Arial"/>
              <a:buNone/>
            </a:pPr>
            <a:r>
              <a:rPr b="0" i="0" lang="en" sz="1200" u="none" cap="none" strike="noStrike">
                <a:solidFill>
                  <a:srgbClr val="8B8B8B"/>
                </a:solidFill>
                <a:latin typeface="Arial"/>
                <a:ea typeface="Arial"/>
                <a:cs typeface="Arial"/>
                <a:sym typeface="Arial"/>
              </a:rPr>
              <a:t>20-02-2024</a:t>
            </a:r>
            <a:endParaRPr b="0" i="0" sz="1200" u="none" cap="none" strike="noStrike">
              <a:solidFill>
                <a:srgbClr val="8B8B8B"/>
              </a:solidFill>
              <a:latin typeface="Times New Roman"/>
              <a:ea typeface="Times New Roman"/>
              <a:cs typeface="Times New Roman"/>
              <a:sym typeface="Times New Roman"/>
            </a:endParaRPr>
          </a:p>
        </p:txBody>
      </p:sp>
      <p:pic>
        <p:nvPicPr>
          <p:cNvPr id="494" name="Google Shape;494;p58"/>
          <p:cNvPicPr preferRelativeResize="0"/>
          <p:nvPr/>
        </p:nvPicPr>
        <p:blipFill>
          <a:blip r:embed="rId3">
            <a:alphaModFix/>
          </a:blip>
          <a:stretch>
            <a:fillRect/>
          </a:stretch>
        </p:blipFill>
        <p:spPr>
          <a:xfrm>
            <a:off x="794375" y="718650"/>
            <a:ext cx="7310101" cy="3014000"/>
          </a:xfrm>
          <a:prstGeom prst="rect">
            <a:avLst/>
          </a:prstGeom>
          <a:noFill/>
          <a:ln>
            <a:noFill/>
          </a:ln>
        </p:spPr>
      </p:pic>
      <p:sp>
        <p:nvSpPr>
          <p:cNvPr id="495" name="Google Shape;495;p58"/>
          <p:cNvSpPr txBox="1"/>
          <p:nvPr/>
        </p:nvSpPr>
        <p:spPr>
          <a:xfrm>
            <a:off x="3183375" y="4034413"/>
            <a:ext cx="22440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Times New Roman"/>
                <a:ea typeface="Times New Roman"/>
                <a:cs typeface="Times New Roman"/>
                <a:sym typeface="Times New Roman"/>
              </a:rPr>
              <a:t>Figure 3: </a:t>
            </a:r>
            <a:r>
              <a:rPr lang="en" sz="1000">
                <a:latin typeface="Times New Roman"/>
                <a:ea typeface="Times New Roman"/>
                <a:cs typeface="Times New Roman"/>
                <a:sym typeface="Times New Roman"/>
              </a:rPr>
              <a:t>Course</a:t>
            </a:r>
            <a:r>
              <a:rPr lang="en" sz="1000">
                <a:latin typeface="Times New Roman"/>
                <a:ea typeface="Times New Roman"/>
                <a:cs typeface="Times New Roman"/>
                <a:sym typeface="Times New Roman"/>
              </a:rPr>
              <a:t> dashboard</a:t>
            </a:r>
            <a:endParaRPr sz="10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9"/>
          <p:cNvSpPr txBox="1"/>
          <p:nvPr>
            <p:ph idx="11" type="ftr"/>
          </p:nvPr>
        </p:nvSpPr>
        <p:spPr>
          <a:xfrm>
            <a:off x="2553480" y="4747320"/>
            <a:ext cx="3539880" cy="272520"/>
          </a:xfrm>
          <a:prstGeom prst="rect">
            <a:avLst/>
          </a:prstGeom>
          <a:noFill/>
          <a:ln>
            <a:noFill/>
          </a:ln>
        </p:spPr>
        <p:txBody>
          <a:bodyPr anchorCtr="0" anchor="ctr" bIns="46425" lIns="92875" spcFirstLastPara="1" rIns="92875" wrap="square" tIns="46425">
            <a:noAutofit/>
          </a:bodyPr>
          <a:lstStyle/>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DEPARTMENT OF COMPUTER SCIENCE AND ENGINEERING </a:t>
            </a:r>
            <a:endParaRPr b="0" i="0" sz="900" u="none" cap="none" strike="noStrike">
              <a:solidFill>
                <a:srgbClr val="8B8B8B"/>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THAMIRABHARANI ENGINEERING COLLEGE</a:t>
            </a:r>
            <a:endParaRPr b="0" i="0" sz="900" u="none" cap="none" strike="noStrike">
              <a:solidFill>
                <a:srgbClr val="8B8B8B"/>
              </a:solidFill>
              <a:latin typeface="Times New Roman"/>
              <a:ea typeface="Times New Roman"/>
              <a:cs typeface="Times New Roman"/>
              <a:sym typeface="Times New Roman"/>
            </a:endParaRPr>
          </a:p>
        </p:txBody>
      </p:sp>
      <p:sp>
        <p:nvSpPr>
          <p:cNvPr id="502" name="Google Shape;502;p59"/>
          <p:cNvSpPr txBox="1"/>
          <p:nvPr>
            <p:ph idx="12" type="sldNum"/>
          </p:nvPr>
        </p:nvSpPr>
        <p:spPr>
          <a:xfrm>
            <a:off x="6553080" y="4767120"/>
            <a:ext cx="2133300" cy="273600"/>
          </a:xfrm>
          <a:prstGeom prst="rect">
            <a:avLst/>
          </a:prstGeom>
          <a:noFill/>
          <a:ln>
            <a:noFill/>
          </a:ln>
        </p:spPr>
        <p:txBody>
          <a:bodyPr anchorCtr="0" anchor="ctr" bIns="46425" lIns="92875" spcFirstLastPara="1" rIns="92875" wrap="square" tIns="46425">
            <a:noAutofit/>
          </a:bodyPr>
          <a:lstStyle/>
          <a:p>
            <a:pPr indent="0" lvl="0" marL="0" marR="0" rtl="0" algn="r">
              <a:lnSpc>
                <a:spcPct val="100000"/>
              </a:lnSpc>
              <a:spcBef>
                <a:spcPts val="0"/>
              </a:spcBef>
              <a:spcAft>
                <a:spcPts val="0"/>
              </a:spcAft>
              <a:buClr>
                <a:srgbClr val="8B8B8B"/>
              </a:buClr>
              <a:buSzPts val="1200"/>
              <a:buFont typeface="Times New Roman"/>
              <a:buNone/>
            </a:pPr>
            <a:r>
              <a:rPr b="0" i="0" lang="en" sz="1200" u="none" cap="none" strike="noStrike">
                <a:solidFill>
                  <a:srgbClr val="8B8B8B"/>
                </a:solidFill>
                <a:latin typeface="Times New Roman"/>
                <a:ea typeface="Times New Roman"/>
                <a:cs typeface="Times New Roman"/>
                <a:sym typeface="Times New Roman"/>
              </a:rPr>
              <a:t>2</a:t>
            </a:r>
            <a:r>
              <a:rPr lang="en">
                <a:latin typeface="Times New Roman"/>
                <a:ea typeface="Times New Roman"/>
                <a:cs typeface="Times New Roman"/>
                <a:sym typeface="Times New Roman"/>
              </a:rPr>
              <a:t>1</a:t>
            </a:r>
            <a:endParaRPr b="0" i="0" sz="1200" u="none" cap="none" strike="noStrike">
              <a:solidFill>
                <a:srgbClr val="8B8B8B"/>
              </a:solidFill>
              <a:latin typeface="Times New Roman"/>
              <a:ea typeface="Times New Roman"/>
              <a:cs typeface="Times New Roman"/>
              <a:sym typeface="Times New Roman"/>
            </a:endParaRPr>
          </a:p>
        </p:txBody>
      </p:sp>
      <p:sp>
        <p:nvSpPr>
          <p:cNvPr id="503" name="Google Shape;503;p59"/>
          <p:cNvSpPr txBox="1"/>
          <p:nvPr>
            <p:ph idx="4294967295" type="title"/>
          </p:nvPr>
        </p:nvSpPr>
        <p:spPr>
          <a:xfrm>
            <a:off x="0" y="0"/>
            <a:ext cx="9142200" cy="855360"/>
          </a:xfrm>
          <a:prstGeom prst="rect">
            <a:avLst/>
          </a:prstGeom>
          <a:noFill/>
          <a:ln>
            <a:noFill/>
          </a:ln>
        </p:spPr>
        <p:txBody>
          <a:bodyPr anchorCtr="0" anchor="ctr" bIns="46425" lIns="92875" spcFirstLastPara="1" rIns="92875" wrap="square" tIns="46425">
            <a:normAutofit/>
          </a:bodyPr>
          <a:lstStyle/>
          <a:p>
            <a:pPr indent="0" lvl="0" marL="0" marR="0" rtl="0" algn="ctr">
              <a:lnSpc>
                <a:spcPct val="100000"/>
              </a:lnSpc>
              <a:spcBef>
                <a:spcPts val="0"/>
              </a:spcBef>
              <a:spcAft>
                <a:spcPts val="0"/>
              </a:spcAft>
              <a:buClr>
                <a:srgbClr val="000000"/>
              </a:buClr>
              <a:buSzPts val="3100"/>
              <a:buFont typeface="Times New Roman"/>
              <a:buNone/>
            </a:pPr>
            <a:r>
              <a:rPr b="1" i="0" lang="en" sz="3100" u="none" cap="none" strike="noStrike">
                <a:solidFill>
                  <a:srgbClr val="000000"/>
                </a:solidFill>
                <a:latin typeface="Times New Roman"/>
                <a:ea typeface="Times New Roman"/>
                <a:cs typeface="Times New Roman"/>
                <a:sym typeface="Times New Roman"/>
              </a:rPr>
              <a:t>REFERENCES</a:t>
            </a:r>
            <a:endParaRPr b="0" i="0" sz="3100" u="none" cap="none" strike="noStrike">
              <a:solidFill>
                <a:srgbClr val="000000"/>
              </a:solidFill>
              <a:latin typeface="Arial"/>
              <a:ea typeface="Arial"/>
              <a:cs typeface="Arial"/>
              <a:sym typeface="Arial"/>
            </a:endParaRPr>
          </a:p>
        </p:txBody>
      </p:sp>
      <p:sp>
        <p:nvSpPr>
          <p:cNvPr id="504" name="Google Shape;504;p59"/>
          <p:cNvSpPr txBox="1"/>
          <p:nvPr>
            <p:ph idx="4294967295" type="body"/>
          </p:nvPr>
        </p:nvSpPr>
        <p:spPr>
          <a:xfrm>
            <a:off x="1047960" y="971640"/>
            <a:ext cx="7725960" cy="3657240"/>
          </a:xfrm>
          <a:prstGeom prst="rect">
            <a:avLst/>
          </a:prstGeom>
          <a:noFill/>
          <a:ln>
            <a:noFill/>
          </a:ln>
        </p:spPr>
        <p:txBody>
          <a:bodyPr anchorCtr="0" anchor="t" bIns="46425" lIns="92875" spcFirstLastPara="1" rIns="92875" wrap="square" tIns="46425">
            <a:noAutofit/>
          </a:bodyPr>
          <a:lstStyle/>
          <a:p>
            <a:pPr indent="0" lvl="0" marL="0" marR="0" rtl="0" algn="just">
              <a:lnSpc>
                <a:spcPct val="100000"/>
              </a:lnSpc>
              <a:spcBef>
                <a:spcPts val="0"/>
              </a:spcBef>
              <a:spcAft>
                <a:spcPts val="0"/>
              </a:spcAft>
              <a:buClr>
                <a:srgbClr val="000000"/>
              </a:buClr>
              <a:buSzPts val="2100"/>
              <a:buFont typeface="Times New Roman"/>
              <a:buNone/>
            </a:pPr>
            <a:r>
              <a:rPr b="0" i="0" lang="en" sz="2100" u="none" cap="none" strike="noStrike">
                <a:solidFill>
                  <a:srgbClr val="000000"/>
                </a:solidFill>
                <a:latin typeface="Times New Roman"/>
                <a:ea typeface="Times New Roman"/>
                <a:cs typeface="Times New Roman"/>
                <a:sym typeface="Times New Roman"/>
              </a:rPr>
              <a:t>S. V. Phulari, Abhishek Lavale, Prajwal Gadekar, Abhishek Raut,  Kishor Naykodi, “Academia : Web Platform for E-learning”, ISSN: 2321-9653, Volume :10, Issue : 1, pp: 284-290, January 2022.</a:t>
            </a:r>
            <a:endParaRPr b="0" i="0" sz="2100" u="none" cap="none" strike="noStrike">
              <a:solidFill>
                <a:srgbClr val="000000"/>
              </a:solidFill>
              <a:latin typeface="Calibri"/>
              <a:ea typeface="Calibri"/>
              <a:cs typeface="Calibri"/>
              <a:sym typeface="Calibri"/>
            </a:endParaRPr>
          </a:p>
          <a:p>
            <a:pPr indent="0" lvl="0" marL="0" marR="0" rtl="0" algn="just">
              <a:lnSpc>
                <a:spcPct val="100000"/>
              </a:lnSpc>
              <a:spcBef>
                <a:spcPts val="400"/>
              </a:spcBef>
              <a:spcAft>
                <a:spcPts val="0"/>
              </a:spcAft>
              <a:buClr>
                <a:srgbClr val="000000"/>
              </a:buClr>
              <a:buSzPts val="2100"/>
              <a:buFont typeface="Times New Roman"/>
              <a:buNone/>
            </a:pPr>
            <a:r>
              <a:rPr b="0" i="0" lang="en" sz="2100" u="none" cap="none" strike="noStrike">
                <a:solidFill>
                  <a:srgbClr val="000000"/>
                </a:solidFill>
                <a:latin typeface="Times New Roman"/>
                <a:ea typeface="Times New Roman"/>
                <a:cs typeface="Times New Roman"/>
                <a:sym typeface="Times New Roman"/>
              </a:rPr>
              <a:t>Sawsan Al-Skaf, Khadija Alhumaid, Enaam Youssef, Mohammed Habes, and Said A. Salloum, “The Acceptance of Social Media Sites: An Empirical Study Using PLS-SEM and ML Approaches”, AMLTA 2021, AISC 1339, pp. 548–558, 2021.</a:t>
            </a:r>
            <a:endParaRPr b="0" i="0" sz="2100" u="none" cap="none" strike="noStrike">
              <a:solidFill>
                <a:srgbClr val="000000"/>
              </a:solidFill>
              <a:latin typeface="Calibri"/>
              <a:ea typeface="Calibri"/>
              <a:cs typeface="Calibri"/>
              <a:sym typeface="Calibri"/>
            </a:endParaRPr>
          </a:p>
          <a:p>
            <a:pPr indent="0" lvl="0" marL="0" marR="0" rtl="0" algn="just">
              <a:lnSpc>
                <a:spcPct val="100000"/>
              </a:lnSpc>
              <a:spcBef>
                <a:spcPts val="400"/>
              </a:spcBef>
              <a:spcAft>
                <a:spcPts val="0"/>
              </a:spcAft>
              <a:buClr>
                <a:srgbClr val="000000"/>
              </a:buClr>
              <a:buSzPts val="2100"/>
              <a:buFont typeface="Times New Roman"/>
              <a:buNone/>
            </a:pPr>
            <a:r>
              <a:rPr b="0" i="0" lang="en" sz="2100" u="none" cap="none" strike="noStrike">
                <a:solidFill>
                  <a:srgbClr val="000000"/>
                </a:solidFill>
                <a:latin typeface="Times New Roman"/>
                <a:ea typeface="Times New Roman"/>
                <a:cs typeface="Times New Roman"/>
                <a:sym typeface="Times New Roman"/>
              </a:rPr>
              <a:t>Nouf S. Aldahwan, Nourah I. Alsaeed, “Use of Artificial Intelligent in Learning Management System (LMS): A Systematic Literature Review”, </a:t>
            </a:r>
            <a:r>
              <a:rPr lang="en" sz="2100">
                <a:solidFill>
                  <a:schemeClr val="dk1"/>
                </a:solidFill>
                <a:latin typeface="Times New Roman"/>
                <a:ea typeface="Times New Roman"/>
                <a:cs typeface="Times New Roman"/>
                <a:sym typeface="Times New Roman"/>
              </a:rPr>
              <a:t>International Journal of Computer Applications (0975 – 8887) Volume 175– No. 13, August 2020</a:t>
            </a:r>
            <a:endParaRPr b="0" i="0" sz="2100" u="none" cap="none" strike="noStrike">
              <a:solidFill>
                <a:srgbClr val="000000"/>
              </a:solidFill>
              <a:latin typeface="Calibri"/>
              <a:ea typeface="Calibri"/>
              <a:cs typeface="Calibri"/>
              <a:sym typeface="Calibri"/>
            </a:endParaRPr>
          </a:p>
        </p:txBody>
      </p:sp>
      <p:sp>
        <p:nvSpPr>
          <p:cNvPr id="505" name="Google Shape;505;p59"/>
          <p:cNvSpPr/>
          <p:nvPr/>
        </p:nvSpPr>
        <p:spPr>
          <a:xfrm>
            <a:off x="210960" y="971280"/>
            <a:ext cx="824760" cy="31392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2100"/>
              <a:buFont typeface="Times New Roman"/>
              <a:buNone/>
            </a:pPr>
            <a:r>
              <a:rPr b="0" i="0" lang="en" sz="2100" u="none" cap="none" strike="noStrike">
                <a:solidFill>
                  <a:srgbClr val="000000"/>
                </a:solidFill>
                <a:latin typeface="Times New Roman"/>
                <a:ea typeface="Times New Roman"/>
                <a:cs typeface="Times New Roman"/>
                <a:sym typeface="Times New Roman"/>
              </a:rPr>
              <a:t>[1] </a:t>
            </a:r>
            <a:endParaRPr b="0" i="0" sz="2100" u="none" cap="none" strike="noStrike">
              <a:latin typeface="Arial"/>
              <a:ea typeface="Arial"/>
              <a:cs typeface="Arial"/>
              <a:sym typeface="Arial"/>
            </a:endParaRPr>
          </a:p>
          <a:p>
            <a:pPr indent="0" lvl="0" marL="0" marR="0" rtl="0" algn="just">
              <a:lnSpc>
                <a:spcPct val="100000"/>
              </a:lnSpc>
              <a:spcBef>
                <a:spcPts val="0"/>
              </a:spcBef>
              <a:spcAft>
                <a:spcPts val="0"/>
              </a:spcAft>
              <a:buSzPts val="2100"/>
              <a:buFont typeface="Arial"/>
              <a:buNone/>
            </a:pPr>
            <a:r>
              <a:t/>
            </a:r>
            <a:endParaRPr b="0" i="0" sz="2100" u="none" cap="none" strike="noStrike">
              <a:latin typeface="Arial"/>
              <a:ea typeface="Arial"/>
              <a:cs typeface="Arial"/>
              <a:sym typeface="Arial"/>
            </a:endParaRPr>
          </a:p>
          <a:p>
            <a:pPr indent="0" lvl="0" marL="0" marR="0" rtl="0" algn="just">
              <a:lnSpc>
                <a:spcPct val="100000"/>
              </a:lnSpc>
              <a:spcBef>
                <a:spcPts val="0"/>
              </a:spcBef>
              <a:spcAft>
                <a:spcPts val="0"/>
              </a:spcAft>
              <a:buSzPts val="2100"/>
              <a:buFont typeface="Arial"/>
              <a:buNone/>
            </a:pPr>
            <a:r>
              <a:t/>
            </a:r>
            <a:endParaRPr b="0" i="0" sz="2100" u="none" cap="none" strike="noStrike">
              <a:latin typeface="Arial"/>
              <a:ea typeface="Arial"/>
              <a:cs typeface="Arial"/>
              <a:sym typeface="Arial"/>
            </a:endParaRPr>
          </a:p>
          <a:p>
            <a:pPr indent="0" lvl="0" marL="0" marR="0" rtl="0" algn="just">
              <a:lnSpc>
                <a:spcPct val="100000"/>
              </a:lnSpc>
              <a:spcBef>
                <a:spcPts val="400"/>
              </a:spcBef>
              <a:spcAft>
                <a:spcPts val="0"/>
              </a:spcAft>
              <a:buClr>
                <a:srgbClr val="000000"/>
              </a:buClr>
              <a:buSzPts val="2100"/>
              <a:buFont typeface="Times New Roman"/>
              <a:buNone/>
            </a:pPr>
            <a:r>
              <a:rPr b="0" i="0" lang="en" sz="2100" u="none" cap="none" strike="noStrike">
                <a:solidFill>
                  <a:srgbClr val="000000"/>
                </a:solidFill>
                <a:latin typeface="Times New Roman"/>
                <a:ea typeface="Times New Roman"/>
                <a:cs typeface="Times New Roman"/>
                <a:sym typeface="Times New Roman"/>
              </a:rPr>
              <a:t>[2]</a:t>
            </a:r>
            <a:endParaRPr b="0" i="0" sz="2100" u="none" cap="none" strike="noStrike">
              <a:latin typeface="Arial"/>
              <a:ea typeface="Arial"/>
              <a:cs typeface="Arial"/>
              <a:sym typeface="Arial"/>
            </a:endParaRPr>
          </a:p>
          <a:p>
            <a:pPr indent="0" lvl="0" marL="0" marR="0" rtl="0" algn="just">
              <a:lnSpc>
                <a:spcPct val="100000"/>
              </a:lnSpc>
              <a:spcBef>
                <a:spcPts val="400"/>
              </a:spcBef>
              <a:spcAft>
                <a:spcPts val="0"/>
              </a:spcAft>
              <a:buSzPts val="2100"/>
              <a:buFont typeface="Arial"/>
              <a:buNone/>
            </a:pPr>
            <a:r>
              <a:t/>
            </a:r>
            <a:endParaRPr b="0" i="0" sz="2100" u="none" cap="none" strike="noStrike">
              <a:latin typeface="Arial"/>
              <a:ea typeface="Arial"/>
              <a:cs typeface="Arial"/>
              <a:sym typeface="Arial"/>
            </a:endParaRPr>
          </a:p>
          <a:p>
            <a:pPr indent="0" lvl="0" marL="0" marR="0" rtl="0" algn="just">
              <a:lnSpc>
                <a:spcPct val="100000"/>
              </a:lnSpc>
              <a:spcBef>
                <a:spcPts val="400"/>
              </a:spcBef>
              <a:spcAft>
                <a:spcPts val="0"/>
              </a:spcAft>
              <a:buSzPts val="2100"/>
              <a:buFont typeface="Arial"/>
              <a:buNone/>
            </a:pPr>
            <a:r>
              <a:t/>
            </a:r>
            <a:endParaRPr b="0" i="0" sz="2100" u="none" cap="none" strike="noStrike">
              <a:latin typeface="Arial"/>
              <a:ea typeface="Arial"/>
              <a:cs typeface="Arial"/>
              <a:sym typeface="Arial"/>
            </a:endParaRPr>
          </a:p>
          <a:p>
            <a:pPr indent="0" lvl="0" marL="0" marR="0" rtl="0" algn="just">
              <a:lnSpc>
                <a:spcPct val="100000"/>
              </a:lnSpc>
              <a:spcBef>
                <a:spcPts val="400"/>
              </a:spcBef>
              <a:spcAft>
                <a:spcPts val="0"/>
              </a:spcAft>
              <a:buSzPts val="2100"/>
              <a:buFont typeface="Arial"/>
              <a:buNone/>
            </a:pPr>
            <a:r>
              <a:t/>
            </a:r>
            <a:endParaRPr b="0" i="0" sz="2100" u="none" cap="none" strike="noStrike">
              <a:latin typeface="Arial"/>
              <a:ea typeface="Arial"/>
              <a:cs typeface="Arial"/>
              <a:sym typeface="Arial"/>
            </a:endParaRPr>
          </a:p>
          <a:p>
            <a:pPr indent="0" lvl="0" marL="0" marR="0" rtl="0" algn="just">
              <a:lnSpc>
                <a:spcPct val="100000"/>
              </a:lnSpc>
              <a:spcBef>
                <a:spcPts val="400"/>
              </a:spcBef>
              <a:spcAft>
                <a:spcPts val="0"/>
              </a:spcAft>
              <a:buClr>
                <a:srgbClr val="000000"/>
              </a:buClr>
              <a:buSzPts val="2100"/>
              <a:buFont typeface="Times New Roman"/>
              <a:buNone/>
            </a:pPr>
            <a:r>
              <a:rPr b="0" i="0" lang="en" sz="2100" u="none" cap="none" strike="noStrike">
                <a:solidFill>
                  <a:srgbClr val="000000"/>
                </a:solidFill>
                <a:latin typeface="Times New Roman"/>
                <a:ea typeface="Times New Roman"/>
                <a:cs typeface="Times New Roman"/>
                <a:sym typeface="Times New Roman"/>
              </a:rPr>
              <a:t>[3]	</a:t>
            </a:r>
            <a:endParaRPr b="0" i="0" sz="2100" u="none" cap="none" strike="noStrike">
              <a:latin typeface="Arial"/>
              <a:ea typeface="Arial"/>
              <a:cs typeface="Arial"/>
              <a:sym typeface="Arial"/>
            </a:endParaRPr>
          </a:p>
        </p:txBody>
      </p:sp>
      <p:sp>
        <p:nvSpPr>
          <p:cNvPr id="506" name="Google Shape;506;p59"/>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B8B8B"/>
              </a:buClr>
              <a:buSzPts val="1200"/>
              <a:buFont typeface="Arial"/>
              <a:buNone/>
            </a:pPr>
            <a:r>
              <a:rPr b="0" i="0" lang="en" sz="1200" u="none" cap="none" strike="noStrike">
                <a:solidFill>
                  <a:srgbClr val="8B8B8B"/>
                </a:solidFill>
                <a:latin typeface="Arial"/>
                <a:ea typeface="Arial"/>
                <a:cs typeface="Arial"/>
                <a:sym typeface="Arial"/>
              </a:rPr>
              <a:t>20-02-2024</a:t>
            </a:r>
            <a:endParaRPr b="0" i="0" sz="1200" u="none" cap="none" strike="noStrike">
              <a:solidFill>
                <a:srgbClr val="8B8B8B"/>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1"/>
          <p:cNvSpPr txBox="1"/>
          <p:nvPr>
            <p:ph idx="11" type="ftr"/>
          </p:nvPr>
        </p:nvSpPr>
        <p:spPr>
          <a:xfrm>
            <a:off x="2450880" y="4870440"/>
            <a:ext cx="3552840" cy="272520"/>
          </a:xfrm>
          <a:prstGeom prst="rect">
            <a:avLst/>
          </a:prstGeom>
          <a:noFill/>
          <a:ln>
            <a:noFill/>
          </a:ln>
        </p:spPr>
        <p:txBody>
          <a:bodyPr anchorCtr="0" anchor="ctr" bIns="46425" lIns="92875" spcFirstLastPara="1" rIns="92875" wrap="square" tIns="46425">
            <a:noAutofit/>
          </a:bodyPr>
          <a:lstStyle/>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DEPARTMENT OF COMPUTER SCIENCE AND ENGINEERING </a:t>
            </a:r>
            <a:endParaRPr b="0" i="0" sz="900" u="none" cap="none" strike="noStrike">
              <a:solidFill>
                <a:srgbClr val="8B8B8B"/>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THAMIRABHARANI ENGINEERING COLLEGE</a:t>
            </a:r>
            <a:endParaRPr b="0" i="0" sz="900" u="none" cap="none" strike="noStrike">
              <a:solidFill>
                <a:srgbClr val="8B8B8B"/>
              </a:solidFill>
              <a:latin typeface="Times New Roman"/>
              <a:ea typeface="Times New Roman"/>
              <a:cs typeface="Times New Roman"/>
              <a:sym typeface="Times New Roman"/>
            </a:endParaRPr>
          </a:p>
        </p:txBody>
      </p:sp>
      <p:sp>
        <p:nvSpPr>
          <p:cNvPr id="288" name="Google Shape;288;p41"/>
          <p:cNvSpPr txBox="1"/>
          <p:nvPr>
            <p:ph idx="12" type="sldNum"/>
          </p:nvPr>
        </p:nvSpPr>
        <p:spPr>
          <a:xfrm>
            <a:off x="6553080" y="4767120"/>
            <a:ext cx="2133360" cy="273600"/>
          </a:xfrm>
          <a:prstGeom prst="rect">
            <a:avLst/>
          </a:prstGeom>
          <a:noFill/>
          <a:ln>
            <a:noFill/>
          </a:ln>
        </p:spPr>
        <p:txBody>
          <a:bodyPr anchorCtr="0" anchor="ctr" bIns="46425" lIns="92875" spcFirstLastPara="1" rIns="92875" wrap="square" tIns="46425">
            <a:noAutofit/>
          </a:bodyPr>
          <a:lstStyle/>
          <a:p>
            <a:pPr indent="0" lvl="0" marL="0" marR="0" rtl="0" algn="r">
              <a:lnSpc>
                <a:spcPct val="100000"/>
              </a:lnSpc>
              <a:spcBef>
                <a:spcPts val="0"/>
              </a:spcBef>
              <a:spcAft>
                <a:spcPts val="0"/>
              </a:spcAft>
              <a:buClr>
                <a:srgbClr val="8B8B8B"/>
              </a:buClr>
              <a:buSzPts val="1200"/>
              <a:buFont typeface="Times New Roman"/>
              <a:buNone/>
            </a:pPr>
            <a:r>
              <a:rPr b="0" i="0" lang="en" sz="1200" u="none" cap="none" strike="noStrike">
                <a:solidFill>
                  <a:srgbClr val="8B8B8B"/>
                </a:solidFill>
                <a:latin typeface="Times New Roman"/>
                <a:ea typeface="Times New Roman"/>
                <a:cs typeface="Times New Roman"/>
                <a:sym typeface="Times New Roman"/>
              </a:rPr>
              <a:t>3</a:t>
            </a:r>
            <a:endParaRPr b="0" i="0" sz="1200" u="none" cap="none" strike="noStrike">
              <a:solidFill>
                <a:srgbClr val="8B8B8B"/>
              </a:solidFill>
              <a:latin typeface="Times New Roman"/>
              <a:ea typeface="Times New Roman"/>
              <a:cs typeface="Times New Roman"/>
              <a:sym typeface="Times New Roman"/>
            </a:endParaRPr>
          </a:p>
        </p:txBody>
      </p:sp>
      <p:sp>
        <p:nvSpPr>
          <p:cNvPr id="289" name="Google Shape;289;p41"/>
          <p:cNvSpPr txBox="1"/>
          <p:nvPr>
            <p:ph idx="4294967295" type="title"/>
          </p:nvPr>
        </p:nvSpPr>
        <p:spPr>
          <a:xfrm>
            <a:off x="0" y="0"/>
            <a:ext cx="9142200" cy="855360"/>
          </a:xfrm>
          <a:prstGeom prst="rect">
            <a:avLst/>
          </a:prstGeom>
          <a:noFill/>
          <a:ln>
            <a:noFill/>
          </a:ln>
        </p:spPr>
        <p:txBody>
          <a:bodyPr anchorCtr="0" anchor="ctr" bIns="46425" lIns="92875" spcFirstLastPara="1" rIns="92875" wrap="square" tIns="46425">
            <a:normAutofit/>
          </a:bodyPr>
          <a:lstStyle/>
          <a:p>
            <a:pPr indent="0" lvl="0" marL="0" marR="0" rtl="0" algn="ctr">
              <a:lnSpc>
                <a:spcPct val="100000"/>
              </a:lnSpc>
              <a:spcBef>
                <a:spcPts val="0"/>
              </a:spcBef>
              <a:spcAft>
                <a:spcPts val="0"/>
              </a:spcAft>
              <a:buClr>
                <a:srgbClr val="000000"/>
              </a:buClr>
              <a:buSzPts val="3100"/>
              <a:buFont typeface="Times New Roman"/>
              <a:buNone/>
            </a:pPr>
            <a:r>
              <a:rPr b="1" i="0" lang="en" sz="3100" u="none" cap="none" strike="noStrike">
                <a:solidFill>
                  <a:srgbClr val="000000"/>
                </a:solidFill>
                <a:latin typeface="Times New Roman"/>
                <a:ea typeface="Times New Roman"/>
                <a:cs typeface="Times New Roman"/>
                <a:sym typeface="Times New Roman"/>
              </a:rPr>
              <a:t>ABSTRACT</a:t>
            </a:r>
            <a:endParaRPr b="0" i="0" sz="3100" u="none" cap="none" strike="noStrike">
              <a:solidFill>
                <a:srgbClr val="000000"/>
              </a:solidFill>
              <a:latin typeface="Arial"/>
              <a:ea typeface="Arial"/>
              <a:cs typeface="Arial"/>
              <a:sym typeface="Arial"/>
            </a:endParaRPr>
          </a:p>
        </p:txBody>
      </p:sp>
      <p:sp>
        <p:nvSpPr>
          <p:cNvPr id="290" name="Google Shape;290;p41"/>
          <p:cNvSpPr txBox="1"/>
          <p:nvPr>
            <p:ph idx="4294967295" type="body"/>
          </p:nvPr>
        </p:nvSpPr>
        <p:spPr>
          <a:xfrm>
            <a:off x="204385" y="741560"/>
            <a:ext cx="8742900" cy="3901800"/>
          </a:xfrm>
          <a:prstGeom prst="rect">
            <a:avLst/>
          </a:prstGeom>
          <a:noFill/>
          <a:ln>
            <a:noFill/>
          </a:ln>
        </p:spPr>
        <p:txBody>
          <a:bodyPr anchorCtr="0" anchor="t" bIns="46425" lIns="92875" spcFirstLastPara="1" rIns="92875" wrap="square" tIns="46425">
            <a:noAutofit/>
          </a:bodyPr>
          <a:lstStyle/>
          <a:p>
            <a:pPr indent="457200" lvl="0" marL="0" marR="0" rtl="0" algn="just">
              <a:lnSpc>
                <a:spcPct val="115000"/>
              </a:lnSpc>
              <a:spcBef>
                <a:spcPts val="0"/>
              </a:spcBef>
              <a:spcAft>
                <a:spcPts val="0"/>
              </a:spcAft>
              <a:buClr>
                <a:srgbClr val="000000"/>
              </a:buClr>
              <a:buSzPts val="2100"/>
              <a:buFont typeface="Times New Roman"/>
              <a:buNone/>
            </a:pPr>
            <a:r>
              <a:rPr b="0" i="0" lang="en" sz="2100" u="none" cap="none" strike="noStrike">
                <a:solidFill>
                  <a:srgbClr val="000000"/>
                </a:solidFill>
                <a:latin typeface="Times New Roman"/>
                <a:ea typeface="Times New Roman"/>
                <a:cs typeface="Times New Roman"/>
                <a:sym typeface="Times New Roman"/>
              </a:rPr>
              <a:t>A Learning Management System(LMS) is a software application or platform designed to manage, deliver, and track learning and training programs. LMS are commonly used in educational institutions, corporate settings, and other organizations to facilitate online learning and training initiatives. The existing LMS encompasses various components such as course videos, documents, e-books, and interactive quizzes for the course assessments. It lacks the interaction among the users about the contents and the absence of opportunity to contribute the knowledge by learners. </a:t>
            </a:r>
            <a:r>
              <a:rPr lang="en" sz="2100">
                <a:solidFill>
                  <a:schemeClr val="dk1"/>
                </a:solidFill>
                <a:latin typeface="Times New Roman"/>
                <a:ea typeface="Times New Roman"/>
                <a:cs typeface="Times New Roman"/>
                <a:sym typeface="Times New Roman"/>
              </a:rPr>
              <a:t>For that, we have created the platform that facilitates interaction with not only  mentors  but   also   within</a:t>
            </a:r>
            <a:endParaRPr b="0" i="0" sz="2100" u="none" cap="none" strike="noStrike">
              <a:solidFill>
                <a:srgbClr val="000000"/>
              </a:solidFill>
              <a:latin typeface="Calibri"/>
              <a:ea typeface="Calibri"/>
              <a:cs typeface="Calibri"/>
              <a:sym typeface="Calibri"/>
            </a:endParaRPr>
          </a:p>
        </p:txBody>
      </p:sp>
      <p:sp>
        <p:nvSpPr>
          <p:cNvPr id="291" name="Google Shape;291;p41"/>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B8B8B"/>
              </a:buClr>
              <a:buSzPts val="1200"/>
              <a:buFont typeface="Arial"/>
              <a:buNone/>
            </a:pPr>
            <a:r>
              <a:rPr b="0" i="0" lang="en" sz="1200" u="none" cap="none" strike="noStrike">
                <a:solidFill>
                  <a:srgbClr val="8B8B8B"/>
                </a:solidFill>
                <a:latin typeface="Arial"/>
                <a:ea typeface="Arial"/>
                <a:cs typeface="Arial"/>
                <a:sym typeface="Arial"/>
              </a:rPr>
              <a:t>20-02-2024</a:t>
            </a:r>
            <a:endParaRPr b="0" i="0" sz="1200" u="none" cap="none" strike="noStrike">
              <a:solidFill>
                <a:srgbClr val="8B8B8B"/>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2"/>
          <p:cNvSpPr txBox="1"/>
          <p:nvPr>
            <p:ph idx="11" type="ftr"/>
          </p:nvPr>
        </p:nvSpPr>
        <p:spPr>
          <a:xfrm>
            <a:off x="2409840" y="4747320"/>
            <a:ext cx="3514320" cy="272520"/>
          </a:xfrm>
          <a:prstGeom prst="rect">
            <a:avLst/>
          </a:prstGeom>
          <a:noFill/>
          <a:ln>
            <a:noFill/>
          </a:ln>
        </p:spPr>
        <p:txBody>
          <a:bodyPr anchorCtr="0" anchor="ctr" bIns="46425" lIns="92875" spcFirstLastPara="1" rIns="92875" wrap="square" tIns="46425">
            <a:noAutofit/>
          </a:bodyPr>
          <a:lstStyle/>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DEPARTMENT OF COMPUTER SCIENCE AND ENGINEERING </a:t>
            </a:r>
            <a:endParaRPr b="0" i="0" sz="900" u="none" cap="none" strike="noStrike">
              <a:solidFill>
                <a:srgbClr val="8B8B8B"/>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THAMIRABHARANI ENGINEERING COLLEGE</a:t>
            </a:r>
            <a:endParaRPr b="0" i="0" sz="900" u="none" cap="none" strike="noStrike">
              <a:solidFill>
                <a:srgbClr val="8B8B8B"/>
              </a:solidFill>
              <a:latin typeface="Times New Roman"/>
              <a:ea typeface="Times New Roman"/>
              <a:cs typeface="Times New Roman"/>
              <a:sym typeface="Times New Roman"/>
            </a:endParaRPr>
          </a:p>
        </p:txBody>
      </p:sp>
      <p:sp>
        <p:nvSpPr>
          <p:cNvPr id="298" name="Google Shape;298;p42"/>
          <p:cNvSpPr txBox="1"/>
          <p:nvPr>
            <p:ph idx="12" type="sldNum"/>
          </p:nvPr>
        </p:nvSpPr>
        <p:spPr>
          <a:xfrm>
            <a:off x="6553080" y="4767120"/>
            <a:ext cx="2133360" cy="273600"/>
          </a:xfrm>
          <a:prstGeom prst="rect">
            <a:avLst/>
          </a:prstGeom>
          <a:noFill/>
          <a:ln>
            <a:noFill/>
          </a:ln>
        </p:spPr>
        <p:txBody>
          <a:bodyPr anchorCtr="0" anchor="ctr" bIns="46425" lIns="92875" spcFirstLastPara="1" rIns="92875" wrap="square" tIns="46425">
            <a:noAutofit/>
          </a:bodyPr>
          <a:lstStyle/>
          <a:p>
            <a:pPr indent="0" lvl="0" marL="0" marR="0" rtl="0" algn="r">
              <a:lnSpc>
                <a:spcPct val="100000"/>
              </a:lnSpc>
              <a:spcBef>
                <a:spcPts val="0"/>
              </a:spcBef>
              <a:spcAft>
                <a:spcPts val="0"/>
              </a:spcAft>
              <a:buClr>
                <a:srgbClr val="8B8B8B"/>
              </a:buClr>
              <a:buSzPts val="1200"/>
              <a:buFont typeface="Times New Roman"/>
              <a:buNone/>
            </a:pPr>
            <a:r>
              <a:rPr b="0" i="0" lang="en" sz="1200" u="none" cap="none" strike="noStrike">
                <a:solidFill>
                  <a:srgbClr val="8B8B8B"/>
                </a:solidFill>
                <a:latin typeface="Times New Roman"/>
                <a:ea typeface="Times New Roman"/>
                <a:cs typeface="Times New Roman"/>
                <a:sym typeface="Times New Roman"/>
              </a:rPr>
              <a:t>4</a:t>
            </a:r>
            <a:endParaRPr b="0" i="0" sz="1200" u="none" cap="none" strike="noStrike">
              <a:solidFill>
                <a:srgbClr val="8B8B8B"/>
              </a:solidFill>
              <a:latin typeface="Times New Roman"/>
              <a:ea typeface="Times New Roman"/>
              <a:cs typeface="Times New Roman"/>
              <a:sym typeface="Times New Roman"/>
            </a:endParaRPr>
          </a:p>
        </p:txBody>
      </p:sp>
      <p:sp>
        <p:nvSpPr>
          <p:cNvPr id="299" name="Google Shape;299;p42"/>
          <p:cNvSpPr txBox="1"/>
          <p:nvPr>
            <p:ph idx="4294967295" type="title"/>
          </p:nvPr>
        </p:nvSpPr>
        <p:spPr>
          <a:xfrm>
            <a:off x="0" y="0"/>
            <a:ext cx="9142200" cy="856800"/>
          </a:xfrm>
          <a:prstGeom prst="rect">
            <a:avLst/>
          </a:prstGeom>
          <a:noFill/>
          <a:ln>
            <a:noFill/>
          </a:ln>
        </p:spPr>
        <p:txBody>
          <a:bodyPr anchorCtr="0" anchor="ctr" bIns="46425" lIns="92875" spcFirstLastPara="1" rIns="92875" wrap="square" tIns="46425">
            <a:normAutofit/>
          </a:bodyPr>
          <a:lstStyle/>
          <a:p>
            <a:pPr indent="0" lvl="0" marL="0" marR="0" rtl="0" algn="ctr">
              <a:lnSpc>
                <a:spcPct val="100000"/>
              </a:lnSpc>
              <a:spcBef>
                <a:spcPts val="0"/>
              </a:spcBef>
              <a:spcAft>
                <a:spcPts val="0"/>
              </a:spcAft>
              <a:buClr>
                <a:srgbClr val="000000"/>
              </a:buClr>
              <a:buSzPts val="3100"/>
              <a:buFont typeface="Times New Roman"/>
              <a:buNone/>
            </a:pPr>
            <a:r>
              <a:rPr b="1" i="0" lang="en" sz="3100" u="none" cap="none" strike="noStrike">
                <a:solidFill>
                  <a:srgbClr val="000000"/>
                </a:solidFill>
                <a:latin typeface="Times New Roman"/>
                <a:ea typeface="Times New Roman"/>
                <a:cs typeface="Times New Roman"/>
                <a:sym typeface="Times New Roman"/>
              </a:rPr>
              <a:t>ABSTRACT(CONTD.)</a:t>
            </a:r>
            <a:endParaRPr b="0" i="0" sz="3100" u="none" cap="none" strike="noStrike">
              <a:solidFill>
                <a:srgbClr val="000000"/>
              </a:solidFill>
              <a:latin typeface="Arial"/>
              <a:ea typeface="Arial"/>
              <a:cs typeface="Arial"/>
              <a:sym typeface="Arial"/>
            </a:endParaRPr>
          </a:p>
        </p:txBody>
      </p:sp>
      <p:sp>
        <p:nvSpPr>
          <p:cNvPr id="300" name="Google Shape;300;p42"/>
          <p:cNvSpPr txBox="1"/>
          <p:nvPr>
            <p:ph idx="4294967295" type="body"/>
          </p:nvPr>
        </p:nvSpPr>
        <p:spPr>
          <a:xfrm>
            <a:off x="194395" y="886060"/>
            <a:ext cx="8753400" cy="3371400"/>
          </a:xfrm>
          <a:prstGeom prst="rect">
            <a:avLst/>
          </a:prstGeom>
          <a:noFill/>
          <a:ln>
            <a:noFill/>
          </a:ln>
        </p:spPr>
        <p:txBody>
          <a:bodyPr anchorCtr="0" anchor="t" bIns="46425" lIns="92875" spcFirstLastPara="1" rIns="92875" wrap="square" tIns="46425">
            <a:noAutofit/>
          </a:bodyPr>
          <a:lstStyle/>
          <a:p>
            <a:pPr indent="0" lvl="0" marL="0" marR="0" rtl="0" algn="just">
              <a:lnSpc>
                <a:spcPct val="115000"/>
              </a:lnSpc>
              <a:spcBef>
                <a:spcPts val="0"/>
              </a:spcBef>
              <a:spcAft>
                <a:spcPts val="0"/>
              </a:spcAft>
              <a:buClr>
                <a:srgbClr val="000000"/>
              </a:buClr>
              <a:buSzPts val="2100"/>
              <a:buFont typeface="Times New Roman"/>
              <a:buNone/>
            </a:pPr>
            <a:r>
              <a:rPr b="0" i="0" lang="en" sz="2100" u="none" cap="none" strike="noStrike">
                <a:solidFill>
                  <a:srgbClr val="000000"/>
                </a:solidFill>
                <a:latin typeface="Times New Roman"/>
                <a:ea typeface="Times New Roman"/>
                <a:cs typeface="Times New Roman"/>
                <a:sym typeface="Times New Roman"/>
              </a:rPr>
              <a:t>learners to enhancing the overall learning journey. Users are also empowered to create courses, promoting a collaborative learning environment. Notably, the system seamlessly incorporates online compilers, allowing users to engage in practical hands-on exercises with the capability to save their work. Moreover, a bot integrated with Natural Language Processing(NLP) provides assistance by addressing relevant user queries. Additionally, implementing a recommendation system would enhance the platform by suggesting personalized courses based on user interests</a:t>
            </a:r>
            <a:r>
              <a:rPr lang="en" sz="2100">
                <a:latin typeface="Times New Roman"/>
                <a:ea typeface="Times New Roman"/>
                <a:cs typeface="Times New Roman"/>
                <a:sym typeface="Times New Roman"/>
              </a:rPr>
              <a:t>.</a:t>
            </a:r>
            <a:endParaRPr b="0" i="0" sz="2100" u="none" cap="none" strike="noStrike">
              <a:solidFill>
                <a:srgbClr val="000000"/>
              </a:solidFill>
              <a:latin typeface="Calibri"/>
              <a:ea typeface="Calibri"/>
              <a:cs typeface="Calibri"/>
              <a:sym typeface="Calibri"/>
            </a:endParaRPr>
          </a:p>
          <a:p>
            <a:pPr indent="0" lvl="0" marL="0" marR="0" rtl="0" algn="just">
              <a:lnSpc>
                <a:spcPct val="115000"/>
              </a:lnSpc>
              <a:spcBef>
                <a:spcPts val="0"/>
              </a:spcBef>
              <a:spcAft>
                <a:spcPts val="0"/>
              </a:spcAft>
              <a:buSzPts val="2100"/>
              <a:buFont typeface="Arial"/>
              <a:buNone/>
            </a:pPr>
            <a:r>
              <a:t/>
            </a:r>
            <a:endParaRPr b="0" i="0" sz="2100" u="none" cap="none" strike="noStrike">
              <a:solidFill>
                <a:srgbClr val="000000"/>
              </a:solidFill>
              <a:latin typeface="Calibri"/>
              <a:ea typeface="Calibri"/>
              <a:cs typeface="Calibri"/>
              <a:sym typeface="Calibri"/>
            </a:endParaRPr>
          </a:p>
        </p:txBody>
      </p:sp>
      <p:sp>
        <p:nvSpPr>
          <p:cNvPr id="301" name="Google Shape;301;p42"/>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B8B8B"/>
              </a:buClr>
              <a:buSzPts val="1200"/>
              <a:buFont typeface="Arial"/>
              <a:buNone/>
            </a:pPr>
            <a:r>
              <a:rPr b="0" i="0" lang="en" sz="1200" u="none" cap="none" strike="noStrike">
                <a:solidFill>
                  <a:srgbClr val="8B8B8B"/>
                </a:solidFill>
                <a:latin typeface="Arial"/>
                <a:ea typeface="Arial"/>
                <a:cs typeface="Arial"/>
                <a:sym typeface="Arial"/>
              </a:rPr>
              <a:t>20-02-2024</a:t>
            </a:r>
            <a:endParaRPr b="0" i="0" sz="1200" u="none" cap="none" strike="noStrike">
              <a:solidFill>
                <a:srgbClr val="8B8B8B"/>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3"/>
          <p:cNvSpPr txBox="1"/>
          <p:nvPr>
            <p:ph idx="11" type="ftr"/>
          </p:nvPr>
        </p:nvSpPr>
        <p:spPr>
          <a:xfrm>
            <a:off x="2491920" y="4718520"/>
            <a:ext cx="3552840" cy="272520"/>
          </a:xfrm>
          <a:prstGeom prst="rect">
            <a:avLst/>
          </a:prstGeom>
          <a:noFill/>
          <a:ln>
            <a:noFill/>
          </a:ln>
        </p:spPr>
        <p:txBody>
          <a:bodyPr anchorCtr="0" anchor="ctr" bIns="46425" lIns="92875" spcFirstLastPara="1" rIns="92875" wrap="square" tIns="46425">
            <a:noAutofit/>
          </a:bodyPr>
          <a:lstStyle/>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DEPARTMENT OF COMPUTER SCIENCE AND ENGINEERING </a:t>
            </a:r>
            <a:endParaRPr b="0" i="0" sz="900" u="none" cap="none" strike="noStrike">
              <a:solidFill>
                <a:srgbClr val="8B8B8B"/>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THAMIRABHARANI ENGINEERING COLLEGE</a:t>
            </a:r>
            <a:endParaRPr b="0" i="0" sz="900" u="none" cap="none" strike="noStrike">
              <a:solidFill>
                <a:srgbClr val="8B8B8B"/>
              </a:solidFill>
              <a:latin typeface="Times New Roman"/>
              <a:ea typeface="Times New Roman"/>
              <a:cs typeface="Times New Roman"/>
              <a:sym typeface="Times New Roman"/>
            </a:endParaRPr>
          </a:p>
        </p:txBody>
      </p:sp>
      <p:sp>
        <p:nvSpPr>
          <p:cNvPr id="308" name="Google Shape;308;p43"/>
          <p:cNvSpPr txBox="1"/>
          <p:nvPr>
            <p:ph idx="12" type="sldNum"/>
          </p:nvPr>
        </p:nvSpPr>
        <p:spPr>
          <a:xfrm>
            <a:off x="6553080" y="4767120"/>
            <a:ext cx="2133360" cy="273600"/>
          </a:xfrm>
          <a:prstGeom prst="rect">
            <a:avLst/>
          </a:prstGeom>
          <a:noFill/>
          <a:ln>
            <a:noFill/>
          </a:ln>
        </p:spPr>
        <p:txBody>
          <a:bodyPr anchorCtr="0" anchor="ctr" bIns="46425" lIns="92875" spcFirstLastPara="1" rIns="92875" wrap="square" tIns="46425">
            <a:noAutofit/>
          </a:bodyPr>
          <a:lstStyle/>
          <a:p>
            <a:pPr indent="0" lvl="0" marL="0" marR="0" rtl="0" algn="r">
              <a:lnSpc>
                <a:spcPct val="100000"/>
              </a:lnSpc>
              <a:spcBef>
                <a:spcPts val="0"/>
              </a:spcBef>
              <a:spcAft>
                <a:spcPts val="0"/>
              </a:spcAft>
              <a:buClr>
                <a:srgbClr val="8B8B8B"/>
              </a:buClr>
              <a:buSzPts val="1200"/>
              <a:buFont typeface="Times New Roman"/>
              <a:buNone/>
            </a:pPr>
            <a:r>
              <a:rPr b="0" i="0" lang="en" sz="1200" u="none" cap="none" strike="noStrike">
                <a:solidFill>
                  <a:srgbClr val="8B8B8B"/>
                </a:solidFill>
                <a:latin typeface="Times New Roman"/>
                <a:ea typeface="Times New Roman"/>
                <a:cs typeface="Times New Roman"/>
                <a:sym typeface="Times New Roman"/>
              </a:rPr>
              <a:t>5</a:t>
            </a:r>
            <a:endParaRPr b="0" i="0" sz="1200" u="none" cap="none" strike="noStrike">
              <a:solidFill>
                <a:srgbClr val="8B8B8B"/>
              </a:solidFill>
              <a:latin typeface="Times New Roman"/>
              <a:ea typeface="Times New Roman"/>
              <a:cs typeface="Times New Roman"/>
              <a:sym typeface="Times New Roman"/>
            </a:endParaRPr>
          </a:p>
        </p:txBody>
      </p:sp>
      <p:sp>
        <p:nvSpPr>
          <p:cNvPr id="309" name="Google Shape;309;p43"/>
          <p:cNvSpPr txBox="1"/>
          <p:nvPr>
            <p:ph idx="4294967295" type="title"/>
          </p:nvPr>
        </p:nvSpPr>
        <p:spPr>
          <a:xfrm>
            <a:off x="0" y="0"/>
            <a:ext cx="9142200" cy="856800"/>
          </a:xfrm>
          <a:prstGeom prst="rect">
            <a:avLst/>
          </a:prstGeom>
          <a:noFill/>
          <a:ln>
            <a:noFill/>
          </a:ln>
        </p:spPr>
        <p:txBody>
          <a:bodyPr anchorCtr="0" anchor="ctr" bIns="46425" lIns="92875" spcFirstLastPara="1" rIns="92875" wrap="square" tIns="46425">
            <a:normAutofit/>
          </a:bodyPr>
          <a:lstStyle/>
          <a:p>
            <a:pPr indent="0" lvl="0" marL="0" marR="0" rtl="0" algn="ctr">
              <a:lnSpc>
                <a:spcPct val="100000"/>
              </a:lnSpc>
              <a:spcBef>
                <a:spcPts val="0"/>
              </a:spcBef>
              <a:spcAft>
                <a:spcPts val="0"/>
              </a:spcAft>
              <a:buClr>
                <a:srgbClr val="000000"/>
              </a:buClr>
              <a:buSzPts val="3100"/>
              <a:buFont typeface="Times New Roman"/>
              <a:buNone/>
            </a:pPr>
            <a:r>
              <a:rPr b="1" i="0" lang="en" sz="3100" u="none" cap="none" strike="noStrike">
                <a:solidFill>
                  <a:srgbClr val="000000"/>
                </a:solidFill>
                <a:latin typeface="Times New Roman"/>
                <a:ea typeface="Times New Roman"/>
                <a:cs typeface="Times New Roman"/>
                <a:sym typeface="Times New Roman"/>
              </a:rPr>
              <a:t>OBJECTIVE</a:t>
            </a:r>
            <a:endParaRPr b="0" i="0" sz="3100" u="none" cap="none" strike="noStrike">
              <a:solidFill>
                <a:srgbClr val="000000"/>
              </a:solidFill>
              <a:latin typeface="Arial"/>
              <a:ea typeface="Arial"/>
              <a:cs typeface="Arial"/>
              <a:sym typeface="Arial"/>
            </a:endParaRPr>
          </a:p>
        </p:txBody>
      </p:sp>
      <p:sp>
        <p:nvSpPr>
          <p:cNvPr id="310" name="Google Shape;310;p43"/>
          <p:cNvSpPr txBox="1"/>
          <p:nvPr>
            <p:ph idx="4294967295" type="body"/>
          </p:nvPr>
        </p:nvSpPr>
        <p:spPr>
          <a:xfrm>
            <a:off x="226080" y="885960"/>
            <a:ext cx="8660880" cy="3371400"/>
          </a:xfrm>
          <a:prstGeom prst="rect">
            <a:avLst/>
          </a:prstGeom>
          <a:noFill/>
          <a:ln>
            <a:noFill/>
          </a:ln>
        </p:spPr>
        <p:txBody>
          <a:bodyPr anchorCtr="0" anchor="t" bIns="46425" lIns="92875" spcFirstLastPara="1" rIns="92875" wrap="square" tIns="46425">
            <a:noAutofit/>
          </a:bodyPr>
          <a:lstStyle/>
          <a:p>
            <a:pPr indent="457200" lvl="0" marL="0" marR="0" rtl="0" algn="just">
              <a:lnSpc>
                <a:spcPct val="150000"/>
              </a:lnSpc>
              <a:spcBef>
                <a:spcPts val="0"/>
              </a:spcBef>
              <a:spcAft>
                <a:spcPts val="0"/>
              </a:spcAft>
              <a:buClr>
                <a:srgbClr val="000000"/>
              </a:buClr>
              <a:buSzPts val="2100"/>
              <a:buFont typeface="Times New Roman"/>
              <a:buNone/>
            </a:pPr>
            <a:r>
              <a:rPr b="0" i="0" lang="en" sz="2100" u="none" cap="none" strike="noStrike">
                <a:solidFill>
                  <a:srgbClr val="000000"/>
                </a:solidFill>
                <a:latin typeface="Times New Roman"/>
                <a:ea typeface="Times New Roman"/>
                <a:cs typeface="Times New Roman"/>
                <a:sym typeface="Times New Roman"/>
              </a:rPr>
              <a:t>To create a platform that provides user interaction, collaborative course creation, and features such as online compilers and NLP-based assistance to enhance the learning experience.</a:t>
            </a:r>
            <a:endParaRPr b="0" i="0" sz="2100" u="none" cap="none" strike="noStrike">
              <a:solidFill>
                <a:srgbClr val="000000"/>
              </a:solidFill>
              <a:latin typeface="Calibri"/>
              <a:ea typeface="Calibri"/>
              <a:cs typeface="Calibri"/>
              <a:sym typeface="Calibri"/>
            </a:endParaRPr>
          </a:p>
        </p:txBody>
      </p:sp>
      <p:sp>
        <p:nvSpPr>
          <p:cNvPr id="311" name="Google Shape;311;p43"/>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B8B8B"/>
              </a:buClr>
              <a:buSzPts val="1200"/>
              <a:buFont typeface="Arial"/>
              <a:buNone/>
            </a:pPr>
            <a:r>
              <a:rPr b="0" i="0" lang="en" sz="1200" u="none" cap="none" strike="noStrike">
                <a:solidFill>
                  <a:srgbClr val="8B8B8B"/>
                </a:solidFill>
                <a:latin typeface="Arial"/>
                <a:ea typeface="Arial"/>
                <a:cs typeface="Arial"/>
                <a:sym typeface="Arial"/>
              </a:rPr>
              <a:t>20-02-2024</a:t>
            </a:r>
            <a:endParaRPr b="0" i="0" sz="1200" u="none" cap="none" strike="noStrike">
              <a:solidFill>
                <a:srgbClr val="8B8B8B"/>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4"/>
          <p:cNvSpPr txBox="1"/>
          <p:nvPr>
            <p:ph idx="11" type="ftr"/>
          </p:nvPr>
        </p:nvSpPr>
        <p:spPr>
          <a:xfrm>
            <a:off x="2491920" y="4718520"/>
            <a:ext cx="3552900" cy="272400"/>
          </a:xfrm>
          <a:prstGeom prst="rect">
            <a:avLst/>
          </a:prstGeom>
          <a:noFill/>
          <a:ln>
            <a:noFill/>
          </a:ln>
        </p:spPr>
        <p:txBody>
          <a:bodyPr anchorCtr="0" anchor="ctr" bIns="46425" lIns="92875" spcFirstLastPara="1" rIns="92875" wrap="square" tIns="46425">
            <a:noAutofit/>
          </a:bodyPr>
          <a:lstStyle/>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DEPARTMENT OF COMPUTER SCIENCE AND ENGINEERING </a:t>
            </a:r>
            <a:endParaRPr b="0" i="0" sz="900" u="none" cap="none" strike="noStrike">
              <a:solidFill>
                <a:srgbClr val="8B8B8B"/>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THAMIRABHARANI ENGINEERING COLLEGE</a:t>
            </a:r>
            <a:endParaRPr b="0" i="0" sz="900" u="none" cap="none" strike="noStrike">
              <a:solidFill>
                <a:srgbClr val="8B8B8B"/>
              </a:solidFill>
              <a:latin typeface="Times New Roman"/>
              <a:ea typeface="Times New Roman"/>
              <a:cs typeface="Times New Roman"/>
              <a:sym typeface="Times New Roman"/>
            </a:endParaRPr>
          </a:p>
        </p:txBody>
      </p:sp>
      <p:sp>
        <p:nvSpPr>
          <p:cNvPr id="318" name="Google Shape;318;p44"/>
          <p:cNvSpPr txBox="1"/>
          <p:nvPr>
            <p:ph idx="12" type="sldNum"/>
          </p:nvPr>
        </p:nvSpPr>
        <p:spPr>
          <a:xfrm>
            <a:off x="6553080" y="4767120"/>
            <a:ext cx="2133300" cy="273600"/>
          </a:xfrm>
          <a:prstGeom prst="rect">
            <a:avLst/>
          </a:prstGeom>
          <a:noFill/>
          <a:ln>
            <a:noFill/>
          </a:ln>
        </p:spPr>
        <p:txBody>
          <a:bodyPr anchorCtr="0" anchor="ctr" bIns="46425" lIns="92875" spcFirstLastPara="1" rIns="92875" wrap="square" tIns="46425">
            <a:noAutofit/>
          </a:bodyPr>
          <a:lstStyle/>
          <a:p>
            <a:pPr indent="0" lvl="0" marL="0" marR="0" rtl="0" algn="r">
              <a:lnSpc>
                <a:spcPct val="100000"/>
              </a:lnSpc>
              <a:spcBef>
                <a:spcPts val="0"/>
              </a:spcBef>
              <a:spcAft>
                <a:spcPts val="0"/>
              </a:spcAft>
              <a:buClr>
                <a:srgbClr val="8B8B8B"/>
              </a:buClr>
              <a:buSzPts val="1200"/>
              <a:buFont typeface="Times New Roman"/>
              <a:buNone/>
            </a:pPr>
            <a:r>
              <a:rPr lang="en">
                <a:latin typeface="Times New Roman"/>
                <a:ea typeface="Times New Roman"/>
                <a:cs typeface="Times New Roman"/>
                <a:sym typeface="Times New Roman"/>
              </a:rPr>
              <a:t>6</a:t>
            </a:r>
            <a:endParaRPr b="0" i="0" sz="1200" u="none" cap="none" strike="noStrike">
              <a:solidFill>
                <a:srgbClr val="8B8B8B"/>
              </a:solidFill>
              <a:latin typeface="Times New Roman"/>
              <a:ea typeface="Times New Roman"/>
              <a:cs typeface="Times New Roman"/>
              <a:sym typeface="Times New Roman"/>
            </a:endParaRPr>
          </a:p>
        </p:txBody>
      </p:sp>
      <p:sp>
        <p:nvSpPr>
          <p:cNvPr id="319" name="Google Shape;319;p44"/>
          <p:cNvSpPr txBox="1"/>
          <p:nvPr>
            <p:ph idx="4294967295" type="title"/>
          </p:nvPr>
        </p:nvSpPr>
        <p:spPr>
          <a:xfrm>
            <a:off x="0" y="0"/>
            <a:ext cx="9142200" cy="856800"/>
          </a:xfrm>
          <a:prstGeom prst="rect">
            <a:avLst/>
          </a:prstGeom>
          <a:noFill/>
          <a:ln>
            <a:noFill/>
          </a:ln>
        </p:spPr>
        <p:txBody>
          <a:bodyPr anchorCtr="0" anchor="ctr" bIns="46425" lIns="92875" spcFirstLastPara="1" rIns="92875" wrap="square" tIns="46425">
            <a:normAutofit/>
          </a:bodyPr>
          <a:lstStyle/>
          <a:p>
            <a:pPr indent="0" lvl="0" marL="0" marR="0" rtl="0" algn="ctr">
              <a:lnSpc>
                <a:spcPct val="100000"/>
              </a:lnSpc>
              <a:spcBef>
                <a:spcPts val="0"/>
              </a:spcBef>
              <a:spcAft>
                <a:spcPts val="0"/>
              </a:spcAft>
              <a:buClr>
                <a:srgbClr val="000000"/>
              </a:buClr>
              <a:buSzPts val="3100"/>
              <a:buFont typeface="Times New Roman"/>
              <a:buNone/>
            </a:pPr>
            <a:r>
              <a:rPr b="1" lang="en" sz="3100">
                <a:latin typeface="Times New Roman"/>
                <a:ea typeface="Times New Roman"/>
                <a:cs typeface="Times New Roman"/>
                <a:sym typeface="Times New Roman"/>
              </a:rPr>
              <a:t>INTRODUCTION</a:t>
            </a:r>
            <a:endParaRPr b="0" i="0" sz="3100" u="none" cap="none" strike="noStrike">
              <a:solidFill>
                <a:srgbClr val="000000"/>
              </a:solidFill>
              <a:latin typeface="Arial"/>
              <a:ea typeface="Arial"/>
              <a:cs typeface="Arial"/>
              <a:sym typeface="Arial"/>
            </a:endParaRPr>
          </a:p>
        </p:txBody>
      </p:sp>
      <p:sp>
        <p:nvSpPr>
          <p:cNvPr id="320" name="Google Shape;320;p44"/>
          <p:cNvSpPr txBox="1"/>
          <p:nvPr>
            <p:ph idx="4294967295" type="body"/>
          </p:nvPr>
        </p:nvSpPr>
        <p:spPr>
          <a:xfrm>
            <a:off x="241505" y="663785"/>
            <a:ext cx="8661000" cy="3371400"/>
          </a:xfrm>
          <a:prstGeom prst="rect">
            <a:avLst/>
          </a:prstGeom>
          <a:noFill/>
          <a:ln>
            <a:noFill/>
          </a:ln>
        </p:spPr>
        <p:txBody>
          <a:bodyPr anchorCtr="0" anchor="t" bIns="46425" lIns="92875" spcFirstLastPara="1" rIns="92875" wrap="square" tIns="46425">
            <a:noAutofit/>
          </a:bodyPr>
          <a:lstStyle/>
          <a:p>
            <a:pPr indent="457200" lvl="0" marL="0" marR="0" rtl="0" algn="just">
              <a:lnSpc>
                <a:spcPct val="150000"/>
              </a:lnSpc>
              <a:spcBef>
                <a:spcPts val="0"/>
              </a:spcBef>
              <a:spcAft>
                <a:spcPts val="0"/>
              </a:spcAft>
              <a:buClr>
                <a:srgbClr val="000000"/>
              </a:buClr>
              <a:buSzPts val="2100"/>
              <a:buFont typeface="Times New Roman"/>
              <a:buNone/>
            </a:pPr>
            <a:r>
              <a:rPr lang="en" sz="2100">
                <a:latin typeface="Times New Roman"/>
                <a:ea typeface="Times New Roman"/>
                <a:cs typeface="Times New Roman"/>
                <a:sym typeface="Times New Roman"/>
              </a:rPr>
              <a:t>An LMS (Learning Management System) is a digital platform that enables organizations to deliver, manage, and track educational content and training activities efficiently, fostering seamless learning experiences for users across various contexts.</a:t>
            </a:r>
            <a:endParaRPr i="0" sz="2100" u="none" cap="none" strike="noStrike">
              <a:solidFill>
                <a:srgbClr val="000000"/>
              </a:solidFill>
              <a:latin typeface="Times New Roman"/>
              <a:ea typeface="Times New Roman"/>
              <a:cs typeface="Times New Roman"/>
              <a:sym typeface="Times New Roman"/>
            </a:endParaRPr>
          </a:p>
        </p:txBody>
      </p:sp>
      <p:sp>
        <p:nvSpPr>
          <p:cNvPr id="321" name="Google Shape;321;p44"/>
          <p:cNvSpPr txBox="1"/>
          <p:nvPr>
            <p:ph idx="10" type="dt"/>
          </p:nvPr>
        </p:nvSpPr>
        <p:spPr>
          <a:xfrm>
            <a:off x="457200" y="4767120"/>
            <a:ext cx="2133300" cy="273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B8B8B"/>
              </a:buClr>
              <a:buSzPts val="1200"/>
              <a:buFont typeface="Arial"/>
              <a:buNone/>
            </a:pPr>
            <a:r>
              <a:rPr b="0" i="0" lang="en" sz="1200" u="none" cap="none" strike="noStrike">
                <a:solidFill>
                  <a:srgbClr val="8B8B8B"/>
                </a:solidFill>
                <a:latin typeface="Arial"/>
                <a:ea typeface="Arial"/>
                <a:cs typeface="Arial"/>
                <a:sym typeface="Arial"/>
              </a:rPr>
              <a:t>20-02-2024</a:t>
            </a:r>
            <a:endParaRPr b="0" i="0" sz="1200" u="none" cap="none" strike="noStrike">
              <a:solidFill>
                <a:srgbClr val="8B8B8B"/>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5"/>
          <p:cNvSpPr txBox="1"/>
          <p:nvPr>
            <p:ph idx="11" type="ftr"/>
          </p:nvPr>
        </p:nvSpPr>
        <p:spPr>
          <a:xfrm>
            <a:off x="2512440" y="4708080"/>
            <a:ext cx="3526920" cy="272520"/>
          </a:xfrm>
          <a:prstGeom prst="rect">
            <a:avLst/>
          </a:prstGeom>
          <a:noFill/>
          <a:ln>
            <a:noFill/>
          </a:ln>
        </p:spPr>
        <p:txBody>
          <a:bodyPr anchorCtr="0" anchor="ctr" bIns="46425" lIns="92875" spcFirstLastPara="1" rIns="92875" wrap="square" tIns="46425">
            <a:noAutofit/>
          </a:bodyPr>
          <a:lstStyle/>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DEPARTMENT OF COMPUTER SCIENCE AND ENGINEERING </a:t>
            </a:r>
            <a:endParaRPr b="0" i="0" sz="900" u="none" cap="none" strike="noStrike">
              <a:solidFill>
                <a:srgbClr val="8B8B8B"/>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THAMIRABHARANI ENGINEERING COLLEGE</a:t>
            </a:r>
            <a:endParaRPr b="0" i="0" sz="900" u="none" cap="none" strike="noStrike">
              <a:solidFill>
                <a:srgbClr val="8B8B8B"/>
              </a:solidFill>
              <a:latin typeface="Times New Roman"/>
              <a:ea typeface="Times New Roman"/>
              <a:cs typeface="Times New Roman"/>
              <a:sym typeface="Times New Roman"/>
            </a:endParaRPr>
          </a:p>
        </p:txBody>
      </p:sp>
      <p:sp>
        <p:nvSpPr>
          <p:cNvPr id="328" name="Google Shape;328;p45"/>
          <p:cNvSpPr txBox="1"/>
          <p:nvPr>
            <p:ph idx="12" type="sldNum"/>
          </p:nvPr>
        </p:nvSpPr>
        <p:spPr>
          <a:xfrm>
            <a:off x="6553080" y="4767120"/>
            <a:ext cx="2133360" cy="273600"/>
          </a:xfrm>
          <a:prstGeom prst="rect">
            <a:avLst/>
          </a:prstGeom>
          <a:noFill/>
          <a:ln>
            <a:noFill/>
          </a:ln>
        </p:spPr>
        <p:txBody>
          <a:bodyPr anchorCtr="0" anchor="ctr" bIns="46425" lIns="92875" spcFirstLastPara="1" rIns="92875" wrap="square" tIns="46425">
            <a:noAutofit/>
          </a:bodyPr>
          <a:lstStyle/>
          <a:p>
            <a:pPr indent="0" lvl="0" marL="0" marR="0" rtl="0" algn="r">
              <a:lnSpc>
                <a:spcPct val="100000"/>
              </a:lnSpc>
              <a:spcBef>
                <a:spcPts val="0"/>
              </a:spcBef>
              <a:spcAft>
                <a:spcPts val="0"/>
              </a:spcAft>
              <a:buClr>
                <a:srgbClr val="8B8B8B"/>
              </a:buClr>
              <a:buSzPts val="1200"/>
              <a:buFont typeface="Times New Roman"/>
              <a:buNone/>
            </a:pPr>
            <a:r>
              <a:rPr b="0" i="0" lang="en" sz="1200" u="none" cap="none" strike="noStrike">
                <a:solidFill>
                  <a:srgbClr val="8B8B8B"/>
                </a:solidFill>
                <a:latin typeface="Times New Roman"/>
                <a:ea typeface="Times New Roman"/>
                <a:cs typeface="Times New Roman"/>
                <a:sym typeface="Times New Roman"/>
              </a:rPr>
              <a:t>7</a:t>
            </a:r>
            <a:endParaRPr b="0" i="0" sz="1200" u="none" cap="none" strike="noStrike">
              <a:solidFill>
                <a:srgbClr val="8B8B8B"/>
              </a:solidFill>
              <a:latin typeface="Times New Roman"/>
              <a:ea typeface="Times New Roman"/>
              <a:cs typeface="Times New Roman"/>
              <a:sym typeface="Times New Roman"/>
            </a:endParaRPr>
          </a:p>
        </p:txBody>
      </p:sp>
      <p:sp>
        <p:nvSpPr>
          <p:cNvPr id="329" name="Google Shape;329;p45"/>
          <p:cNvSpPr txBox="1"/>
          <p:nvPr>
            <p:ph idx="4294967295" type="title"/>
          </p:nvPr>
        </p:nvSpPr>
        <p:spPr>
          <a:xfrm>
            <a:off x="0" y="0"/>
            <a:ext cx="9142200" cy="856800"/>
          </a:xfrm>
          <a:prstGeom prst="rect">
            <a:avLst/>
          </a:prstGeom>
          <a:noFill/>
          <a:ln>
            <a:noFill/>
          </a:ln>
        </p:spPr>
        <p:txBody>
          <a:bodyPr anchorCtr="0" anchor="ctr" bIns="46425" lIns="92875" spcFirstLastPara="1" rIns="92875" wrap="square" tIns="46425">
            <a:normAutofit/>
          </a:bodyPr>
          <a:lstStyle/>
          <a:p>
            <a:pPr indent="0" lvl="0" marL="0" marR="0" rtl="0" algn="ctr">
              <a:lnSpc>
                <a:spcPct val="100000"/>
              </a:lnSpc>
              <a:spcBef>
                <a:spcPts val="0"/>
              </a:spcBef>
              <a:spcAft>
                <a:spcPts val="0"/>
              </a:spcAft>
              <a:buClr>
                <a:srgbClr val="000000"/>
              </a:buClr>
              <a:buSzPts val="3100"/>
              <a:buFont typeface="Times New Roman"/>
              <a:buNone/>
            </a:pPr>
            <a:r>
              <a:rPr b="1" i="0" lang="en" sz="3100" u="none" cap="none" strike="noStrike">
                <a:solidFill>
                  <a:srgbClr val="000000"/>
                </a:solidFill>
                <a:latin typeface="Times New Roman"/>
                <a:ea typeface="Times New Roman"/>
                <a:cs typeface="Times New Roman"/>
                <a:sym typeface="Times New Roman"/>
              </a:rPr>
              <a:t>LITERATURE SURVEY</a:t>
            </a:r>
            <a:endParaRPr b="0" i="0" sz="3100" u="none" cap="none" strike="noStrike">
              <a:solidFill>
                <a:srgbClr val="000000"/>
              </a:solidFill>
              <a:latin typeface="Arial"/>
              <a:ea typeface="Arial"/>
              <a:cs typeface="Arial"/>
              <a:sym typeface="Arial"/>
            </a:endParaRPr>
          </a:p>
        </p:txBody>
      </p:sp>
      <p:sp>
        <p:nvSpPr>
          <p:cNvPr id="330" name="Google Shape;330;p45"/>
          <p:cNvSpPr txBox="1"/>
          <p:nvPr>
            <p:ph idx="4294967295" type="body"/>
          </p:nvPr>
        </p:nvSpPr>
        <p:spPr>
          <a:xfrm>
            <a:off x="457205" y="692220"/>
            <a:ext cx="8264100" cy="3369900"/>
          </a:xfrm>
          <a:prstGeom prst="rect">
            <a:avLst/>
          </a:prstGeom>
          <a:noFill/>
          <a:ln>
            <a:noFill/>
          </a:ln>
        </p:spPr>
        <p:txBody>
          <a:bodyPr anchorCtr="0" anchor="t" bIns="46425" lIns="92875" spcFirstLastPara="1" rIns="92875" wrap="square" tIns="46425">
            <a:noAutofit/>
          </a:bodyPr>
          <a:lstStyle/>
          <a:p>
            <a:pPr indent="457200" lvl="0" marL="0" marR="0" rtl="0" algn="just">
              <a:lnSpc>
                <a:spcPct val="115000"/>
              </a:lnSpc>
              <a:spcBef>
                <a:spcPts val="0"/>
              </a:spcBef>
              <a:spcAft>
                <a:spcPts val="0"/>
              </a:spcAft>
              <a:buClr>
                <a:srgbClr val="000000"/>
              </a:buClr>
              <a:buSzPts val="2100"/>
              <a:buFont typeface="Times New Roman"/>
              <a:buNone/>
            </a:pPr>
            <a:r>
              <a:rPr b="1" lang="en" sz="2100">
                <a:solidFill>
                  <a:schemeClr val="dk1"/>
                </a:solidFill>
                <a:latin typeface="Times New Roman"/>
                <a:ea typeface="Times New Roman"/>
                <a:cs typeface="Times New Roman"/>
                <a:sym typeface="Times New Roman"/>
              </a:rPr>
              <a:t>[1] </a:t>
            </a:r>
            <a:r>
              <a:rPr lang="en" sz="2100">
                <a:solidFill>
                  <a:schemeClr val="dk1"/>
                </a:solidFill>
                <a:latin typeface="Times New Roman"/>
                <a:ea typeface="Times New Roman"/>
                <a:cs typeface="Times New Roman"/>
                <a:sym typeface="Times New Roman"/>
              </a:rPr>
              <a:t>S. V. Phulari, Abhishek Lavale, Prajwal Gadekar, Abhishek Raut,Kishor Naykodi, “</a:t>
            </a:r>
            <a:r>
              <a:rPr i="0" lang="en" sz="2100" u="none" cap="none" strike="noStrike">
                <a:solidFill>
                  <a:srgbClr val="000000"/>
                </a:solidFill>
                <a:latin typeface="Times New Roman"/>
                <a:ea typeface="Times New Roman"/>
                <a:cs typeface="Times New Roman"/>
                <a:sym typeface="Times New Roman"/>
              </a:rPr>
              <a:t>Academia : Web Platform for E-learning</a:t>
            </a:r>
            <a:r>
              <a:rPr lang="en" sz="2100">
                <a:latin typeface="Times New Roman"/>
                <a:ea typeface="Times New Roman"/>
                <a:cs typeface="Times New Roman"/>
                <a:sym typeface="Times New Roman"/>
              </a:rPr>
              <a:t>”, International Journal for Research in Applied Science &amp; Engineering Technology (IJRASET) ISSN: 2321-9653; IC Value: 45.98; SJ Impact Factor: 7.538 Volume 10 Issue I Jan 2022</a:t>
            </a:r>
            <a:endParaRPr sz="2100">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2100"/>
              <a:buFont typeface="Times New Roman"/>
              <a:buNone/>
            </a:pPr>
            <a:r>
              <a:rPr b="1" lang="en" sz="2100">
                <a:latin typeface="Times New Roman"/>
                <a:ea typeface="Times New Roman"/>
                <a:cs typeface="Times New Roman"/>
                <a:sym typeface="Times New Roman"/>
              </a:rPr>
              <a:t>Description:</a:t>
            </a:r>
            <a:endParaRPr b="1" sz="2100">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2100"/>
              <a:buFont typeface="Times New Roman"/>
              <a:buNone/>
            </a:pPr>
            <a:r>
              <a:rPr i="0" lang="en" sz="2100" u="none" cap="none" strike="noStrike">
                <a:solidFill>
                  <a:srgbClr val="000000"/>
                </a:solidFill>
                <a:latin typeface="Times New Roman"/>
                <a:ea typeface="Times New Roman"/>
                <a:cs typeface="Times New Roman"/>
                <a:sym typeface="Times New Roman"/>
              </a:rPr>
              <a:t>		The application is designed for interaction among students and teachers. Its unique feature is streamlined departmental management, facilitating  information sharing between teachers and students.</a:t>
            </a:r>
            <a:endParaRPr i="0" sz="2100" u="none" cap="none" strike="noStrike">
              <a:solidFill>
                <a:srgbClr val="000000"/>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SzPts val="2100"/>
              <a:buFont typeface="Arial"/>
              <a:buNone/>
            </a:pPr>
            <a:r>
              <a:t/>
            </a:r>
            <a:endParaRPr i="0" sz="2100" u="none" cap="none" strike="noStrike">
              <a:solidFill>
                <a:srgbClr val="000000"/>
              </a:solidFill>
              <a:latin typeface="Times New Roman"/>
              <a:ea typeface="Times New Roman"/>
              <a:cs typeface="Times New Roman"/>
              <a:sym typeface="Times New Roman"/>
            </a:endParaRPr>
          </a:p>
        </p:txBody>
      </p:sp>
      <p:sp>
        <p:nvSpPr>
          <p:cNvPr id="331" name="Google Shape;331;p45"/>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B8B8B"/>
              </a:buClr>
              <a:buSzPts val="1200"/>
              <a:buFont typeface="Arial"/>
              <a:buNone/>
            </a:pPr>
            <a:r>
              <a:rPr b="0" i="0" lang="en" sz="1200" u="none" cap="none" strike="noStrike">
                <a:solidFill>
                  <a:srgbClr val="8B8B8B"/>
                </a:solidFill>
                <a:latin typeface="Arial"/>
                <a:ea typeface="Arial"/>
                <a:cs typeface="Arial"/>
                <a:sym typeface="Arial"/>
              </a:rPr>
              <a:t>20-02-2024</a:t>
            </a:r>
            <a:endParaRPr b="0" i="0" sz="1200" u="none" cap="none" strike="noStrike">
              <a:solidFill>
                <a:srgbClr val="8B8B8B"/>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6"/>
          <p:cNvSpPr txBox="1"/>
          <p:nvPr>
            <p:ph idx="11" type="ftr"/>
          </p:nvPr>
        </p:nvSpPr>
        <p:spPr>
          <a:xfrm>
            <a:off x="2779560" y="4698000"/>
            <a:ext cx="3526920" cy="272520"/>
          </a:xfrm>
          <a:prstGeom prst="rect">
            <a:avLst/>
          </a:prstGeom>
          <a:noFill/>
          <a:ln>
            <a:noFill/>
          </a:ln>
        </p:spPr>
        <p:txBody>
          <a:bodyPr anchorCtr="0" anchor="ctr" bIns="46425" lIns="92875" spcFirstLastPara="1" rIns="92875" wrap="square" tIns="46425">
            <a:noAutofit/>
          </a:bodyPr>
          <a:lstStyle/>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DEPARTMENT OF COMPUTER SCIENCE AND ENGINEERING </a:t>
            </a:r>
            <a:endParaRPr b="0" i="0" sz="900" u="none" cap="none" strike="noStrike">
              <a:solidFill>
                <a:srgbClr val="8B8B8B"/>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THAMIRABHARANI ENGINEERING COLLEGE</a:t>
            </a:r>
            <a:endParaRPr b="0" i="0" sz="900" u="none" cap="none" strike="noStrike">
              <a:solidFill>
                <a:srgbClr val="8B8B8B"/>
              </a:solidFill>
              <a:latin typeface="Times New Roman"/>
              <a:ea typeface="Times New Roman"/>
              <a:cs typeface="Times New Roman"/>
              <a:sym typeface="Times New Roman"/>
            </a:endParaRPr>
          </a:p>
        </p:txBody>
      </p:sp>
      <p:sp>
        <p:nvSpPr>
          <p:cNvPr id="338" name="Google Shape;338;p46"/>
          <p:cNvSpPr txBox="1"/>
          <p:nvPr>
            <p:ph idx="12" type="sldNum"/>
          </p:nvPr>
        </p:nvSpPr>
        <p:spPr>
          <a:xfrm>
            <a:off x="6553080" y="4767120"/>
            <a:ext cx="2133360" cy="273600"/>
          </a:xfrm>
          <a:prstGeom prst="rect">
            <a:avLst/>
          </a:prstGeom>
          <a:noFill/>
          <a:ln>
            <a:noFill/>
          </a:ln>
        </p:spPr>
        <p:txBody>
          <a:bodyPr anchorCtr="0" anchor="ctr" bIns="46425" lIns="92875" spcFirstLastPara="1" rIns="92875" wrap="square" tIns="46425">
            <a:noAutofit/>
          </a:bodyPr>
          <a:lstStyle/>
          <a:p>
            <a:pPr indent="0" lvl="0" marL="0" marR="0" rtl="0" algn="r">
              <a:lnSpc>
                <a:spcPct val="100000"/>
              </a:lnSpc>
              <a:spcBef>
                <a:spcPts val="0"/>
              </a:spcBef>
              <a:spcAft>
                <a:spcPts val="0"/>
              </a:spcAft>
              <a:buClr>
                <a:srgbClr val="8B8B8B"/>
              </a:buClr>
              <a:buSzPts val="1200"/>
              <a:buFont typeface="Times New Roman"/>
              <a:buNone/>
            </a:pPr>
            <a:r>
              <a:rPr b="0" i="0" lang="en" sz="1200" u="none" cap="none" strike="noStrike">
                <a:solidFill>
                  <a:srgbClr val="8B8B8B"/>
                </a:solidFill>
                <a:latin typeface="Times New Roman"/>
                <a:ea typeface="Times New Roman"/>
                <a:cs typeface="Times New Roman"/>
                <a:sym typeface="Times New Roman"/>
              </a:rPr>
              <a:t>8</a:t>
            </a:r>
            <a:endParaRPr b="0" i="0" sz="1200" u="none" cap="none" strike="noStrike">
              <a:solidFill>
                <a:srgbClr val="8B8B8B"/>
              </a:solidFill>
              <a:latin typeface="Times New Roman"/>
              <a:ea typeface="Times New Roman"/>
              <a:cs typeface="Times New Roman"/>
              <a:sym typeface="Times New Roman"/>
            </a:endParaRPr>
          </a:p>
        </p:txBody>
      </p:sp>
      <p:sp>
        <p:nvSpPr>
          <p:cNvPr id="339" name="Google Shape;339;p46"/>
          <p:cNvSpPr txBox="1"/>
          <p:nvPr>
            <p:ph idx="4294967295" type="title"/>
          </p:nvPr>
        </p:nvSpPr>
        <p:spPr>
          <a:xfrm>
            <a:off x="0" y="0"/>
            <a:ext cx="9142200" cy="856800"/>
          </a:xfrm>
          <a:prstGeom prst="rect">
            <a:avLst/>
          </a:prstGeom>
          <a:noFill/>
          <a:ln>
            <a:noFill/>
          </a:ln>
        </p:spPr>
        <p:txBody>
          <a:bodyPr anchorCtr="0" anchor="ctr" bIns="46425" lIns="92875" spcFirstLastPara="1" rIns="92875" wrap="square" tIns="46425">
            <a:normAutofit/>
          </a:bodyPr>
          <a:lstStyle/>
          <a:p>
            <a:pPr indent="0" lvl="0" marL="0" marR="0" rtl="0" algn="ctr">
              <a:lnSpc>
                <a:spcPct val="100000"/>
              </a:lnSpc>
              <a:spcBef>
                <a:spcPts val="0"/>
              </a:spcBef>
              <a:spcAft>
                <a:spcPts val="0"/>
              </a:spcAft>
              <a:buClr>
                <a:srgbClr val="000000"/>
              </a:buClr>
              <a:buSzPts val="3100"/>
              <a:buFont typeface="Times New Roman"/>
              <a:buNone/>
            </a:pPr>
            <a:r>
              <a:rPr b="1" i="0" lang="en" sz="3100" u="none" cap="none" strike="noStrike">
                <a:solidFill>
                  <a:srgbClr val="000000"/>
                </a:solidFill>
                <a:latin typeface="Times New Roman"/>
                <a:ea typeface="Times New Roman"/>
                <a:cs typeface="Times New Roman"/>
                <a:sym typeface="Times New Roman"/>
              </a:rPr>
              <a:t>LITERATURE SURVEY</a:t>
            </a:r>
            <a:endParaRPr b="0" i="0" sz="3100" u="none" cap="none" strike="noStrike">
              <a:solidFill>
                <a:srgbClr val="000000"/>
              </a:solidFill>
              <a:latin typeface="Arial"/>
              <a:ea typeface="Arial"/>
              <a:cs typeface="Arial"/>
              <a:sym typeface="Arial"/>
            </a:endParaRPr>
          </a:p>
        </p:txBody>
      </p:sp>
      <p:sp>
        <p:nvSpPr>
          <p:cNvPr id="340" name="Google Shape;340;p46"/>
          <p:cNvSpPr txBox="1"/>
          <p:nvPr>
            <p:ph idx="4294967295" type="body"/>
          </p:nvPr>
        </p:nvSpPr>
        <p:spPr>
          <a:xfrm>
            <a:off x="439955" y="650245"/>
            <a:ext cx="8264100" cy="3843000"/>
          </a:xfrm>
          <a:prstGeom prst="rect">
            <a:avLst/>
          </a:prstGeom>
          <a:noFill/>
          <a:ln>
            <a:noFill/>
          </a:ln>
        </p:spPr>
        <p:txBody>
          <a:bodyPr anchorCtr="0" anchor="t" bIns="46425" lIns="92875" spcFirstLastPara="1" rIns="92875" wrap="square" tIns="46425">
            <a:noAutofit/>
          </a:bodyPr>
          <a:lstStyle/>
          <a:p>
            <a:pPr indent="457200" lvl="0" marL="0" marR="0" rtl="0" algn="just">
              <a:lnSpc>
                <a:spcPct val="115000"/>
              </a:lnSpc>
              <a:spcBef>
                <a:spcPts val="0"/>
              </a:spcBef>
              <a:spcAft>
                <a:spcPts val="0"/>
              </a:spcAft>
              <a:buClr>
                <a:srgbClr val="000000"/>
              </a:buClr>
              <a:buSzPts val="2100"/>
              <a:buFont typeface="Times New Roman"/>
              <a:buNone/>
            </a:pPr>
            <a:r>
              <a:rPr b="1" lang="en" sz="2100">
                <a:solidFill>
                  <a:schemeClr val="dk1"/>
                </a:solidFill>
                <a:latin typeface="Times New Roman"/>
                <a:ea typeface="Times New Roman"/>
                <a:cs typeface="Times New Roman"/>
                <a:sym typeface="Times New Roman"/>
              </a:rPr>
              <a:t>[2] </a:t>
            </a:r>
            <a:r>
              <a:rPr lang="en" sz="2100">
                <a:solidFill>
                  <a:schemeClr val="dk1"/>
                </a:solidFill>
                <a:latin typeface="Times New Roman"/>
                <a:ea typeface="Times New Roman"/>
                <a:cs typeface="Times New Roman"/>
                <a:sym typeface="Times New Roman"/>
              </a:rPr>
              <a:t>Sawsan Al-Skaf, Khadija Alhumaid, Enaam Youssef, Mohammed Habes and Said A. Salloum, “</a:t>
            </a:r>
            <a:r>
              <a:rPr lang="en" sz="2100">
                <a:latin typeface="Times New Roman"/>
                <a:ea typeface="Times New Roman"/>
                <a:cs typeface="Times New Roman"/>
                <a:sym typeface="Times New Roman"/>
              </a:rPr>
              <a:t>The Acceptance of Social Media Sites: An Empirical Study Using PLS-SEM and ML Approaches</a:t>
            </a:r>
            <a:r>
              <a:rPr lang="en" sz="2100">
                <a:latin typeface="Times New Roman"/>
                <a:ea typeface="Times New Roman"/>
                <a:cs typeface="Times New Roman"/>
                <a:sym typeface="Times New Roman"/>
              </a:rPr>
              <a:t>”, AMLTA 2021, AISC 1339, pp. 548–558, 2021.</a:t>
            </a:r>
            <a:endParaRPr i="0" sz="2100" u="none" cap="none" strike="noStrike">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2100"/>
              <a:buFont typeface="Times New Roman"/>
              <a:buNone/>
            </a:pPr>
            <a:r>
              <a:rPr b="1" lang="en" sz="2100">
                <a:solidFill>
                  <a:schemeClr val="dk1"/>
                </a:solidFill>
                <a:latin typeface="Times New Roman"/>
                <a:ea typeface="Times New Roman"/>
                <a:cs typeface="Times New Roman"/>
                <a:sym typeface="Times New Roman"/>
              </a:rPr>
              <a:t>Description:</a:t>
            </a:r>
            <a:endParaRPr b="1" sz="2100">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2100"/>
              <a:buFont typeface="Times New Roman"/>
              <a:buNone/>
            </a:pPr>
            <a:r>
              <a:rPr i="0" lang="en" sz="2100" u="none" cap="none" strike="noStrike">
                <a:solidFill>
                  <a:srgbClr val="000000"/>
                </a:solidFill>
                <a:latin typeface="Times New Roman"/>
                <a:ea typeface="Times New Roman"/>
                <a:cs typeface="Times New Roman"/>
                <a:sym typeface="Times New Roman"/>
              </a:rPr>
              <a:t>		</a:t>
            </a:r>
            <a:r>
              <a:rPr lang="en" sz="2100">
                <a:latin typeface="Times New Roman"/>
                <a:ea typeface="Times New Roman"/>
                <a:cs typeface="Times New Roman"/>
                <a:sym typeface="Times New Roman"/>
              </a:rPr>
              <a:t>Model for Pupils' Acceptance of Social Media in Education, United Arab Emirates University Students. Technology Acceptance Model (TAM) extended with social influence. Data from 350 students analyzed using Machine Learning (ML) and Partial Least Squares Structural Equation Modeling (PLS-SEM), highlighting social influence, usefulness, and ease of use</a:t>
            </a:r>
            <a:endParaRPr i="0" sz="2100" u="none" cap="none" strike="noStrike">
              <a:solidFill>
                <a:srgbClr val="000000"/>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SzPts val="2100"/>
              <a:buFont typeface="Arial"/>
              <a:buNone/>
            </a:pPr>
            <a:r>
              <a:t/>
            </a:r>
            <a:endParaRPr i="0" sz="2100" u="none" cap="none" strike="noStrike">
              <a:solidFill>
                <a:srgbClr val="000000"/>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SzPts val="2100"/>
              <a:buFont typeface="Arial"/>
              <a:buNone/>
            </a:pPr>
            <a:r>
              <a:t/>
            </a:r>
            <a:endParaRPr i="0" sz="2100" u="none" cap="none" strike="noStrike">
              <a:solidFill>
                <a:srgbClr val="000000"/>
              </a:solidFill>
              <a:latin typeface="Times New Roman"/>
              <a:ea typeface="Times New Roman"/>
              <a:cs typeface="Times New Roman"/>
              <a:sym typeface="Times New Roman"/>
            </a:endParaRPr>
          </a:p>
        </p:txBody>
      </p:sp>
      <p:sp>
        <p:nvSpPr>
          <p:cNvPr id="341" name="Google Shape;341;p46"/>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B8B8B"/>
              </a:buClr>
              <a:buSzPts val="1200"/>
              <a:buFont typeface="Arial"/>
              <a:buNone/>
            </a:pPr>
            <a:r>
              <a:rPr i="0" lang="en" sz="1200" u="none" cap="none" strike="noStrike">
                <a:solidFill>
                  <a:srgbClr val="8B8B8B"/>
                </a:solidFill>
                <a:latin typeface="Times New Roman"/>
                <a:ea typeface="Times New Roman"/>
                <a:cs typeface="Times New Roman"/>
                <a:sym typeface="Times New Roman"/>
              </a:rPr>
              <a:t>20-02-2024</a:t>
            </a:r>
            <a:endParaRPr i="0" sz="1200" u="none" cap="none" strike="noStrike">
              <a:solidFill>
                <a:srgbClr val="8B8B8B"/>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7"/>
          <p:cNvSpPr txBox="1"/>
          <p:nvPr>
            <p:ph idx="11" type="ftr"/>
          </p:nvPr>
        </p:nvSpPr>
        <p:spPr>
          <a:xfrm>
            <a:off x="2790000" y="4677480"/>
            <a:ext cx="3526920" cy="272520"/>
          </a:xfrm>
          <a:prstGeom prst="rect">
            <a:avLst/>
          </a:prstGeom>
          <a:noFill/>
          <a:ln>
            <a:noFill/>
          </a:ln>
        </p:spPr>
        <p:txBody>
          <a:bodyPr anchorCtr="0" anchor="ctr" bIns="46425" lIns="92875" spcFirstLastPara="1" rIns="92875" wrap="square" tIns="46425">
            <a:noAutofit/>
          </a:bodyPr>
          <a:lstStyle/>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DEPARTMENT OF COMPUTER SCIENCE AND ENGINEERING </a:t>
            </a:r>
            <a:endParaRPr b="0" i="0" sz="900" u="none" cap="none" strike="noStrike">
              <a:solidFill>
                <a:srgbClr val="8B8B8B"/>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8B8B8B"/>
              </a:buClr>
              <a:buSzPts val="900"/>
              <a:buFont typeface="Times New Roman"/>
              <a:buNone/>
            </a:pPr>
            <a:r>
              <a:rPr b="0" i="0" lang="en" sz="900" u="none" cap="none" strike="noStrike">
                <a:solidFill>
                  <a:srgbClr val="8B8B8B"/>
                </a:solidFill>
                <a:latin typeface="Times New Roman"/>
                <a:ea typeface="Times New Roman"/>
                <a:cs typeface="Times New Roman"/>
                <a:sym typeface="Times New Roman"/>
              </a:rPr>
              <a:t>THAMIRABHARANI ENGINEERING COLLEGE</a:t>
            </a:r>
            <a:endParaRPr b="0" i="0" sz="900" u="none" cap="none" strike="noStrike">
              <a:solidFill>
                <a:srgbClr val="8B8B8B"/>
              </a:solidFill>
              <a:latin typeface="Times New Roman"/>
              <a:ea typeface="Times New Roman"/>
              <a:cs typeface="Times New Roman"/>
              <a:sym typeface="Times New Roman"/>
            </a:endParaRPr>
          </a:p>
        </p:txBody>
      </p:sp>
      <p:sp>
        <p:nvSpPr>
          <p:cNvPr id="348" name="Google Shape;348;p47"/>
          <p:cNvSpPr txBox="1"/>
          <p:nvPr>
            <p:ph idx="12" type="sldNum"/>
          </p:nvPr>
        </p:nvSpPr>
        <p:spPr>
          <a:xfrm>
            <a:off x="6553080" y="4767120"/>
            <a:ext cx="2133360" cy="273600"/>
          </a:xfrm>
          <a:prstGeom prst="rect">
            <a:avLst/>
          </a:prstGeom>
          <a:noFill/>
          <a:ln>
            <a:noFill/>
          </a:ln>
        </p:spPr>
        <p:txBody>
          <a:bodyPr anchorCtr="0" anchor="ctr" bIns="46425" lIns="92875" spcFirstLastPara="1" rIns="92875" wrap="square" tIns="46425">
            <a:noAutofit/>
          </a:bodyPr>
          <a:lstStyle/>
          <a:p>
            <a:pPr indent="0" lvl="0" marL="0" marR="0" rtl="0" algn="r">
              <a:lnSpc>
                <a:spcPct val="100000"/>
              </a:lnSpc>
              <a:spcBef>
                <a:spcPts val="0"/>
              </a:spcBef>
              <a:spcAft>
                <a:spcPts val="0"/>
              </a:spcAft>
              <a:buClr>
                <a:srgbClr val="8B8B8B"/>
              </a:buClr>
              <a:buSzPts val="1200"/>
              <a:buFont typeface="Times New Roman"/>
              <a:buNone/>
            </a:pPr>
            <a:r>
              <a:rPr b="0" i="0" lang="en" sz="1200" u="none" cap="none" strike="noStrike">
                <a:solidFill>
                  <a:srgbClr val="8B8B8B"/>
                </a:solidFill>
                <a:latin typeface="Times New Roman"/>
                <a:ea typeface="Times New Roman"/>
                <a:cs typeface="Times New Roman"/>
                <a:sym typeface="Times New Roman"/>
              </a:rPr>
              <a:t>9</a:t>
            </a:r>
            <a:endParaRPr b="0" i="0" sz="1200" u="none" cap="none" strike="noStrike">
              <a:solidFill>
                <a:srgbClr val="8B8B8B"/>
              </a:solidFill>
              <a:latin typeface="Times New Roman"/>
              <a:ea typeface="Times New Roman"/>
              <a:cs typeface="Times New Roman"/>
              <a:sym typeface="Times New Roman"/>
            </a:endParaRPr>
          </a:p>
        </p:txBody>
      </p:sp>
      <p:sp>
        <p:nvSpPr>
          <p:cNvPr id="349" name="Google Shape;349;p47"/>
          <p:cNvSpPr txBox="1"/>
          <p:nvPr>
            <p:ph idx="4294967295" type="title"/>
          </p:nvPr>
        </p:nvSpPr>
        <p:spPr>
          <a:xfrm>
            <a:off x="0" y="0"/>
            <a:ext cx="9142200" cy="856800"/>
          </a:xfrm>
          <a:prstGeom prst="rect">
            <a:avLst/>
          </a:prstGeom>
          <a:noFill/>
          <a:ln>
            <a:noFill/>
          </a:ln>
        </p:spPr>
        <p:txBody>
          <a:bodyPr anchorCtr="0" anchor="ctr" bIns="46425" lIns="92875" spcFirstLastPara="1" rIns="92875" wrap="square" tIns="46425">
            <a:normAutofit/>
          </a:bodyPr>
          <a:lstStyle/>
          <a:p>
            <a:pPr indent="0" lvl="0" marL="0" marR="0" rtl="0" algn="ctr">
              <a:lnSpc>
                <a:spcPct val="100000"/>
              </a:lnSpc>
              <a:spcBef>
                <a:spcPts val="0"/>
              </a:spcBef>
              <a:spcAft>
                <a:spcPts val="0"/>
              </a:spcAft>
              <a:buClr>
                <a:srgbClr val="000000"/>
              </a:buClr>
              <a:buSzPts val="3100"/>
              <a:buFont typeface="Times New Roman"/>
              <a:buNone/>
            </a:pPr>
            <a:r>
              <a:rPr b="1" i="0" lang="en" sz="3100" u="none" cap="none" strike="noStrike">
                <a:solidFill>
                  <a:srgbClr val="000000"/>
                </a:solidFill>
                <a:latin typeface="Times New Roman"/>
                <a:ea typeface="Times New Roman"/>
                <a:cs typeface="Times New Roman"/>
                <a:sym typeface="Times New Roman"/>
              </a:rPr>
              <a:t>LITERATURE SURVEY</a:t>
            </a:r>
            <a:endParaRPr b="0" i="0" sz="3100" u="none" cap="none" strike="noStrike">
              <a:solidFill>
                <a:srgbClr val="000000"/>
              </a:solidFill>
              <a:latin typeface="Arial"/>
              <a:ea typeface="Arial"/>
              <a:cs typeface="Arial"/>
              <a:sym typeface="Arial"/>
            </a:endParaRPr>
          </a:p>
        </p:txBody>
      </p:sp>
      <p:sp>
        <p:nvSpPr>
          <p:cNvPr id="350" name="Google Shape;350;p47"/>
          <p:cNvSpPr txBox="1"/>
          <p:nvPr>
            <p:ph idx="4294967295" type="body"/>
          </p:nvPr>
        </p:nvSpPr>
        <p:spPr>
          <a:xfrm>
            <a:off x="208050" y="764575"/>
            <a:ext cx="8727900" cy="3245700"/>
          </a:xfrm>
          <a:prstGeom prst="rect">
            <a:avLst/>
          </a:prstGeom>
          <a:noFill/>
          <a:ln>
            <a:noFill/>
          </a:ln>
        </p:spPr>
        <p:txBody>
          <a:bodyPr anchorCtr="0" anchor="t" bIns="46425" lIns="92875" spcFirstLastPara="1" rIns="92875" wrap="square" tIns="46425">
            <a:noAutofit/>
          </a:bodyPr>
          <a:lstStyle/>
          <a:p>
            <a:pPr indent="457200" lvl="0" marL="0" rtl="0" algn="just">
              <a:lnSpc>
                <a:spcPct val="115000"/>
              </a:lnSpc>
              <a:spcBef>
                <a:spcPts val="0"/>
              </a:spcBef>
              <a:spcAft>
                <a:spcPts val="0"/>
              </a:spcAft>
              <a:buClr>
                <a:schemeClr val="dk1"/>
              </a:buClr>
              <a:buSzPts val="2100"/>
              <a:buFont typeface="Times New Roman"/>
              <a:buNone/>
            </a:pPr>
            <a:r>
              <a:rPr b="1" lang="en" sz="2100">
                <a:solidFill>
                  <a:schemeClr val="dk1"/>
                </a:solidFill>
                <a:latin typeface="Times New Roman"/>
                <a:ea typeface="Times New Roman"/>
                <a:cs typeface="Times New Roman"/>
                <a:sym typeface="Times New Roman"/>
              </a:rPr>
              <a:t>[3]</a:t>
            </a:r>
            <a:r>
              <a:rPr lang="en" sz="2100">
                <a:solidFill>
                  <a:schemeClr val="dk1"/>
                </a:solidFill>
                <a:latin typeface="Times New Roman"/>
                <a:ea typeface="Times New Roman"/>
                <a:cs typeface="Times New Roman"/>
                <a:sym typeface="Times New Roman"/>
              </a:rPr>
              <a:t> </a:t>
            </a:r>
            <a:r>
              <a:rPr lang="en" sz="2100">
                <a:solidFill>
                  <a:schemeClr val="dk1"/>
                </a:solidFill>
                <a:latin typeface="Times New Roman"/>
                <a:ea typeface="Times New Roman"/>
                <a:cs typeface="Times New Roman"/>
                <a:sym typeface="Times New Roman"/>
              </a:rPr>
              <a:t>Nouf S. Aldahwan, Nourah I. Alsaeed, “</a:t>
            </a:r>
            <a:r>
              <a:rPr lang="en" sz="2100">
                <a:latin typeface="Times New Roman"/>
                <a:ea typeface="Times New Roman"/>
                <a:cs typeface="Times New Roman"/>
                <a:sym typeface="Times New Roman"/>
              </a:rPr>
              <a:t>Use of Artiﬁcial Intelligent in Learning Management System (LMS): A Systematic Literature Review”, International Journal of Computer Applications (0975 – 8887) Volume 175– No. 13, August 2020</a:t>
            </a:r>
            <a:endParaRPr sz="21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2100"/>
              <a:buFont typeface="Times New Roman"/>
              <a:buNone/>
            </a:pPr>
            <a:r>
              <a:rPr b="1" lang="en" sz="2100">
                <a:solidFill>
                  <a:schemeClr val="dk1"/>
                </a:solidFill>
                <a:latin typeface="Times New Roman"/>
                <a:ea typeface="Times New Roman"/>
                <a:cs typeface="Times New Roman"/>
                <a:sym typeface="Times New Roman"/>
              </a:rPr>
              <a:t>Description:</a:t>
            </a:r>
            <a:endParaRPr sz="2100">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2100"/>
              <a:buFont typeface="Times New Roman"/>
              <a:buNone/>
            </a:pPr>
            <a:r>
              <a:rPr i="0" lang="en" sz="2100" u="none" cap="none" strike="noStrike">
                <a:solidFill>
                  <a:srgbClr val="000000"/>
                </a:solidFill>
                <a:latin typeface="Times New Roman"/>
                <a:ea typeface="Times New Roman"/>
                <a:cs typeface="Times New Roman"/>
                <a:sym typeface="Times New Roman"/>
              </a:rPr>
              <a:t>		LMS, with A</a:t>
            </a:r>
            <a:r>
              <a:rPr lang="en" sz="2100">
                <a:latin typeface="Times New Roman"/>
                <a:ea typeface="Times New Roman"/>
                <a:cs typeface="Times New Roman"/>
                <a:sym typeface="Times New Roman"/>
              </a:rPr>
              <a:t>rtificial Intelligence (AI)</a:t>
            </a:r>
            <a:r>
              <a:rPr i="0" lang="en" sz="2100" u="none" cap="none" strike="noStrike">
                <a:solidFill>
                  <a:srgbClr val="000000"/>
                </a:solidFill>
                <a:latin typeface="Times New Roman"/>
                <a:ea typeface="Times New Roman"/>
                <a:cs typeface="Times New Roman"/>
                <a:sym typeface="Times New Roman"/>
              </a:rPr>
              <a:t> integration, enhances education but lacks customization. The paper explores AI solutions in LMS, addressing issues and building intelligent learning environments, with future work focusing on architecture and model details.</a:t>
            </a:r>
            <a:endParaRPr i="0" sz="2100" u="none" cap="none" strike="noStrike">
              <a:solidFill>
                <a:srgbClr val="000000"/>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SzPts val="2100"/>
              <a:buFont typeface="Arial"/>
              <a:buNone/>
            </a:pPr>
            <a:r>
              <a:t/>
            </a:r>
            <a:endParaRPr i="0" sz="2100" u="none" cap="none" strike="noStrike">
              <a:solidFill>
                <a:srgbClr val="000000"/>
              </a:solidFill>
              <a:latin typeface="Times New Roman"/>
              <a:ea typeface="Times New Roman"/>
              <a:cs typeface="Times New Roman"/>
              <a:sym typeface="Times New Roman"/>
            </a:endParaRPr>
          </a:p>
        </p:txBody>
      </p:sp>
      <p:sp>
        <p:nvSpPr>
          <p:cNvPr id="351" name="Google Shape;351;p47"/>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B8B8B"/>
              </a:buClr>
              <a:buSzPts val="1200"/>
              <a:buFont typeface="Arial"/>
              <a:buNone/>
            </a:pPr>
            <a:r>
              <a:rPr i="0" lang="en" sz="1200" u="none" cap="none" strike="noStrike">
                <a:solidFill>
                  <a:srgbClr val="8B8B8B"/>
                </a:solidFill>
                <a:latin typeface="Times New Roman"/>
                <a:ea typeface="Times New Roman"/>
                <a:cs typeface="Times New Roman"/>
                <a:sym typeface="Times New Roman"/>
              </a:rPr>
              <a:t>20-02-2024</a:t>
            </a:r>
            <a:endParaRPr i="0" sz="1200" u="none" cap="none" strike="noStrike">
              <a:solidFill>
                <a:srgbClr val="8B8B8B"/>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