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3" r:id="rId14"/>
    <p:sldId id="274" r:id="rId15"/>
    <p:sldId id="265" r:id="rId16"/>
    <p:sldId id="276" r:id="rId17"/>
    <p:sldId id="27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aravana-velan-m.github.io/MyPrortfol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443997"/>
            <a:ext cx="2292156" cy="2029681"/>
            <a:chOff x="742950" y="408719"/>
            <a:chExt cx="2292156" cy="2029681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87406" y="408719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7010400" y="94817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4050" y="557403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791" y="1635539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36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3600" b="1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2970193"/>
            <a:ext cx="104394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                 : SARAVANA VELAN M</a:t>
            </a:r>
          </a:p>
          <a:p>
            <a:r>
              <a:rPr lang="en-US" sz="2400" dirty="0"/>
              <a:t>REGISTER NO AND NMID : 9842BC47D8CA961801D4374A9230427A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                     : BCA</a:t>
            </a:r>
          </a:p>
          <a:p>
            <a:r>
              <a:rPr lang="en-US" sz="2400" dirty="0"/>
              <a:t>COLLEGE                              :GOVERNMENT ARTS AND SCIENCE </a:t>
            </a:r>
          </a:p>
          <a:p>
            <a:r>
              <a:rPr lang="en-US" sz="2400" dirty="0"/>
              <a:t>UNIVERSITY                         : UNIVERSITY OF MADRAS</a:t>
            </a:r>
            <a:endParaRPr lang="en-IN" sz="2400" dirty="0"/>
          </a:p>
        </p:txBody>
      </p:sp>
      <p:pic>
        <p:nvPicPr>
          <p:cNvPr id="12" name="object 20">
            <a:extLst>
              <a:ext uri="{FF2B5EF4-FFF2-40B4-BE49-F238E27FC236}">
                <a16:creationId xmlns:a16="http://schemas.microsoft.com/office/drawing/2014/main" id="{6B0EA468-47D3-0779-4DFB-9617D50893B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58450" y="3848102"/>
            <a:ext cx="1733550" cy="30098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94DD4F-5ACE-0756-0523-78450B73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8" t="8662" r="110" b="6224"/>
          <a:stretch>
            <a:fillRect/>
          </a:stretch>
        </p:blipFill>
        <p:spPr>
          <a:xfrm>
            <a:off x="739775" y="1801837"/>
            <a:ext cx="9547225" cy="46095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D148-8A84-F40E-8512-DACB0D4B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67666-5C91-89D1-158D-EEA47525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63" b="5373"/>
          <a:stretch>
            <a:fillRect/>
          </a:stretch>
        </p:blipFill>
        <p:spPr>
          <a:xfrm>
            <a:off x="756504" y="1676400"/>
            <a:ext cx="9323481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2905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0A80-8A3F-ED05-1EA3-091ED0BF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5" dirty="0"/>
              <a:t>RESULTS AND SCREENSHOTS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74476-50F1-4AA7-B33D-CB54E4DC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9388" r="780" b="8684"/>
          <a:stretch>
            <a:fillRect/>
          </a:stretch>
        </p:blipFill>
        <p:spPr>
          <a:xfrm>
            <a:off x="783467" y="1447800"/>
            <a:ext cx="9427333" cy="4724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871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579-1703-3850-291B-215106A3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5" dirty="0"/>
              <a:t>RESULTS AND SCREENSHOTS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DB017-FEC6-63DE-5CAD-AADA5BA6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46" t="9337" r="1289" b="5296"/>
          <a:stretch>
            <a:fillRect/>
          </a:stretch>
        </p:blipFill>
        <p:spPr>
          <a:xfrm>
            <a:off x="755332" y="1524000"/>
            <a:ext cx="9455468" cy="4581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856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262E-3E23-7631-16C2-772091D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5" dirty="0"/>
              <a:t>RESULTS AND SCREENSHOTS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A1B87-075D-5E18-166F-6FC1842C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88" r="456" b="5829"/>
          <a:stretch>
            <a:fillRect/>
          </a:stretch>
        </p:blipFill>
        <p:spPr>
          <a:xfrm>
            <a:off x="755333" y="1828800"/>
            <a:ext cx="9226868" cy="4387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010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96350" y="52264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8725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052386" y="836295"/>
            <a:ext cx="580085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dirty="0"/>
              <a:t>CONCLUSION</a:t>
            </a:r>
            <a:endParaRPr sz="4000"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8B95DFA-5A58-AED2-1978-D465728E946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52386" y="2121291"/>
            <a:ext cx="8534400" cy="2154436"/>
          </a:xfrm>
        </p:spPr>
        <p:txBody>
          <a:bodyPr/>
          <a:lstStyle/>
          <a:p>
            <a:r>
              <a:rPr lang="en-US" sz="2800" dirty="0"/>
              <a:t>❖THE PROJECT DEMONSTRATES HOW A CUSTOMIZED PORTFOLIO CAN BE USED AS A POWERFUL TOOL FOR PERSONAL BRANDING. IT HIGHLIGHTS MY ABILITY TO DESIGN,STRUCTURE,AND PRESENT INFORMATION IN AN INTERACTIVE FORMAT.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2498-B30F-3AFC-ED21-D8140F06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28" y="1676400"/>
            <a:ext cx="10681335" cy="75819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5CFFC-2269-F2D0-AD09-6AAA544B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628" y="2667000"/>
            <a:ext cx="10972800" cy="276999"/>
          </a:xfrm>
        </p:spPr>
        <p:txBody>
          <a:bodyPr/>
          <a:lstStyle/>
          <a:p>
            <a:r>
              <a:rPr lang="en-US" dirty="0">
                <a:hlinkClick r:id="rId2" tooltip="https://saravana-velan-m.github.io/MyPrortfolio/"/>
              </a:rPr>
              <a:t>https://saravana-velan-m.github.io/MyPrortfolio/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4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5F1C-8AFF-0CF2-D224-6F666CCE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2895600"/>
            <a:ext cx="3892868" cy="7581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899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E8F-2FFD-5AF1-A9A9-8D6391C3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685800"/>
            <a:ext cx="10681335" cy="738664"/>
          </a:xfrm>
        </p:spPr>
        <p:txBody>
          <a:bodyPr/>
          <a:lstStyle/>
          <a:p>
            <a:r>
              <a:rPr lang="en-US" spc="5" dirty="0"/>
              <a:t>PROJECT</a:t>
            </a:r>
            <a:r>
              <a:rPr lang="en-US" spc="-85" dirty="0"/>
              <a:t> </a:t>
            </a:r>
            <a:r>
              <a:rPr lang="en-US" spc="25" dirty="0"/>
              <a:t>TITLE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5393D-2ED3-858F-A782-8CF973108004}"/>
              </a:ext>
            </a:extLst>
          </p:cNvPr>
          <p:cNvSpPr txBox="1"/>
          <p:nvPr/>
        </p:nvSpPr>
        <p:spPr>
          <a:xfrm>
            <a:off x="755332" y="1981200"/>
            <a:ext cx="563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Showcasing Skills through a Digital Portfolio</a:t>
            </a: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885F3863-B282-7EC5-9C36-F7B0496A8CE6}"/>
              </a:ext>
            </a:extLst>
          </p:cNvPr>
          <p:cNvGrpSpPr/>
          <p:nvPr/>
        </p:nvGrpSpPr>
        <p:grpSpPr>
          <a:xfrm>
            <a:off x="7086600" y="2914650"/>
            <a:ext cx="2762250" cy="3257550"/>
            <a:chOff x="7991475" y="2933700"/>
            <a:chExt cx="2762250" cy="325755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D042B4BC-6575-E384-994C-61F279F99940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90ACB151-D2E8-59D8-F1C7-BD14EABEA35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B4BF22A2-3F69-7225-5F5C-E538FA4120A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22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5800" y="3326349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839200" y="12040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13946-1178-6279-C1F7-7C6641AC13AE}"/>
              </a:ext>
            </a:extLst>
          </p:cNvPr>
          <p:cNvSpPr txBox="1"/>
          <p:nvPr/>
        </p:nvSpPr>
        <p:spPr>
          <a:xfrm>
            <a:off x="834072" y="1884819"/>
            <a:ext cx="80051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PROBLEM STATEMENT STUDENTS OFTEN STRUGGLE TO SHOWCASE THEIR SKILLS, PROJECTS, AND ACHIEVEMENTS IN A STRUCTURED WAY. A DIGITAL PORTFOLIO SOLVES THIS BY PROVIDING A PERSONALIZED PLATFORM FOR PRESENTING ONE’S ACADEMIC AND TECHNICAL JOURNEY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E39730-E43E-8890-68E1-D0173FE8AC1D}"/>
              </a:ext>
            </a:extLst>
          </p:cNvPr>
          <p:cNvSpPr txBox="1"/>
          <p:nvPr/>
        </p:nvSpPr>
        <p:spPr>
          <a:xfrm>
            <a:off x="739775" y="2047785"/>
            <a:ext cx="61053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project involves creating a customized portfolio website with a professional design. It highlights personal details, skills, projects, about and contact information in an interactive and user friendly  layout.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BBF3C-5E77-25C6-EDA1-0169FEF919DE}"/>
              </a:ext>
            </a:extLst>
          </p:cNvPr>
          <p:cNvSpPr txBox="1"/>
          <p:nvPr/>
        </p:nvSpPr>
        <p:spPr>
          <a:xfrm>
            <a:off x="699452" y="2209800"/>
            <a:ext cx="66435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❖Students for academic &amp; job applications ❖Recruiters for evaluating candidates ❖Professionals showcasing their skills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" y="6359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5427" y="471121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8B4C2-4D1E-42E8-9092-F781B3BA58E8}"/>
              </a:ext>
            </a:extLst>
          </p:cNvPr>
          <p:cNvSpPr txBox="1"/>
          <p:nvPr/>
        </p:nvSpPr>
        <p:spPr>
          <a:xfrm>
            <a:off x="3043311" y="1828800"/>
            <a:ext cx="610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➢ HTML  CSS &amp; JAVA SCRIPT → Structure styling &amp; Interactive </a:t>
            </a:r>
          </a:p>
          <a:p>
            <a:r>
              <a:rPr lang="en-US" sz="2800" dirty="0"/>
              <a:t>➢ UI/UX Design → Layout &amp; customization </a:t>
            </a:r>
          </a:p>
          <a:p>
            <a:r>
              <a:rPr lang="en-US" sz="2800" dirty="0"/>
              <a:t>➢ Use VS CODE Editor &amp; </a:t>
            </a:r>
            <a:r>
              <a:rPr lang="en-US" sz="2800" dirty="0" err="1"/>
              <a:t>GitHUB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87ADB82-95D6-40E4-0954-4854E173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64356"/>
            <a:ext cx="6338951" cy="984885"/>
          </a:xfrm>
        </p:spPr>
        <p:txBody>
          <a:bodyPr/>
          <a:lstStyle/>
          <a:p>
            <a:r>
              <a:rPr lang="en-IN" b="1" spc="15" dirty="0"/>
              <a:t>POTFOLIO DESIGN AND LAYOUT</a:t>
            </a:r>
            <a:br>
              <a:rPr lang="en-IN" b="1" dirty="0"/>
            </a:br>
            <a:endParaRPr lang="en-US" b="1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BBA4F81-D719-452C-51DD-B04920E24DA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981200"/>
            <a:ext cx="6934200" cy="3447098"/>
          </a:xfrm>
        </p:spPr>
        <p:txBody>
          <a:bodyPr/>
          <a:lstStyle/>
          <a:p>
            <a:r>
              <a:rPr lang="en-US" sz="2800" dirty="0"/>
              <a:t>❖GREEN &amp; WHITE THEME (MODEERN &amp; MINIMALISTIC)</a:t>
            </a:r>
          </a:p>
          <a:p>
            <a:r>
              <a:rPr lang="en-US" sz="2800" dirty="0"/>
              <a:t>❖SECTIONS INCLUDED</a:t>
            </a:r>
          </a:p>
          <a:p>
            <a:r>
              <a:rPr lang="en-US" sz="2800" dirty="0"/>
              <a:t>1.HOME</a:t>
            </a:r>
          </a:p>
          <a:p>
            <a:r>
              <a:rPr lang="en-US" sz="2800" dirty="0"/>
              <a:t>2.ABOUT</a:t>
            </a:r>
          </a:p>
          <a:p>
            <a:r>
              <a:rPr lang="en-US" sz="2800" dirty="0"/>
              <a:t>3.SKILLS</a:t>
            </a:r>
          </a:p>
          <a:p>
            <a:r>
              <a:rPr lang="en-US" sz="2800" dirty="0"/>
              <a:t>4.PROJECTS</a:t>
            </a:r>
          </a:p>
          <a:p>
            <a:r>
              <a:rPr lang="en-US" sz="2800" dirty="0"/>
              <a:t>5.CONTANT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838200"/>
            <a:ext cx="6019800" cy="984885"/>
          </a:xfrm>
        </p:spPr>
        <p:txBody>
          <a:bodyPr/>
          <a:lstStyle/>
          <a:p>
            <a:r>
              <a:rPr lang="en-IN" b="1" dirty="0"/>
              <a:t>FEATURES</a:t>
            </a:r>
            <a:r>
              <a:rPr lang="en-IN" dirty="0"/>
              <a:t> </a:t>
            </a:r>
            <a:r>
              <a:rPr lang="en-IN" b="1" dirty="0"/>
              <a:t>AND</a:t>
            </a:r>
            <a:r>
              <a:rPr lang="en-IN" dirty="0"/>
              <a:t> </a:t>
            </a:r>
            <a:r>
              <a:rPr lang="en-IN" b="1" dirty="0"/>
              <a:t>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387B5-3553-AC85-7BC9-E6223EEBB29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2057400"/>
            <a:ext cx="8534400" cy="2154436"/>
          </a:xfrm>
        </p:spPr>
        <p:txBody>
          <a:bodyPr/>
          <a:lstStyle/>
          <a:p>
            <a:r>
              <a:rPr lang="en-US" sz="2800" dirty="0"/>
              <a:t>❖FULLY CUSTOMIZED DESIGN</a:t>
            </a:r>
          </a:p>
          <a:p>
            <a:r>
              <a:rPr lang="en-US" sz="2800" dirty="0"/>
              <a:t>❖RESPONSIVE &amp; CLEAN INTERFACE</a:t>
            </a:r>
          </a:p>
          <a:p>
            <a:r>
              <a:rPr lang="en-US" sz="2800" dirty="0"/>
              <a:t>❖SHOWCASES ACADEMIC BACKGROUND,TECHNICAL SKILL &amp; PROJECTS</a:t>
            </a:r>
          </a:p>
          <a:p>
            <a:r>
              <a:rPr lang="en-US" sz="2800" dirty="0"/>
              <a:t>❖EASY NAVIGATION BETWEEN SECTIONS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330</Words>
  <Application>Microsoft Office PowerPoint</Application>
  <PresentationFormat>Widescreen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 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RESULTS AND SCREENSHOTS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SARAVANA VELAN M</cp:lastModifiedBy>
  <cp:revision>23</cp:revision>
  <dcterms:created xsi:type="dcterms:W3CDTF">2024-03-29T15:07:22Z</dcterms:created>
  <dcterms:modified xsi:type="dcterms:W3CDTF">2025-09-08T01:48:25Z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