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7" r:id="rId6"/>
    <p:sldId id="285" r:id="rId7"/>
    <p:sldId id="261" r:id="rId8"/>
    <p:sldId id="296" r:id="rId9"/>
    <p:sldId id="297" r:id="rId10"/>
    <p:sldId id="298" r:id="rId11"/>
    <p:sldId id="299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08" y="7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one-slide-resume-template-powerpoin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place.stackexchange.com/questions/55369/borderless-resu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Users/balus/OneDrive/Desktop/Project%202024/html/landingpage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learnosm.org/it/osm-data/setting-up-postgre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</a:t>
            </a:r>
            <a:br>
              <a:rPr lang="en-US" dirty="0"/>
            </a:br>
            <a:r>
              <a:rPr lang="en-US" dirty="0"/>
              <a:t>Builder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554" r="27554"/>
          <a:stretch/>
        </p:blipFill>
        <p:spPr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A1DAB1-980B-6F0C-AD11-39B0C683F520}"/>
              </a:ext>
            </a:extLst>
          </p:cNvPr>
          <p:cNvSpPr txBox="1"/>
          <p:nvPr/>
        </p:nvSpPr>
        <p:spPr>
          <a:xfrm>
            <a:off x="7246779" y="5740908"/>
            <a:ext cx="3834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lidehunter.com/powerpoint-templates/one-slide-resume-template-powerpoint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Creating a standout resume has never been easier. At Resume Builder, we provide you with the tools and templates to craft a professional resume that highlights your unique skills and experiences. Whether you’re a recent graduate, a seasoned professional, or looking to switch careers, our intuitive platform guides you through every step of the process.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828" r="9828"/>
          <a:stretch/>
        </p:blipFill>
        <p:spPr>
          <a:xfrm>
            <a:off x="8306488" y="0"/>
            <a:ext cx="3895344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62369-13E4-93C7-A8E4-2605BA568CC6}"/>
              </a:ext>
            </a:extLst>
          </p:cNvPr>
          <p:cNvSpPr txBox="1"/>
          <p:nvPr/>
        </p:nvSpPr>
        <p:spPr>
          <a:xfrm>
            <a:off x="8306488" y="6858000"/>
            <a:ext cx="389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orkplace.stackexchange.com/questions/55369/borderless-resum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594674" cy="1938528"/>
          </a:xfrm>
        </p:spPr>
        <p:txBody>
          <a:bodyPr/>
          <a:lstStyle/>
          <a:p>
            <a:r>
              <a:rPr lang="en-US" dirty="0"/>
              <a:t>Website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pic>
        <p:nvPicPr>
          <p:cNvPr id="16" name="Picture Placeholder 15" descr="Woman jumping in front of wall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2" r="52"/>
          <a:stretch/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4F7573-FB27-E207-9C40-58A1C1AC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34" y="0"/>
            <a:ext cx="8249265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Benifits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7CAB0-7FFC-DA1A-F6C6-ECDE5EF8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an drag their desired elements.</a:t>
            </a:r>
          </a:p>
          <a:p>
            <a:r>
              <a:rPr lang="en-US" dirty="0"/>
              <a:t>User can freely move elements around the page.</a:t>
            </a:r>
          </a:p>
          <a:p>
            <a:r>
              <a:rPr lang="en-US" dirty="0"/>
              <a:t>User can change the style colors.</a:t>
            </a:r>
          </a:p>
          <a:p>
            <a:r>
              <a:rPr lang="en-US" dirty="0"/>
              <a:t>User can change text-color, text-weight, Font-family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7CAB0-7FFC-DA1A-F6C6-ECDE5EF8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Time-Saving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Resume builders significantly reduce the time needed to create a resume.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Ease of Use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This resume builders are user-friendly, featuring drag-and-drop functionalities and editable forms.</a:t>
            </a:r>
            <a:endParaRPr lang="en-IN" dirty="0">
              <a:solidFill>
                <a:srgbClr val="111111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Professional Templates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They provide access to a variety of professionally designed templates that can make your resume stand 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7CAB0-7FFC-DA1A-F6C6-ECDE5EF8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Lack of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Customization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:This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resume builders offer limited customization options.</a:t>
            </a:r>
          </a:p>
          <a:p>
            <a:r>
              <a:rPr lang="en-US" b="1" i="0" dirty="0">
                <a:effectLst/>
                <a:latin typeface="-apple-system"/>
              </a:rPr>
              <a:t>Template Limitations</a:t>
            </a:r>
            <a:r>
              <a:rPr lang="en-US" b="0" i="0" dirty="0">
                <a:effectLst/>
                <a:latin typeface="-apple-system"/>
              </a:rPr>
              <a:t>: This builders restrict you to their fonts and formats, which can be a problem if you want a unique design.</a:t>
            </a:r>
          </a:p>
          <a:p>
            <a:r>
              <a:rPr lang="en-US" b="1" i="0" dirty="0">
                <a:effectLst/>
                <a:latin typeface="-apple-system"/>
              </a:rPr>
              <a:t>Online Dependency</a:t>
            </a:r>
            <a:r>
              <a:rPr lang="en-US" b="0" i="0" dirty="0">
                <a:effectLst/>
                <a:latin typeface="-apple-system"/>
              </a:rPr>
              <a:t>: My builders work purely online, limiting your ability to save or edit your resume offline.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5628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0"/>
            <a:ext cx="9425185" cy="914400"/>
          </a:xfrm>
        </p:spPr>
        <p:txBody>
          <a:bodyPr/>
          <a:lstStyle/>
          <a:p>
            <a:r>
              <a:rPr lang="en-US" dirty="0"/>
              <a:t>Proportional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7CAB0-7FFC-DA1A-F6C6-ECDE5EF8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46" y="925070"/>
            <a:ext cx="11533197" cy="562812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1. User Interface (UI)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Clean and Intuitive Layout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Ensure the design is simple and easy to navigate.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Responsive Design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Make sure the page is mobile-friendly and works well on different devices.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2. User Input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Form Fields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Include fields for personal information, education, work experience, skills, and other relevant sections.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3. Template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Multiple Templates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Offer a variety of professional templates that users can choose from.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Customization Options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Allow users to customize fonts, colors, and layout to match their preferences.</a:t>
            </a:r>
          </a:p>
          <a:p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68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19"/>
            <a:ext cx="9996384" cy="808591"/>
          </a:xfrm>
        </p:spPr>
        <p:txBody>
          <a:bodyPr/>
          <a:lstStyle/>
          <a:p>
            <a:r>
              <a:rPr lang="en-US" dirty="0"/>
              <a:t>Proportional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7CAB0-7FFC-DA1A-F6C6-ECDE5EF8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37" y="1758596"/>
            <a:ext cx="11504726" cy="5744277"/>
          </a:xfrm>
        </p:spPr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1800" b="1" i="0" kern="1200" dirty="0">
                <a:solidFill>
                  <a:srgbClr val="111111"/>
                </a:solidFill>
                <a:effectLst/>
                <a:latin typeface="-apple-system"/>
                <a:ea typeface="+mn-ea"/>
                <a:cs typeface="+mn-cs"/>
              </a:rPr>
              <a:t>4. Real-time Preview</a:t>
            </a:r>
            <a:endParaRPr lang="en-IN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111111"/>
                </a:solidFill>
                <a:effectLst/>
                <a:latin typeface="-apple-system"/>
                <a:ea typeface="+mn-ea"/>
                <a:cs typeface="+mn-cs"/>
              </a:rPr>
              <a:t>Live Preview</a:t>
            </a:r>
            <a:r>
              <a:rPr lang="en-US" sz="1800" b="0" i="0" kern="1200" dirty="0">
                <a:solidFill>
                  <a:srgbClr val="111111"/>
                </a:solidFill>
                <a:effectLst/>
                <a:latin typeface="-apple-system"/>
                <a:ea typeface="+mn-ea"/>
                <a:cs typeface="+mn-cs"/>
              </a:rPr>
              <a:t>: Provide a real-time preview of the resume as the user inputs their information.</a:t>
            </a:r>
            <a:endParaRPr lang="en-IN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111111"/>
                </a:solidFill>
                <a:effectLst/>
                <a:latin typeface="-apple-system"/>
                <a:ea typeface="+mn-ea"/>
                <a:cs typeface="+mn-cs"/>
              </a:rPr>
              <a:t>Edit Mode</a:t>
            </a:r>
            <a:r>
              <a:rPr lang="en-US" sz="1800" b="0" i="0" kern="1200" dirty="0">
                <a:solidFill>
                  <a:srgbClr val="111111"/>
                </a:solidFill>
                <a:effectLst/>
                <a:latin typeface="-apple-system"/>
                <a:ea typeface="+mn-ea"/>
                <a:cs typeface="+mn-cs"/>
              </a:rPr>
              <a:t>: Allow users to switch between edit mode and preview mode easily.</a:t>
            </a:r>
            <a:endParaRPr lang="en-IN" dirty="0">
              <a:effectLst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01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>
                <a:hlinkClick r:id="rId2" action="ppaction://hlinkfile"/>
              </a:rPr>
              <a:t>..\Users\</a:t>
            </a:r>
            <a:r>
              <a:rPr lang="en-US" dirty="0" err="1">
                <a:hlinkClick r:id="rId2" action="ppaction://hlinkfile"/>
              </a:rPr>
              <a:t>balus</a:t>
            </a:r>
            <a:r>
              <a:rPr lang="en-US" dirty="0">
                <a:hlinkClick r:id="rId2" action="ppaction://hlinkfile"/>
              </a:rPr>
              <a:t>\OneDrive\Desktop\Project 2024\html\landingpage.html</a:t>
            </a:r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877" r="20877"/>
          <a:stretch/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{5E6CBA76-9644-499F-8341-4A74DB8CE38C}tf11429527_win32</Template>
  <TotalTime>87</TotalTime>
  <Words>425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Resume Builder</vt:lpstr>
      <vt:lpstr>Introduction </vt:lpstr>
      <vt:lpstr>Website image</vt:lpstr>
      <vt:lpstr>Website Benifits</vt:lpstr>
      <vt:lpstr>Advantage</vt:lpstr>
      <vt:lpstr>Disadvantage</vt:lpstr>
      <vt:lpstr>Proportional System</vt:lpstr>
      <vt:lpstr>Proportional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 gomathi</dc:creator>
  <cp:lastModifiedBy>Saravana gomathi</cp:lastModifiedBy>
  <cp:revision>9</cp:revision>
  <dcterms:created xsi:type="dcterms:W3CDTF">2024-09-18T15:13:20Z</dcterms:created>
  <dcterms:modified xsi:type="dcterms:W3CDTF">2024-10-01T15:43:11Z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