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7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5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9258A-666A-4B3C-8A70-D03EB5839D54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E063AE-3A11-4157-AEE4-0E73941B64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49D7-A291-416C-8E27-734BFE71F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EE50-FF92-4C22-AEBB-74F9F7C70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07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4E24-0982-4370-A6BF-C9E65679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of </a:t>
            </a:r>
            <a:r>
              <a:rPr lang="en-US" b="1" dirty="0" err="1"/>
              <a:t>XGboost</a:t>
            </a:r>
            <a:endParaRPr lang="en-IN" b="1" dirty="0"/>
          </a:p>
        </p:txBody>
      </p:sp>
      <p:pic>
        <p:nvPicPr>
          <p:cNvPr id="4098" name="Picture 2" descr="Image result for xgboost&quot;">
            <a:extLst>
              <a:ext uri="{FF2B5EF4-FFF2-40B4-BE49-F238E27FC236}">
                <a16:creationId xmlns:a16="http://schemas.microsoft.com/office/drawing/2014/main" id="{6755D2B4-89A8-472F-9683-FAE800919F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957388"/>
            <a:ext cx="73152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AA0C-22E1-4CC9-B59D-0972BEF9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38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017C-8E72-4487-A110-D48FEC4D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Boosting?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2995-1A74-4B85-A2AF-DDC3ACF6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is a method of converting a set of weak learners into strong learners. To convert a weak learner into strong learner, we take a family of weak learners, combine them and vote. This turns this family of weak learners into strong learners.</a:t>
            </a:r>
          </a:p>
          <a:p>
            <a:r>
              <a:rPr lang="en-US" dirty="0"/>
              <a:t>The idea here is that the family of weak learners should have a minimum correlation between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39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FEB6-B953-4A5A-9AB3-04E2970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boosting algorithms: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C37A-EE7B-43F7-A554-1B9C040D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IN" dirty="0"/>
              <a:t>AdaBoost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/>
              <a:t>Gradient Boosting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err="1"/>
              <a:t>XGBoost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E63F-2F8A-418E-92B7-55D64F5A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AdaBoost(Adaptive Boosting)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D9E3-B37A-4FAA-8EE5-61BAE45A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the training data and randomly sample points from this data and apply decision stump algorithm to classify the points.</a:t>
            </a:r>
          </a:p>
          <a:p>
            <a:r>
              <a:rPr lang="en-US" dirty="0"/>
              <a:t>After classifying the sampled points we fit the decision tree stump to the complete training data. </a:t>
            </a:r>
          </a:p>
          <a:p>
            <a:r>
              <a:rPr lang="en-US" dirty="0"/>
              <a:t>This process iteratively happens until the complete training data fits without any error or until a specified maximum number of estimators.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B23AC-A89B-4596-85A3-C25FD15F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25" y="3755254"/>
            <a:ext cx="5450560" cy="25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9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534A-6B2A-4901-A086-AC93A6EC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7038-7CC0-4E57-B4C0-88D80B3D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easily defeated by noisy data, the efficiency of the algorithm is highly affected by outliers as the algorithm tries to fit every point perfectly.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be wondering since the algorithm tries to fit every point, doesn’t it overfit? No, it does not. It manages them efficiently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6741-0D3B-4419-8CBE-52BB0C0F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5E3-65E9-4028-A72D-4D71B260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trains many models in a gradual, additive and sequential manner. The major difference between AdaBoost and Gradient Boosting Algorithm is how the two algorithms identify the shortcomings of weak learners (</a:t>
            </a:r>
            <a:r>
              <a:rPr lang="en-US" dirty="0" err="1"/>
              <a:t>eg.</a:t>
            </a:r>
            <a:r>
              <a:rPr lang="en-US" dirty="0"/>
              <a:t> decision trees). While the AdaBoost model identifies the shortcomings by using high weight data points, gradient boosting performs the same by using gradients in the loss function.</a:t>
            </a:r>
          </a:p>
          <a:p>
            <a:endParaRPr lang="en-US" dirty="0"/>
          </a:p>
          <a:p>
            <a:r>
              <a:rPr lang="en-US" dirty="0"/>
              <a:t>A logical understanding of loss function would depend on what we are trying to </a:t>
            </a:r>
            <a:r>
              <a:rPr lang="en-US" dirty="0" err="1"/>
              <a:t>optimise</a:t>
            </a:r>
            <a:r>
              <a:rPr lang="en-US" dirty="0"/>
              <a:t>. For example, if we are trying to predict the sales prices by using a regression, then the loss function would be based off the error between true and predicted house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36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896-E65C-4002-B674-87F0BA5A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Loss Functions in Gradient Descent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ED215-90F4-4623-B9C7-AE718D149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7" y="1846263"/>
            <a:ext cx="773675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AEA8-9412-4BBC-9F91-20D1EAB9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Descent in Linear Regression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1F29-060C-4EFC-B9E9-11E5F0AC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linear regression</a:t>
            </a:r>
            <a:r>
              <a:rPr lang="en-US" dirty="0"/>
              <a:t>, the model targets to get the best-fit regression line to predict the value of y based on the given input value (x)</a:t>
            </a:r>
          </a:p>
          <a:p>
            <a:endParaRPr lang="en-US" dirty="0"/>
          </a:p>
          <a:p>
            <a:r>
              <a:rPr lang="en-US" dirty="0"/>
              <a:t>This involves knowing the form of the cost as well as the derivative so that from a given point you know the </a:t>
            </a:r>
            <a:r>
              <a:rPr lang="en-US" b="1" dirty="0"/>
              <a:t>gradient</a:t>
            </a:r>
            <a:r>
              <a:rPr lang="en-US" dirty="0"/>
              <a:t> and can move in that direction, e.g. downhill towards the minimum value</a:t>
            </a:r>
            <a:endParaRPr lang="en-IN" dirty="0"/>
          </a:p>
        </p:txBody>
      </p:sp>
      <p:pic>
        <p:nvPicPr>
          <p:cNvPr id="3074" name="Picture 2" descr="Image result for gradient descent&quot;">
            <a:extLst>
              <a:ext uri="{FF2B5EF4-FFF2-40B4-BE49-F238E27FC236}">
                <a16:creationId xmlns:a16="http://schemas.microsoft.com/office/drawing/2014/main" id="{57F9A493-F645-4E6E-B1D5-3BA2D793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02" y="3597284"/>
            <a:ext cx="4729995" cy="24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F386-0523-4194-910D-DECD38B7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XGBoost</a:t>
            </a:r>
            <a:r>
              <a:rPr lang="en-IN" b="1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FE5B-B414-4473-81F1-EA08440A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treme</a:t>
            </a:r>
            <a:r>
              <a:rPr lang="en-US" dirty="0"/>
              <a:t> </a:t>
            </a:r>
            <a:r>
              <a:rPr lang="en-US" b="1" dirty="0"/>
              <a:t>G</a:t>
            </a:r>
            <a:r>
              <a:rPr lang="en-US" dirty="0"/>
              <a:t>radient </a:t>
            </a:r>
            <a:r>
              <a:rPr lang="en-US" b="1" dirty="0"/>
              <a:t>B</a:t>
            </a:r>
            <a:r>
              <a:rPr lang="en-US" dirty="0"/>
              <a:t>oosting.</a:t>
            </a:r>
          </a:p>
          <a:p>
            <a:r>
              <a:rPr lang="en-US" dirty="0" err="1"/>
              <a:t>XGBoost</a:t>
            </a:r>
            <a:r>
              <a:rPr lang="en-US" dirty="0"/>
              <a:t> is an implementation of gradient boosted decision trees designed for speed and performance, it’s a </a:t>
            </a:r>
            <a:r>
              <a:rPr lang="en-US" b="1" dirty="0"/>
              <a:t>Regularized Gradient Boosting</a:t>
            </a:r>
            <a:r>
              <a:rPr lang="en-US" dirty="0"/>
              <a:t> with both L1 and L2 regularization.</a:t>
            </a:r>
          </a:p>
          <a:p>
            <a:endParaRPr lang="en-US" dirty="0"/>
          </a:p>
          <a:p>
            <a:pPr fontAlgn="base"/>
            <a:r>
              <a:rPr lang="en-US" dirty="0"/>
              <a:t>The two reasons to use </a:t>
            </a:r>
            <a:r>
              <a:rPr lang="en-US" dirty="0" err="1"/>
              <a:t>XGBoost</a:t>
            </a:r>
            <a:r>
              <a:rPr lang="en-US" dirty="0"/>
              <a:t> are also the two goals of the project: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Execution Speed.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423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459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Boosting</vt:lpstr>
      <vt:lpstr>What is Boosting?</vt:lpstr>
      <vt:lpstr>Types of boosting algorithms:</vt:lpstr>
      <vt:lpstr>AdaBoost(Adaptive Boosting)</vt:lpstr>
      <vt:lpstr>Drawbacks</vt:lpstr>
      <vt:lpstr>Gradient Boosting</vt:lpstr>
      <vt:lpstr>Loss Functions in Gradient Descent</vt:lpstr>
      <vt:lpstr>Gradient Descent in Linear Regression </vt:lpstr>
      <vt:lpstr>XGBoost </vt:lpstr>
      <vt:lpstr>Power of XGboost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Saravana Ayyappa</dc:creator>
  <cp:lastModifiedBy>Saravana Ayyappa</cp:lastModifiedBy>
  <cp:revision>11</cp:revision>
  <dcterms:created xsi:type="dcterms:W3CDTF">2019-11-20T06:51:44Z</dcterms:created>
  <dcterms:modified xsi:type="dcterms:W3CDTF">2019-11-20T07:13:03Z</dcterms:modified>
</cp:coreProperties>
</file>