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2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1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0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2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1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79086B-5A86-4B24-97DE-F5543D49D0C6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17AA3-EA4C-4174-83F9-CD23048887A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66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Improve Your Machine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9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Missing value imputation techniques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/>
              <a:t>Outliers: To Drop or Not to Drop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Choosing </a:t>
            </a:r>
            <a:r>
              <a:rPr lang="en-GB" b="1" dirty="0"/>
              <a:t>the </a:t>
            </a:r>
            <a:r>
              <a:rPr lang="en-GB" b="1" dirty="0" smtClean="0"/>
              <a:t>Evaluation Metric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Feature Engineering</a:t>
            </a:r>
          </a:p>
          <a:p>
            <a:pPr marL="0" indent="0">
              <a:buNone/>
            </a:pPr>
            <a:r>
              <a:rPr lang="en-GB" b="1" dirty="0" smtClean="0"/>
              <a:t>Regularization</a:t>
            </a:r>
            <a:endParaRPr lang="en-IN" b="1" dirty="0" smtClean="0"/>
          </a:p>
          <a:p>
            <a:pPr marL="0" indent="0">
              <a:buNone/>
            </a:pPr>
            <a:r>
              <a:rPr lang="en-GB" b="1" dirty="0"/>
              <a:t>Searching for the best hyper-parameters</a:t>
            </a:r>
          </a:p>
          <a:p>
            <a:pPr marL="0" indent="0">
              <a:buNone/>
            </a:pPr>
            <a:r>
              <a:rPr lang="en-IN" b="1" dirty="0" smtClean="0"/>
              <a:t>Cross-Validation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Testing </a:t>
            </a:r>
            <a:r>
              <a:rPr lang="en-IN" b="1" dirty="0"/>
              <a:t>multiple models</a:t>
            </a:r>
          </a:p>
          <a:p>
            <a:pPr marL="0" indent="0">
              <a:buNone/>
            </a:pPr>
            <a:r>
              <a:rPr lang="en-IN" b="1" dirty="0" smtClean="0"/>
              <a:t>Looking </a:t>
            </a:r>
            <a:r>
              <a:rPr lang="en-IN" b="1" dirty="0"/>
              <a:t>for more data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46518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Improve Your Machine Learning Models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Your Machine Learning Models</dc:title>
  <dc:creator>Saravana Ayyappa</dc:creator>
  <cp:lastModifiedBy>Saravana Ayyappa</cp:lastModifiedBy>
  <cp:revision>8</cp:revision>
  <dcterms:created xsi:type="dcterms:W3CDTF">2019-12-06T12:56:14Z</dcterms:created>
  <dcterms:modified xsi:type="dcterms:W3CDTF">2019-12-06T13:04:47Z</dcterms:modified>
</cp:coreProperties>
</file>