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75BB-7FB4-45E5-8D1C-BE0304535971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71D2-C463-42E4-8EB6-6F9C0999E53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6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75BB-7FB4-45E5-8D1C-BE0304535971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71D2-C463-42E4-8EB6-6F9C0999E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25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75BB-7FB4-45E5-8D1C-BE0304535971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71D2-C463-42E4-8EB6-6F9C0999E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1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75BB-7FB4-45E5-8D1C-BE0304535971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71D2-C463-42E4-8EB6-6F9C0999E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2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75BB-7FB4-45E5-8D1C-BE0304535971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71D2-C463-42E4-8EB6-6F9C0999E53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98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75BB-7FB4-45E5-8D1C-BE0304535971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71D2-C463-42E4-8EB6-6F9C0999E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24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75BB-7FB4-45E5-8D1C-BE0304535971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71D2-C463-42E4-8EB6-6F9C0999E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2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75BB-7FB4-45E5-8D1C-BE0304535971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71D2-C463-42E4-8EB6-6F9C0999E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7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75BB-7FB4-45E5-8D1C-BE0304535971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71D2-C463-42E4-8EB6-6F9C0999E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40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E875BB-7FB4-45E5-8D1C-BE0304535971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0271D2-C463-42E4-8EB6-6F9C0999E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52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75BB-7FB4-45E5-8D1C-BE0304535971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71D2-C463-42E4-8EB6-6F9C0999E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95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E875BB-7FB4-45E5-8D1C-BE0304535971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0271D2-C463-42E4-8EB6-6F9C0999E53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69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Science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Saravana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16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Dive in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Language</a:t>
            </a:r>
          </a:p>
          <a:p>
            <a:r>
              <a:rPr lang="en-GB" dirty="0" smtClean="0"/>
              <a:t>Write and Execute Python Code</a:t>
            </a:r>
          </a:p>
          <a:p>
            <a:r>
              <a:rPr lang="en-GB" dirty="0" smtClean="0"/>
              <a:t>Load Data from a Spreadsheet</a:t>
            </a:r>
            <a:endParaRPr lang="en-GB" dirty="0"/>
          </a:p>
          <a:p>
            <a:r>
              <a:rPr lang="en-GB" dirty="0" smtClean="0"/>
              <a:t>Turn Data into Beautiful Plots</a:t>
            </a:r>
          </a:p>
          <a:p>
            <a:r>
              <a:rPr lang="en-GB" dirty="0" smtClean="0"/>
              <a:t>Doing Statistical Calculations in python</a:t>
            </a:r>
          </a:p>
          <a:p>
            <a:r>
              <a:rPr lang="en-GB" dirty="0" smtClean="0"/>
              <a:t>Analysing and Deriving Insights using Python</a:t>
            </a:r>
          </a:p>
          <a:p>
            <a:r>
              <a:rPr lang="en-IN" dirty="0">
                <a:hlinkClick r:id="rId2"/>
              </a:rPr>
              <a:t>https://www.anaconda.com/distribution/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5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Dive in Statistics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Distributions</a:t>
            </a:r>
          </a:p>
          <a:p>
            <a:r>
              <a:rPr lang="en-GB" dirty="0" smtClean="0"/>
              <a:t>Various </a:t>
            </a:r>
            <a:r>
              <a:rPr lang="en-GB" dirty="0" smtClean="0"/>
              <a:t>Measures in Statistics</a:t>
            </a:r>
          </a:p>
          <a:p>
            <a:r>
              <a:rPr lang="en-GB" dirty="0" smtClean="0"/>
              <a:t>Inferential &amp; Descriptive Statistics</a:t>
            </a:r>
          </a:p>
          <a:p>
            <a:r>
              <a:rPr lang="en-GB" dirty="0" smtClean="0"/>
              <a:t>Hypothesis Testing</a:t>
            </a:r>
            <a:endParaRPr lang="en-IN" dirty="0" smtClean="0"/>
          </a:p>
          <a:p>
            <a:r>
              <a:rPr lang="en-IN" dirty="0" smtClean="0"/>
              <a:t>Statistical </a:t>
            </a:r>
            <a:r>
              <a:rPr lang="en-IN" dirty="0"/>
              <a:t>Functions in Python</a:t>
            </a:r>
          </a:p>
          <a:p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10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Dive in </a:t>
            </a:r>
            <a:r>
              <a:rPr lang="en-GB" dirty="0" smtClean="0"/>
              <a:t>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 </a:t>
            </a:r>
            <a:r>
              <a:rPr lang="en-IN" dirty="0"/>
              <a:t>to Machine </a:t>
            </a:r>
            <a:r>
              <a:rPr lang="en-IN" dirty="0" smtClean="0"/>
              <a:t>Learning</a:t>
            </a:r>
          </a:p>
          <a:p>
            <a:r>
              <a:rPr lang="en-GB" dirty="0" smtClean="0"/>
              <a:t>Understanding all the relevant concepts</a:t>
            </a:r>
          </a:p>
          <a:p>
            <a:r>
              <a:rPr lang="en-GB" dirty="0" smtClean="0"/>
              <a:t>Solving Problems related to </a:t>
            </a:r>
            <a:r>
              <a:rPr lang="en-IN" dirty="0" smtClean="0"/>
              <a:t>Classification,</a:t>
            </a:r>
            <a:r>
              <a:rPr lang="en-IN" dirty="0"/>
              <a:t> </a:t>
            </a:r>
            <a:r>
              <a:rPr lang="en-IN" dirty="0" smtClean="0"/>
              <a:t>Regression &amp; Clustering</a:t>
            </a:r>
          </a:p>
          <a:p>
            <a:r>
              <a:rPr lang="en-IN" dirty="0" smtClean="0"/>
              <a:t>Various </a:t>
            </a:r>
            <a:r>
              <a:rPr lang="en-GB" dirty="0" smtClean="0"/>
              <a:t>Model Building</a:t>
            </a:r>
          </a:p>
          <a:p>
            <a:r>
              <a:rPr lang="en-GB" dirty="0" smtClean="0"/>
              <a:t>Regularization &amp; Generalization in Machine learning</a:t>
            </a:r>
          </a:p>
          <a:p>
            <a:r>
              <a:rPr lang="en-GB" dirty="0" smtClean="0"/>
              <a:t>Solving various problems with Data &amp; Machine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05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Dive in Data Science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Textual Data Insights</a:t>
            </a:r>
          </a:p>
          <a:p>
            <a:r>
              <a:rPr lang="en-GB" dirty="0" smtClean="0"/>
              <a:t>Basics of Natural Language Processing</a:t>
            </a:r>
          </a:p>
          <a:p>
            <a:r>
              <a:rPr lang="en-GB" dirty="0" smtClean="0"/>
              <a:t>Basics of R Language</a:t>
            </a:r>
          </a:p>
          <a:p>
            <a:r>
              <a:rPr lang="en-GB" dirty="0" smtClean="0"/>
              <a:t>Resume </a:t>
            </a:r>
            <a:r>
              <a:rPr lang="en-GB" dirty="0" err="1" smtClean="0"/>
              <a:t>Preperation</a:t>
            </a:r>
            <a:endParaRPr lang="en-GB" dirty="0" smtClean="0"/>
          </a:p>
          <a:p>
            <a:r>
              <a:rPr lang="en-GB" dirty="0" smtClean="0"/>
              <a:t>Mock Interviews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5212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1381</TotalTime>
  <Words>115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Data Science</vt:lpstr>
      <vt:lpstr>Dive in Python</vt:lpstr>
      <vt:lpstr>Dive in Statistics</vt:lpstr>
      <vt:lpstr>Dive in Machine Learning</vt:lpstr>
      <vt:lpstr>Dive in Data Science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Saravana Ayyappa</dc:creator>
  <cp:lastModifiedBy>Saravana Ayyappa</cp:lastModifiedBy>
  <cp:revision>6</cp:revision>
  <dcterms:created xsi:type="dcterms:W3CDTF">2020-04-16T11:05:28Z</dcterms:created>
  <dcterms:modified xsi:type="dcterms:W3CDTF">2020-04-17T11:47:25Z</dcterms:modified>
</cp:coreProperties>
</file>