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94294-3DAE-4C2E-8D59-F1452D389E33}" type="datetimeFigureOut">
              <a:rPr lang="en-IN" smtClean="0"/>
              <a:t>21-06-2019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6B20-8CA7-4E16-9B57-BB3FEFC38A2E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8132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94294-3DAE-4C2E-8D59-F1452D389E33}" type="datetimeFigureOut">
              <a:rPr lang="en-IN" smtClean="0"/>
              <a:t>21-06-2019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6B20-8CA7-4E16-9B57-BB3FEFC38A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6706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94294-3DAE-4C2E-8D59-F1452D389E33}" type="datetimeFigureOut">
              <a:rPr lang="en-IN" smtClean="0"/>
              <a:t>21-06-2019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6B20-8CA7-4E16-9B57-BB3FEFC38A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5759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94294-3DAE-4C2E-8D59-F1452D389E33}" type="datetimeFigureOut">
              <a:rPr lang="en-IN" smtClean="0"/>
              <a:t>21-06-2019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6B20-8CA7-4E16-9B57-BB3FEFC38A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6069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94294-3DAE-4C2E-8D59-F1452D389E33}" type="datetimeFigureOut">
              <a:rPr lang="en-IN" smtClean="0"/>
              <a:t>21-06-2019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6B20-8CA7-4E16-9B57-BB3FEFC38A2E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724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94294-3DAE-4C2E-8D59-F1452D389E33}" type="datetimeFigureOut">
              <a:rPr lang="en-IN" smtClean="0"/>
              <a:t>21-06-2019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6B20-8CA7-4E16-9B57-BB3FEFC38A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9823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94294-3DAE-4C2E-8D59-F1452D389E33}" type="datetimeFigureOut">
              <a:rPr lang="en-IN" smtClean="0"/>
              <a:t>21-06-2019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6B20-8CA7-4E16-9B57-BB3FEFC38A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5313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94294-3DAE-4C2E-8D59-F1452D389E33}" type="datetimeFigureOut">
              <a:rPr lang="en-IN" smtClean="0"/>
              <a:t>21-06-2019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6B20-8CA7-4E16-9B57-BB3FEFC38A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3750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94294-3DAE-4C2E-8D59-F1452D389E33}" type="datetimeFigureOut">
              <a:rPr lang="en-IN" smtClean="0"/>
              <a:t>21-06-2019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6B20-8CA7-4E16-9B57-BB3FEFC38A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7726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C994294-3DAE-4C2E-8D59-F1452D389E33}" type="datetimeFigureOut">
              <a:rPr lang="en-IN" smtClean="0"/>
              <a:t>21-06-2019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AA56B20-8CA7-4E16-9B57-BB3FEFC38A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8767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94294-3DAE-4C2E-8D59-F1452D389E33}" type="datetimeFigureOut">
              <a:rPr lang="en-IN" smtClean="0"/>
              <a:t>21-06-2019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6B20-8CA7-4E16-9B57-BB3FEFC38A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6865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C994294-3DAE-4C2E-8D59-F1452D389E33}" type="datetimeFigureOut">
              <a:rPr lang="en-IN" smtClean="0"/>
              <a:t>21-06-2019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AA56B20-8CA7-4E16-9B57-BB3FEFC38A2E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944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4784C-BA2F-4C90-910B-FC188B7AD0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Quiz</a:t>
            </a:r>
          </a:p>
        </p:txBody>
      </p:sp>
    </p:spTree>
    <p:extLst>
      <p:ext uri="{BB962C8B-B14F-4D97-AF65-F5344CB8AC3E}">
        <p14:creationId xmlns:p14="http://schemas.microsoft.com/office/powerpoint/2010/main" val="1716319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36E10-74CF-4F4F-B1CC-9D62E57C1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8E0409-502C-48AF-8293-C27CBA6C13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Randomization is an effective way to overcome the potential for bias in research.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-True</a:t>
            </a:r>
            <a:br>
              <a:rPr lang="en-US" dirty="0"/>
            </a:br>
            <a:br>
              <a:rPr lang="en-US" dirty="0"/>
            </a:br>
            <a:r>
              <a:rPr lang="en-US" dirty="0"/>
              <a:t>-False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The average age of everyone in the class is an example of what type of statistics?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24083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48E8B-04E7-463D-B076-1003D50EA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779F18-4CDA-4122-958E-FFF6A67780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The mean of a sample is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a.always equal to the mean of the population</a:t>
            </a:r>
            <a:br>
              <a:rPr lang="en-US" dirty="0"/>
            </a:br>
            <a:r>
              <a:rPr lang="en-US" dirty="0"/>
              <a:t>b. always smaller than the mean of the population</a:t>
            </a:r>
            <a:br>
              <a:rPr lang="en-US" dirty="0"/>
            </a:br>
            <a:r>
              <a:rPr lang="en-US" dirty="0"/>
              <a:t>c. None of the above</a:t>
            </a:r>
          </a:p>
          <a:p>
            <a:pPr marL="457200" indent="-457200">
              <a:buAutoNum type="alphaLcPeriod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Which of the following is a measure of Central Tendency</a:t>
            </a:r>
          </a:p>
          <a:p>
            <a:pPr marL="0" indent="0">
              <a:buNone/>
            </a:pPr>
            <a:r>
              <a:rPr lang="en-US" dirty="0"/>
              <a:t>Confident Interval</a:t>
            </a:r>
          </a:p>
          <a:p>
            <a:pPr marL="0" indent="0">
              <a:buNone/>
            </a:pPr>
            <a:r>
              <a:rPr lang="en-IN" dirty="0"/>
              <a:t>Correlation Coefficient</a:t>
            </a:r>
          </a:p>
          <a:p>
            <a:pPr marL="0" indent="0">
              <a:buNone/>
            </a:pPr>
            <a:r>
              <a:rPr lang="en-IN" dirty="0"/>
              <a:t>P Value</a:t>
            </a:r>
          </a:p>
          <a:p>
            <a:pPr marL="0" indent="0">
              <a:buNone/>
            </a:pPr>
            <a:r>
              <a:rPr lang="en-IN" dirty="0"/>
              <a:t>Mode</a:t>
            </a:r>
          </a:p>
        </p:txBody>
      </p:sp>
    </p:spTree>
    <p:extLst>
      <p:ext uri="{BB962C8B-B14F-4D97-AF65-F5344CB8AC3E}">
        <p14:creationId xmlns:p14="http://schemas.microsoft.com/office/powerpoint/2010/main" val="2602769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BD67F-9D5D-4B11-913A-39355A5F5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761CB4-1CF4-478B-9E8E-D442EAE513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What is a Range of a Distribution?</a:t>
            </a:r>
          </a:p>
          <a:p>
            <a:r>
              <a:rPr lang="en-IN" dirty="0"/>
              <a:t>The Distance from the median to the highest Score</a:t>
            </a:r>
          </a:p>
          <a:p>
            <a:r>
              <a:rPr lang="en-IN" dirty="0"/>
              <a:t>The Distance from the mode to the highest Score</a:t>
            </a:r>
          </a:p>
          <a:p>
            <a:r>
              <a:rPr lang="en-IN" dirty="0"/>
              <a:t>The Distance from the mean to the highest Score</a:t>
            </a:r>
          </a:p>
          <a:p>
            <a:r>
              <a:rPr lang="en-IN" dirty="0"/>
              <a:t>The Distance from the lowest to the highest Score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What are z-tests and t-tests?</a:t>
            </a:r>
          </a:p>
          <a:p>
            <a:pPr marL="0" indent="0">
              <a:buNone/>
            </a:pPr>
            <a:r>
              <a:rPr lang="en-US" dirty="0"/>
              <a:t>Statistical calculations that can be used to test a hypothesis</a:t>
            </a:r>
          </a:p>
          <a:p>
            <a:pPr marL="0" indent="0">
              <a:buNone/>
            </a:pPr>
            <a:r>
              <a:rPr lang="en-US" dirty="0"/>
              <a:t>Tests of the alphabet</a:t>
            </a:r>
          </a:p>
          <a:p>
            <a:pPr marL="0" indent="0">
              <a:buNone/>
            </a:pPr>
            <a:r>
              <a:rPr lang="en-US" dirty="0"/>
              <a:t>Geometric tests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69293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144DB-4690-43AD-A4E3-3FBC17CBF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108BAD-3666-49BD-BAA9-F3776E1E80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When are t-tests most appropriate to use?</a:t>
            </a:r>
          </a:p>
          <a:p>
            <a:pPr marL="0" indent="0">
              <a:buNone/>
            </a:pPr>
            <a:r>
              <a:rPr lang="en-US" dirty="0"/>
              <a:t>when the sample size is small (n&lt;30)</a:t>
            </a:r>
          </a:p>
          <a:p>
            <a:pPr marL="0" indent="0">
              <a:buNone/>
            </a:pPr>
            <a:r>
              <a:rPr lang="en-US" dirty="0"/>
              <a:t>when we want to compare two independent samples</a:t>
            </a:r>
          </a:p>
          <a:p>
            <a:pPr marL="0" indent="0">
              <a:buNone/>
            </a:pPr>
            <a:r>
              <a:rPr lang="en-US" dirty="0"/>
              <a:t>when we want to find out if the difference in the results are due to chance</a:t>
            </a:r>
          </a:p>
          <a:p>
            <a:pPr marL="0" indent="0">
              <a:buNone/>
            </a:pPr>
            <a:r>
              <a:rPr lang="en-US" dirty="0"/>
              <a:t>all of the answers are correct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9822600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140</Words>
  <Application>Microsoft Office PowerPoint</Application>
  <PresentationFormat>Widescreen</PresentationFormat>
  <Paragraphs>31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Wingdings</vt:lpstr>
      <vt:lpstr>Retrospect</vt:lpstr>
      <vt:lpstr>Quiz</vt:lpstr>
      <vt:lpstr>Questions</vt:lpstr>
      <vt:lpstr>Questions</vt:lpstr>
      <vt:lpstr>Questions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Quiz</dc:title>
  <dc:creator>Saravana Ayyappa</dc:creator>
  <cp:lastModifiedBy>Saravana Ayyappa</cp:lastModifiedBy>
  <cp:revision>4</cp:revision>
  <dcterms:created xsi:type="dcterms:W3CDTF">2019-06-20T20:14:36Z</dcterms:created>
  <dcterms:modified xsi:type="dcterms:W3CDTF">2019-06-20T20:34:34Z</dcterms:modified>
</cp:coreProperties>
</file>