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3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0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4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4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8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5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0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65BE93-5359-4916-8477-1FD96EB89F9B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DAC344-0BC2-4354-AB9D-81816585187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2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8F30-581C-4C57-9DBC-E98944FA5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8C2ED-19E5-4F38-BBFE-02C2A084B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135640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3AD9-C754-49F8-811E-FEEEFBA1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0555-4C85-4182-AD51-379E7834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Python Better than Any other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Important libraries in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Arithmetic Operations, Comparisons, Assignment, Logical </a:t>
            </a:r>
            <a:r>
              <a:rPr lang="en-IN" dirty="0" err="1"/>
              <a:t>Operatros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Control Statements(if-</a:t>
            </a:r>
            <a:r>
              <a:rPr lang="en-IN" dirty="0" err="1"/>
              <a:t>else,for,while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Break and continue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Seeding the Variables &amp; Statistics in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Working with the Inputs from the end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Functions &amp; 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Extracting samples from Population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Working with Data &amp;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Practise on Python </a:t>
            </a:r>
            <a:r>
              <a:rPr lang="en-IN" dirty="0" err="1"/>
              <a:t>Cheatcodes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4399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Python</vt:lpstr>
      <vt:lpstr>Python Essentials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Saravana Ayyappa</dc:creator>
  <cp:lastModifiedBy>Saravana Ayyappa</cp:lastModifiedBy>
  <cp:revision>13</cp:revision>
  <dcterms:created xsi:type="dcterms:W3CDTF">2019-05-25T06:53:01Z</dcterms:created>
  <dcterms:modified xsi:type="dcterms:W3CDTF">2019-05-25T15:30:42Z</dcterms:modified>
</cp:coreProperties>
</file>