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6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0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4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5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C43A7-CC39-4BA5-94E9-7C13A17197B7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94DE93-D22D-4551-9743-55B267370D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.org/TR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rtable_Network_Graphics" TargetMode="External"/><Relationship Id="rId5" Type="http://schemas.openxmlformats.org/officeDocument/2006/relationships/hyperlink" Target="https://en.wikipedia.org/wiki/JPEG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BE05-F88F-4BF6-84CC-CE611E04A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Web Scraping Using </a:t>
            </a:r>
            <a:r>
              <a:rPr lang="en-IN" b="1" dirty="0" err="1"/>
              <a:t>BeautifulSoup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E3B4B-2032-4506-96BF-F424FA2AC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Saravana</a:t>
            </a:r>
          </a:p>
        </p:txBody>
      </p:sp>
    </p:spTree>
    <p:extLst>
      <p:ext uri="{BB962C8B-B14F-4D97-AF65-F5344CB8AC3E}">
        <p14:creationId xmlns:p14="http://schemas.microsoft.com/office/powerpoint/2010/main" val="30179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4932-474D-43C8-B5ED-A2264C2A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components of a web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AAE9-A259-4DAD-87B7-32AF6CA1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2078"/>
            <a:ext cx="10058400" cy="3117016"/>
          </a:xfrm>
        </p:spPr>
        <p:txBody>
          <a:bodyPr/>
          <a:lstStyle/>
          <a:p>
            <a:pPr fontAlgn="base"/>
            <a:r>
              <a:rPr lang="en-US" u="sng" dirty="0">
                <a:hlinkClick r:id="rId2"/>
              </a:rPr>
              <a:t>HTML</a:t>
            </a:r>
            <a:r>
              <a:rPr lang="en-US" dirty="0"/>
              <a:t> — contain the main content of the page.</a:t>
            </a:r>
          </a:p>
          <a:p>
            <a:pPr fontAlgn="base"/>
            <a:r>
              <a:rPr lang="en-US" u="sng" dirty="0">
                <a:hlinkClick r:id="rId3"/>
              </a:rPr>
              <a:t>CSS</a:t>
            </a:r>
            <a:r>
              <a:rPr lang="en-US" dirty="0"/>
              <a:t> — add styling to make the page look nicer.</a:t>
            </a:r>
          </a:p>
          <a:p>
            <a:pPr fontAlgn="base"/>
            <a:r>
              <a:rPr lang="en-US" u="sng" dirty="0">
                <a:hlinkClick r:id="rId4"/>
              </a:rPr>
              <a:t>JS</a:t>
            </a:r>
            <a:r>
              <a:rPr lang="en-US" dirty="0"/>
              <a:t> — </a:t>
            </a:r>
            <a:r>
              <a:rPr lang="en-US" dirty="0" err="1"/>
              <a:t>Javascript</a:t>
            </a:r>
            <a:r>
              <a:rPr lang="en-US" dirty="0"/>
              <a:t> files add interactivity to web pages.</a:t>
            </a:r>
          </a:p>
          <a:p>
            <a:pPr fontAlgn="base"/>
            <a:r>
              <a:rPr lang="en-US" dirty="0"/>
              <a:t>Images — image formats, such as </a:t>
            </a:r>
            <a:r>
              <a:rPr lang="en-US" u="sng" dirty="0">
                <a:hlinkClick r:id="rId5"/>
              </a:rPr>
              <a:t>JPG</a:t>
            </a:r>
            <a:r>
              <a:rPr lang="en-US" dirty="0"/>
              <a:t> and </a:t>
            </a:r>
            <a:r>
              <a:rPr lang="en-US" u="sng" dirty="0">
                <a:hlinkClick r:id="rId6"/>
              </a:rPr>
              <a:t>PNG</a:t>
            </a:r>
            <a:r>
              <a:rPr lang="en-US" dirty="0"/>
              <a:t> allow web pages to show pictures.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7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6B5-A36D-484C-A7FC-CC25C422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5142-1903-47D8-896A-19C3A63E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3704"/>
            <a:ext cx="10058400" cy="3525389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6A41-CB0D-4C77-BA1C-12BB0A17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content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026A-11F7-44B3-8034-6A493BEA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Here's a paragraph of text!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Here's a second paragraph of text!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60328-7F2D-4285-A6D3-FD3AE69D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43" y="2157274"/>
            <a:ext cx="7235720" cy="18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94AE-D9D4-4929-B43D-C993B57D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have commonly used names that depend on their 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4069-298C-4FDD-BC84-4163E0C5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5848"/>
            <a:ext cx="10058400" cy="3463245"/>
          </a:xfrm>
        </p:spPr>
        <p:txBody>
          <a:bodyPr/>
          <a:lstStyle/>
          <a:p>
            <a:r>
              <a:rPr lang="en-US" dirty="0"/>
              <a:t>child — a child is a tag inside another tag. So the two p tags above are both children of the body tag.</a:t>
            </a:r>
          </a:p>
          <a:p>
            <a:r>
              <a:rPr lang="en-US" dirty="0"/>
              <a:t>parent — a parent is the tag another tag is inside. Above, the html tag is the parent of the body tag.</a:t>
            </a:r>
          </a:p>
          <a:p>
            <a:r>
              <a:rPr lang="en-US" dirty="0" err="1"/>
              <a:t>sibiling</a:t>
            </a:r>
            <a:r>
              <a:rPr lang="en-US" dirty="0"/>
              <a:t> — a </a:t>
            </a:r>
            <a:r>
              <a:rPr lang="en-US" dirty="0" err="1"/>
              <a:t>sibiling</a:t>
            </a:r>
            <a:r>
              <a:rPr lang="en-US" dirty="0"/>
              <a:t> is a tag that is nested inside the same parent as another tag. For example, head and body are siblings, since they’re both inside html. Both p tags are siblings, since they’re both inside body.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62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CD3-2D3E-47B7-824D-53E65703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properties to HTML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7B66-ED5C-4DA6-A98C-5D019DCE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Here's a paragraph of text!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="https://www.dataquest.io"&gt;Learn Data Science Online&lt;/a&gt;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Here's a second paragraph of text!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="https://www.python.org"&gt;Python&lt;/a&gt; &lt;/p&gt;</a:t>
            </a:r>
          </a:p>
          <a:p>
            <a:r>
              <a:rPr lang="en-US" dirty="0"/>
              <a:t>&lt;/body&gt;&lt;/html&gt;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010A6-C7A6-44EC-A4B7-337BB707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40" y="2014650"/>
            <a:ext cx="7408415" cy="15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1598-41B8-49FD-90B1-E7DD9476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other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52D7-0CF7-497B-A569-2DDD3D8D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0338"/>
            <a:ext cx="10058400" cy="3498756"/>
          </a:xfrm>
        </p:spPr>
        <p:txBody>
          <a:bodyPr/>
          <a:lstStyle/>
          <a:p>
            <a:r>
              <a:rPr lang="en-US" dirty="0"/>
              <a:t>div — indicates a division, or area, of the page.</a:t>
            </a:r>
          </a:p>
          <a:p>
            <a:r>
              <a:rPr lang="en-US" dirty="0"/>
              <a:t>b — bolds any text inside.</a:t>
            </a:r>
          </a:p>
          <a:p>
            <a:r>
              <a:rPr lang="en-US" dirty="0"/>
              <a:t>i — italicizes any text inside.</a:t>
            </a:r>
          </a:p>
          <a:p>
            <a:r>
              <a:rPr lang="en-US" dirty="0"/>
              <a:t>table — creates a table.</a:t>
            </a:r>
          </a:p>
          <a:p>
            <a:r>
              <a:rPr lang="en-US" dirty="0"/>
              <a:t>form — creates an input form.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694FF-2BFF-4F9B-8FB9-77C410764045}"/>
              </a:ext>
            </a:extLst>
          </p:cNvPr>
          <p:cNvSpPr txBox="1"/>
          <p:nvPr/>
        </p:nvSpPr>
        <p:spPr>
          <a:xfrm>
            <a:off x="3187084" y="5264458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a Full List of Tags - </a:t>
            </a:r>
            <a:r>
              <a:rPr lang="en-IN" dirty="0">
                <a:hlinkClick r:id="rId2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97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DA451-6E11-43BC-9B9A-C901D459CADB}"/>
              </a:ext>
            </a:extLst>
          </p:cNvPr>
          <p:cNvSpPr txBox="1"/>
          <p:nvPr/>
        </p:nvSpPr>
        <p:spPr>
          <a:xfrm>
            <a:off x="2902998" y="2414726"/>
            <a:ext cx="3773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4251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Web Scraping Using BeautifulSoup</vt:lpstr>
      <vt:lpstr>The components of a web page</vt:lpstr>
      <vt:lpstr>HTML</vt:lpstr>
      <vt:lpstr>Adding content to the page</vt:lpstr>
      <vt:lpstr>Tags have commonly used names that depend on their position</vt:lpstr>
      <vt:lpstr>Add properties to HTML tags</vt:lpstr>
      <vt:lpstr>Few other Tags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 BeautifulSoup</dc:title>
  <dc:creator>Saravana Ayyappa</dc:creator>
  <cp:lastModifiedBy>Saravana Ayyappa</cp:lastModifiedBy>
  <cp:revision>4</cp:revision>
  <dcterms:created xsi:type="dcterms:W3CDTF">2019-05-24T05:12:54Z</dcterms:created>
  <dcterms:modified xsi:type="dcterms:W3CDTF">2019-05-24T06:02:04Z</dcterms:modified>
</cp:coreProperties>
</file>